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7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4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4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9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7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2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2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F322-CA16-4EC5-BC44-ED531676DF8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D446-0667-4909-91E6-87E83525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33485" y="232253"/>
            <a:ext cx="113123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SỬ DỤNG</a:t>
            </a:r>
          </a:p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 DỊCH VỤ CÔNG QUỐC GIA</a:t>
            </a:r>
          </a:p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HỆ THỐNG THÔNG TIN GIẢI QUYẾT THỦ TỤC HÀNH CHÍNH</a:t>
            </a:r>
          </a:p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 LAI CHÂU (CỔNG DỊCH VỤ CÔNG TỈNH LAI CHÂU)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00" y="50800"/>
            <a:ext cx="12052300" cy="6743700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2 21"/>
          <p:cNvSpPr/>
          <p:nvPr/>
        </p:nvSpPr>
        <p:spPr>
          <a:xfrm>
            <a:off x="1468553" y="2216601"/>
            <a:ext cx="9651414" cy="4409432"/>
          </a:xfrm>
          <a:prstGeom prst="irregularSeal2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HỘI SỐ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2554061" y="2655849"/>
            <a:ext cx="7071176" cy="3230601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xplosion 2 22"/>
          <p:cNvSpPr/>
          <p:nvPr/>
        </p:nvSpPr>
        <p:spPr>
          <a:xfrm>
            <a:off x="163704" y="3936546"/>
            <a:ext cx="5285338" cy="2640244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SỐ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2890682" y="3490706"/>
            <a:ext cx="3975100" cy="1816100"/>
          </a:xfrm>
          <a:prstGeom prst="irregularSeal2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DÂN SỐ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Explosion 2 33"/>
          <p:cNvSpPr/>
          <p:nvPr/>
        </p:nvSpPr>
        <p:spPr>
          <a:xfrm>
            <a:off x="5320026" y="3416743"/>
            <a:ext cx="3975100" cy="1816100"/>
          </a:xfrm>
          <a:prstGeom prst="irregularSeal2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HÓA SỐ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Explosion 2 34"/>
          <p:cNvSpPr/>
          <p:nvPr/>
        </p:nvSpPr>
        <p:spPr>
          <a:xfrm rot="508234">
            <a:off x="6794751" y="3619417"/>
            <a:ext cx="5285338" cy="2640244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PHỦ SỐ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4093" y="2020429"/>
            <a:ext cx="6132821" cy="32889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4783967" y="2527535"/>
            <a:ext cx="2508177" cy="219975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838795" y="5248428"/>
            <a:ext cx="7965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GIA SỐ</a:t>
            </a:r>
            <a:endParaRPr 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 animBg="1"/>
      <p:bldP spid="22" grpId="1" animBg="1"/>
      <p:bldP spid="3" grpId="0" animBg="1"/>
      <p:bldP spid="3" grpId="1" animBg="1"/>
      <p:bldP spid="3" grpId="2" animBg="1"/>
      <p:bldP spid="23" grpId="0" animBg="1"/>
      <p:bldP spid="23" grpId="1" animBg="1"/>
      <p:bldP spid="24" grpId="0" animBg="1"/>
      <p:bldP spid="24" grpId="1" animBg="1"/>
      <p:bldP spid="34" grpId="0" animBg="1"/>
      <p:bldP spid="34" grpId="1" animBg="1"/>
      <p:bldP spid="35" grpId="0" animBg="1"/>
      <p:bldP spid="35" grpId="1" animBg="1"/>
      <p:bldP spid="9" grpId="0" animBg="1"/>
      <p:bldP spid="4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39699"/>
            <a:ext cx="9804400" cy="6495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14298"/>
            <a:ext cx="9804400" cy="65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"/>
          <a:stretch/>
        </p:blipFill>
        <p:spPr>
          <a:xfrm>
            <a:off x="1737580" y="190500"/>
            <a:ext cx="8716840" cy="6667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"/>
          <a:stretch/>
        </p:blipFill>
        <p:spPr>
          <a:xfrm>
            <a:off x="1555113" y="0"/>
            <a:ext cx="9005574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66467" y="213253"/>
            <a:ext cx="108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 KÝ TÀI KHOẢN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Vnconnect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TRÊN CỔNG DỊCH VỤ CÔNG QUỐC GIA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00" y="50800"/>
            <a:ext cx="12052300" cy="6743700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1884" y="926271"/>
            <a:ext cx="6984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thông tin chính chủ của số điện thoại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1796" y="1416613"/>
            <a:ext cx="402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 tin nhắn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TTTB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gửi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1414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1884" y="2806030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đăng ký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9900" y="3209324"/>
            <a:ext cx="4875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Cổng dịch vụ công quốc gia tại </a:t>
            </a:r>
            <a:r>
              <a:rPr lang="en-US" sz="2400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dichvucong.gov.vn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 ký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Phương thức đăng ký          nhập các thông tin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 ký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36" y="3256628"/>
            <a:ext cx="6762068" cy="3385385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9541659" y="3908757"/>
            <a:ext cx="425450" cy="1651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867" r="15491" b="-867"/>
          <a:stretch/>
        </p:blipFill>
        <p:spPr>
          <a:xfrm>
            <a:off x="8686801" y="1476650"/>
            <a:ext cx="3238500" cy="5068914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8730320" y="5196256"/>
            <a:ext cx="1116108" cy="1352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324" y="645527"/>
            <a:ext cx="2771569" cy="611079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51796" y="180464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ý!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thông tin thuê bao là chính chủ thì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 thực hiện thành công được bước tiếp theo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35" y="651426"/>
            <a:ext cx="3169920" cy="2566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89" y="3070553"/>
            <a:ext cx="3169920" cy="256641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752600" y="4171950"/>
            <a:ext cx="142875" cy="114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918069" y="4524375"/>
            <a:ext cx="114300" cy="952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380358" y="4514850"/>
            <a:ext cx="142875" cy="114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21" y="1064931"/>
            <a:ext cx="4190476" cy="526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28" y="674918"/>
            <a:ext cx="4295671" cy="58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46" grpId="0"/>
      <p:bldP spid="47" grpId="0"/>
      <p:bldP spid="16" grpId="0" animBg="1"/>
      <p:bldP spid="16" grpId="1" animBg="1"/>
      <p:bldP spid="27" grpId="0" animBg="1"/>
      <p:bldP spid="27" grpId="1" animBg="1"/>
      <p:bldP spid="48" grpId="0"/>
      <p:bldP spid="7" grpId="0" animBg="1"/>
      <p:bldP spid="28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18483" y="213253"/>
            <a:ext cx="11342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 NHẬP TÀI KHOẢN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Vnconnect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TRÊN CỔNG DỊCH VỤ CÔNG QUỐC GIA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00" y="50800"/>
            <a:ext cx="12052300" cy="6743700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16582" y="837371"/>
            <a:ext cx="767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Truy cập Cổng dịch vụ công quốc gia tại: </a:t>
            </a:r>
            <a:r>
              <a:rPr lang="en-US" sz="2400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dichvucong.gov.vn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bấm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 nhập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chọn tài khoản đăng nhập là tài khoản cấp bởi cổng DVC quốc gia.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16" y="3304510"/>
            <a:ext cx="6762068" cy="3385385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6200000">
            <a:off x="11167275" y="4367513"/>
            <a:ext cx="425450" cy="1651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498" y="1461489"/>
            <a:ext cx="4485405" cy="4971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84714" y="4611062"/>
            <a:ext cx="1967706" cy="1742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94" y="813705"/>
            <a:ext cx="4123809" cy="58761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7398" y="2090917"/>
            <a:ext cx="654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Nhập thông tin tài khoản đã đăng ký, mã xác thực và bấm nút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 nhập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6531" y="2889012"/>
            <a:ext cx="654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Nhập mã OTP được gửi về số điện thoại đã đăng ký và bấm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27" y="1314101"/>
            <a:ext cx="4190476" cy="5266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64" y="665965"/>
            <a:ext cx="9596675" cy="6108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38" y="676452"/>
            <a:ext cx="9605859" cy="6097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56" y="645518"/>
            <a:ext cx="8199022" cy="60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  <p:bldP spid="47" grpId="1"/>
      <p:bldP spid="16" grpId="0" animBg="1"/>
      <p:bldP spid="16" grpId="1" animBg="1"/>
      <p:bldP spid="6" grpId="0" animBg="1"/>
      <p:bldP spid="6" grpId="1" animBg="1"/>
      <p:bldP spid="28" grpId="0"/>
      <p:bldP spid="28" grpId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14901" y="213253"/>
            <a:ext cx="113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 HỒ SƠ CHỨNG THỰC ĐIỆN TỬ TRÊN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 DỊCH VỤ CÔNG QUỐC GIA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00" y="50800"/>
            <a:ext cx="12052300" cy="6743700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" b="29726"/>
          <a:stretch/>
        </p:blipFill>
        <p:spPr>
          <a:xfrm>
            <a:off x="2479369" y="2582793"/>
            <a:ext cx="9596675" cy="41611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2377" y="5393635"/>
            <a:ext cx="3020283" cy="1007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1" y="719826"/>
            <a:ext cx="11165537" cy="59794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6881" y="3564835"/>
            <a:ext cx="5673313" cy="490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37986" y="3561442"/>
            <a:ext cx="1733805" cy="490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32313" y="4200939"/>
            <a:ext cx="1842053" cy="424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21" y="1234427"/>
            <a:ext cx="8292562" cy="459381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02921" y="4982817"/>
            <a:ext cx="8075966" cy="702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34" y="867365"/>
            <a:ext cx="9114286" cy="5628571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7723532" y="1873684"/>
            <a:ext cx="200604" cy="161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723532" y="2324909"/>
            <a:ext cx="200604" cy="161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7723532" y="2728119"/>
            <a:ext cx="200604" cy="161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723532" y="3364937"/>
            <a:ext cx="200604" cy="161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5" y="1016082"/>
            <a:ext cx="10368147" cy="51677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23235" y="4185361"/>
            <a:ext cx="10248348" cy="691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23235" y="4906794"/>
            <a:ext cx="5093252" cy="691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43235" y="4900819"/>
            <a:ext cx="5093252" cy="691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94281" y="5662771"/>
            <a:ext cx="1430867" cy="476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16582" y="837371"/>
            <a:ext cx="11279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Tại màn hình chính, chọn nút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 vụ công trực tuyến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và thực hiện các thao tác như sau: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52" y="1977427"/>
            <a:ext cx="9295238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3" grpId="1" animBg="1"/>
      <p:bldP spid="13" grpId="0" animBg="1"/>
      <p:bldP spid="13" grpId="1" animBg="1"/>
      <p:bldP spid="20" grpId="0" animBg="1"/>
      <p:bldP spid="20" grpId="1" animBg="1"/>
      <p:bldP spid="15" grpId="0" animBg="1"/>
      <p:bldP spid="15" grpId="1" animBg="1"/>
      <p:bldP spid="18" grpId="0" animBg="1"/>
      <p:bldP spid="18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23" grpId="0" animBg="1"/>
      <p:bldP spid="23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47" grpId="0"/>
      <p:bldP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14905" y="213253"/>
            <a:ext cx="113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 KÝ, ĐĂNG NHẬP TÀI KHOẢN TRÊN CỔNG DỊCH VỤ CÔNG LAI CHÂU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00" y="50800"/>
            <a:ext cx="12052300" cy="6743700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3" y="3659050"/>
            <a:ext cx="11911770" cy="285786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22153" y="853382"/>
            <a:ext cx="8934994" cy="1410789"/>
          </a:xfrm>
          <a:prstGeom prst="wedgeRoundRectCallout">
            <a:avLst>
              <a:gd name="adj1" fmla="val -46710"/>
              <a:gd name="adj2" fmla="val 153241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Đ</a:t>
            </a:r>
            <a:r>
              <a:rPr lang="en-US" sz="3600" dirty="0" smtClean="0"/>
              <a:t>ịa chỉ cổng dịch vụ công tỉnh Lai Châu</a:t>
            </a:r>
          </a:p>
          <a:p>
            <a:pPr algn="ctr"/>
            <a:r>
              <a:rPr lang="en-US" sz="3600" i="1" u="sng" dirty="0" smtClean="0"/>
              <a:t>dichvucong.laichau.gov.vn</a:t>
            </a:r>
            <a:endParaRPr lang="en-US" sz="3600" i="1" u="sng" dirty="0"/>
          </a:p>
        </p:txBody>
      </p:sp>
      <p:sp>
        <p:nvSpPr>
          <p:cNvPr id="6" name="U-Turn Arrow 5"/>
          <p:cNvSpPr/>
          <p:nvPr/>
        </p:nvSpPr>
        <p:spPr>
          <a:xfrm>
            <a:off x="9564914" y="3659049"/>
            <a:ext cx="653144" cy="78377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flipH="1" flipV="1">
            <a:off x="11466286" y="4399283"/>
            <a:ext cx="626010" cy="796832"/>
          </a:xfrm>
          <a:prstGeom prst="utur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67" y="674918"/>
            <a:ext cx="9377862" cy="6025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6" y="674918"/>
            <a:ext cx="10934700" cy="5854700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>
            <a:off x="332888" y="3994848"/>
            <a:ext cx="640080" cy="587829"/>
          </a:xfrm>
          <a:prstGeom prst="ben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346768" y="4771339"/>
            <a:ext cx="640080" cy="587829"/>
          </a:xfrm>
          <a:prstGeom prst="ben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26" y="597939"/>
            <a:ext cx="8862543" cy="60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 animBg="1"/>
      <p:bldP spid="6" grpId="0" animBg="1"/>
      <p:bldP spid="8" grpId="0" animBg="1"/>
      <p:bldP spid="8" grpId="1" animBg="1"/>
      <p:bldP spid="11" grpId="0" animBg="1"/>
      <p:bldP spid="11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71350" y="82624"/>
            <a:ext cx="903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DỊCH VỤ CÔNG TRÊN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THÔNG TIN GIẢI QUYẾT TTHC TỈNH LAI CHÂU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00" y="50800"/>
            <a:ext cx="12052300" cy="6743700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76" y="1014229"/>
            <a:ext cx="9448800" cy="226695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5400000">
            <a:off x="4165599" y="3031813"/>
            <a:ext cx="567519" cy="3789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6" y="913819"/>
            <a:ext cx="10807408" cy="5723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37" y="828144"/>
            <a:ext cx="5648163" cy="5865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35" y="876483"/>
            <a:ext cx="8501830" cy="5851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37" y="825858"/>
            <a:ext cx="8349825" cy="5893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32" y="912089"/>
            <a:ext cx="8359531" cy="5830144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 flipH="1">
            <a:off x="7569153" y="4068262"/>
            <a:ext cx="521316" cy="39188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5546013" y="3245117"/>
            <a:ext cx="652711" cy="20381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24" y="935397"/>
            <a:ext cx="8940579" cy="57586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4" y="872348"/>
            <a:ext cx="11140667" cy="54394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4" y="1275360"/>
            <a:ext cx="9852645" cy="5418534"/>
          </a:xfrm>
          <a:prstGeom prst="rect">
            <a:avLst/>
          </a:prstGeom>
        </p:spPr>
      </p:pic>
      <p:sp>
        <p:nvSpPr>
          <p:cNvPr id="24" name="Left Arrow 23"/>
          <p:cNvSpPr/>
          <p:nvPr/>
        </p:nvSpPr>
        <p:spPr>
          <a:xfrm>
            <a:off x="10296108" y="4929177"/>
            <a:ext cx="652711" cy="5427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10196865" y="6212050"/>
            <a:ext cx="652711" cy="5427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12602" y="1905284"/>
            <a:ext cx="5994320" cy="543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10461081" y="6185087"/>
            <a:ext cx="652711" cy="5427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3803" y="4454208"/>
            <a:ext cx="5264501" cy="1025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8511223">
            <a:off x="11018262" y="5455726"/>
            <a:ext cx="652711" cy="5427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 animBg="1"/>
      <p:bldP spid="4" grpId="1" animBg="1"/>
      <p:bldP spid="18" grpId="0" animBg="1"/>
      <p:bldP spid="18" grpId="1" animBg="1"/>
      <p:bldP spid="20" grpId="0" animBg="1"/>
      <p:bldP spid="20" grpId="1" animBg="1"/>
      <p:bldP spid="24" grpId="0" animBg="1"/>
      <p:bldP spid="24" grpId="1" animBg="1"/>
      <p:bldP spid="26" grpId="0" animBg="1"/>
      <p:bldP spid="26" grpId="1" animBg="1"/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302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2023-03-21T03:12:57Z</dcterms:created>
  <dcterms:modified xsi:type="dcterms:W3CDTF">2023-05-23T10:00:15Z</dcterms:modified>
</cp:coreProperties>
</file>