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9" r:id="rId5"/>
    <p:sldId id="259" r:id="rId6"/>
    <p:sldId id="270" r:id="rId7"/>
    <p:sldId id="260" r:id="rId8"/>
    <p:sldId id="271" r:id="rId9"/>
    <p:sldId id="261" r:id="rId10"/>
    <p:sldId id="274" r:id="rId11"/>
    <p:sldId id="275" r:id="rId12"/>
    <p:sldId id="276" r:id="rId13"/>
    <p:sldId id="277" r:id="rId14"/>
    <p:sldId id="262" r:id="rId15"/>
    <p:sldId id="263" r:id="rId16"/>
    <p:sldId id="264" r:id="rId17"/>
    <p:sldId id="265" r:id="rId18"/>
    <p:sldId id="272" r:id="rId19"/>
    <p:sldId id="266" r:id="rId20"/>
    <p:sldId id="273" r:id="rId21"/>
    <p:sldId id="26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50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89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2832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25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3102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70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82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4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97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9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87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04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28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36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47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CAD085-E8A6-8845-BD4E-CB4CCA059FC4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66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713" y="290944"/>
            <a:ext cx="8094669" cy="2313107"/>
          </a:xfrm>
        </p:spPr>
        <p:txBody>
          <a:bodyPr>
            <a:normAutofit/>
          </a:bodyPr>
          <a:lstStyle/>
          <a:p>
            <a:pPr algn="ctr"/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ĐIỂM </a:t>
            </a:r>
            <a:r>
              <a:rPr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CƠ BẢN </a:t>
            </a:r>
            <a:r>
              <a:rPr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LUẬT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SỬA ĐỔI, BỔ SUNG MỘT SỐ ĐIỀU CỦA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ĐẤU </a:t>
            </a:r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 TÀI SẢN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4567" y="4430277"/>
            <a:ext cx="4954250" cy="1913466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22" y="149087"/>
            <a:ext cx="8002667" cy="1398103"/>
          </a:xfrm>
        </p:spPr>
        <p:txBody>
          <a:bodyPr/>
          <a:lstStyle/>
          <a:p>
            <a:pPr algn="ctr"/>
            <a:r>
              <a:rPr sz="2800" dirty="0" err="1" smtClean="0">
                <a:latin typeface="Times New Roman"/>
              </a:rPr>
              <a:t>Các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vi </a:t>
            </a:r>
            <a:r>
              <a:rPr sz="2800" dirty="0" err="1">
                <a:latin typeface="Times New Roman"/>
              </a:rPr>
              <a:t>bị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cấm</a:t>
            </a:r>
            <a:endParaRPr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16836" y="1361661"/>
            <a:ext cx="8130208" cy="4800600"/>
          </a:xfrm>
        </p:spPr>
        <p:txBody>
          <a:bodyPr>
            <a:noAutofit/>
          </a:bodyPr>
          <a:lstStyle/>
          <a:p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thẩm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dìm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614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22" y="198782"/>
            <a:ext cx="8002667" cy="980660"/>
          </a:xfrm>
        </p:spPr>
        <p:txBody>
          <a:bodyPr/>
          <a:lstStyle/>
          <a:p>
            <a:pPr algn="ctr"/>
            <a:r>
              <a:rPr sz="2800" dirty="0" err="1" smtClean="0">
                <a:latin typeface="Times New Roman"/>
              </a:rPr>
              <a:t>Các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vi </a:t>
            </a:r>
            <a:r>
              <a:rPr sz="2800" dirty="0" err="1">
                <a:latin typeface="Times New Roman"/>
              </a:rPr>
              <a:t>bị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cấm</a:t>
            </a:r>
            <a:endParaRPr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4281" y="3250095"/>
            <a:ext cx="8368748" cy="1431236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Nghiêm</a:t>
            </a: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cấm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thẩm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dìm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nâng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;”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Cản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lộ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thù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dịch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chi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chi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dịch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thỏa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28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22" y="198782"/>
            <a:ext cx="8002667" cy="980660"/>
          </a:xfrm>
        </p:spPr>
        <p:txBody>
          <a:bodyPr/>
          <a:lstStyle/>
          <a:p>
            <a:pPr algn="ctr"/>
            <a:r>
              <a:rPr sz="2800" dirty="0" err="1" smtClean="0">
                <a:latin typeface="Times New Roman"/>
              </a:rPr>
              <a:t>Các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vi </a:t>
            </a:r>
            <a:r>
              <a:rPr sz="2800" dirty="0" err="1">
                <a:latin typeface="Times New Roman"/>
              </a:rPr>
              <a:t>bị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cấm</a:t>
            </a:r>
            <a:endParaRPr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809" y="2057399"/>
            <a:ext cx="8368748" cy="37669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dìm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49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22" y="198782"/>
            <a:ext cx="8002667" cy="980660"/>
          </a:xfrm>
        </p:spPr>
        <p:txBody>
          <a:bodyPr/>
          <a:lstStyle/>
          <a:p>
            <a:pPr algn="ctr"/>
            <a:r>
              <a:rPr sz="2800" dirty="0" err="1" smtClean="0">
                <a:latin typeface="Times New Roman"/>
              </a:rPr>
              <a:t>Các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vi </a:t>
            </a:r>
            <a:r>
              <a:rPr sz="2800" dirty="0" err="1">
                <a:latin typeface="Times New Roman"/>
              </a:rPr>
              <a:t>bị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cấm</a:t>
            </a:r>
            <a:endParaRPr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209" y="964096"/>
            <a:ext cx="8647043" cy="5963478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Nghiêm</a:t>
            </a: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cấm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trúng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tờ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ký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dìm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nâng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;”;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Cản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trật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Đe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dọa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cưỡng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nhằm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lệch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ủy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quyền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ủy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quyền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chồng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ruột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chị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ruột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ruột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phiên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ty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ty con,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242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Quy chế phiên đấu giá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1330" y="533400"/>
            <a:ext cx="7646504" cy="376767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Bắt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buộc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chế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Bổ</a:t>
            </a:r>
            <a:r>
              <a:rPr sz="2800" dirty="0">
                <a:latin typeface="Times New Roman"/>
              </a:rPr>
              <a:t> sung </a:t>
            </a:r>
            <a:r>
              <a:rPr sz="2800" dirty="0" err="1">
                <a:latin typeface="Times New Roman"/>
              </a:rPr>
              <a:t>nội</a:t>
            </a:r>
            <a:r>
              <a:rPr sz="2800" dirty="0">
                <a:latin typeface="Times New Roman"/>
              </a:rPr>
              <a:t> dung </a:t>
            </a:r>
            <a:r>
              <a:rPr sz="2800" dirty="0" err="1">
                <a:latin typeface="Times New Roman"/>
              </a:rPr>
              <a:t>rõ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ràng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về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...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Niêm yết và thông báo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661" y="414131"/>
            <a:ext cx="7278756" cy="4446104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Bổ</a:t>
            </a:r>
            <a:r>
              <a:rPr sz="2800" dirty="0">
                <a:latin typeface="Times New Roman"/>
              </a:rPr>
              <a:t> sung </a:t>
            </a:r>
            <a:r>
              <a:rPr sz="2800" dirty="0" err="1">
                <a:latin typeface="Times New Roman"/>
              </a:rPr>
              <a:t>địa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điểm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và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nội</a:t>
            </a:r>
            <a:r>
              <a:rPr sz="2800" dirty="0">
                <a:latin typeface="Times New Roman"/>
              </a:rPr>
              <a:t> dung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yết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Rút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ngắn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báo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Xem tài sản và địa điểm đấu giá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270" y="622851"/>
            <a:ext cx="7517296" cy="4118113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Tăng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xem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từ</a:t>
            </a:r>
            <a:r>
              <a:rPr sz="2800" dirty="0">
                <a:latin typeface="Times New Roman"/>
              </a:rPr>
              <a:t> 2 </a:t>
            </a:r>
            <a:r>
              <a:rPr sz="2800" dirty="0" err="1">
                <a:latin typeface="Times New Roman"/>
              </a:rPr>
              <a:t>lên</a:t>
            </a:r>
            <a:r>
              <a:rPr sz="2800" dirty="0">
                <a:latin typeface="Times New Roman"/>
              </a:rPr>
              <a:t> 3 </a:t>
            </a:r>
            <a:r>
              <a:rPr sz="2800" dirty="0" err="1">
                <a:latin typeface="Times New Roman"/>
              </a:rPr>
              <a:t>ngày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Địa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điểm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tổ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chức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linh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hoạt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hơn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Đăng ký tham gia đấu giá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0783" y="533400"/>
            <a:ext cx="7507357" cy="4217504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Rõ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ràng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hơn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về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và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Cho </a:t>
            </a:r>
            <a:r>
              <a:rPr sz="2800" dirty="0" err="1">
                <a:latin typeface="Times New Roman"/>
              </a:rPr>
              <a:t>phép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đăng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ký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trực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tuyến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7737764" cy="152400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Chi </a:t>
            </a:r>
            <a:r>
              <a:rPr sz="2800" dirty="0" err="1">
                <a:latin typeface="Times New Roman"/>
              </a:rPr>
              <a:t>tiết</a:t>
            </a:r>
            <a:r>
              <a:rPr sz="2800" dirty="0">
                <a:latin typeface="Times New Roman"/>
              </a:rPr>
              <a:t>: </a:t>
            </a:r>
            <a:r>
              <a:rPr sz="2800" dirty="0" err="1">
                <a:latin typeface="Times New Roman"/>
              </a:rPr>
              <a:t>Đăng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ký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8592" y="453887"/>
            <a:ext cx="6554867" cy="3767670"/>
          </a:xfrm>
        </p:spPr>
        <p:txBody>
          <a:bodyPr>
            <a:normAutofit fontScale="92500" lnSpcReduction="10000"/>
          </a:bodyPr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Phân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biệt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rõ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giữa</a:t>
            </a:r>
            <a:r>
              <a:rPr sz="2800" dirty="0">
                <a:latin typeface="Times New Roman"/>
              </a:rPr>
              <a:t>:</a:t>
            </a: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đầy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đủ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thông</a:t>
            </a:r>
            <a:r>
              <a:rPr sz="2800" dirty="0">
                <a:latin typeface="Times New Roman"/>
              </a:rPr>
              <a:t> tin </a:t>
            </a:r>
            <a:r>
              <a:rPr sz="2800" dirty="0" err="1">
                <a:latin typeface="Times New Roman"/>
              </a:rPr>
              <a:t>về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điều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kiện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Cho </a:t>
            </a:r>
            <a:r>
              <a:rPr sz="2800" dirty="0" err="1">
                <a:latin typeface="Times New Roman"/>
              </a:rPr>
              <a:t>phép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bán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nộp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trực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tuyến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Kết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thúc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nhận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r>
              <a:rPr sz="2800" dirty="0">
                <a:latin typeface="Times New Roman"/>
              </a:rPr>
              <a:t>: </a:t>
            </a:r>
            <a:r>
              <a:rPr sz="2800" dirty="0" err="1">
                <a:latin typeface="Times New Roman"/>
              </a:rPr>
              <a:t>Trước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phiên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2 </a:t>
            </a:r>
            <a:r>
              <a:rPr sz="2800" dirty="0" err="1">
                <a:latin typeface="Times New Roman"/>
              </a:rPr>
              <a:t>ngày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làm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việc</a:t>
            </a:r>
            <a:endParaRPr sz="2800" dirty="0">
              <a:latin typeface="Times New Roman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1852"/>
            <a:ext cx="6554867" cy="1524000"/>
          </a:xfrm>
        </p:spPr>
        <p:txBody>
          <a:bodyPr/>
          <a:lstStyle/>
          <a:p>
            <a:r>
              <a:rPr sz="2800" dirty="0" err="1">
                <a:latin typeface="Times New Roman"/>
              </a:rPr>
              <a:t>Tiền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đặt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trước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8227" y="1335156"/>
            <a:ext cx="6554867" cy="376767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thể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thế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bằng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bảo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lãnh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ngân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hàng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Rút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ngắn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nộp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tiền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Mở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rộng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trường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hợp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được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lại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tiền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dirty="0" err="1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Giới</a:t>
            </a:r>
            <a:r>
              <a:rPr sz="36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thiệu</a:t>
            </a:r>
            <a:r>
              <a:rPr sz="36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chung</a:t>
            </a:r>
            <a:endParaRPr sz="36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14270"/>
            <a:ext cx="8401878" cy="3767670"/>
          </a:xfrm>
        </p:spPr>
        <p:txBody>
          <a:bodyPr>
            <a:normAutofit/>
          </a:bodyPr>
          <a:lstStyle/>
          <a:p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sửa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bổ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sung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Luật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7, QH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XV.</a:t>
            </a:r>
          </a:p>
          <a:p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01/01/2025.</a:t>
            </a:r>
          </a:p>
          <a:p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sung 43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sung 2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Chi tiết: Tiền đặt trước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8222974" cy="3767670"/>
          </a:xfrm>
        </p:spPr>
        <p:txBody>
          <a:bodyPr>
            <a:normAutofit/>
          </a:bodyPr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thể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nộp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tiền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hoặc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thế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bằng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bảo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lãnh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ngân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hàng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hạn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nộp</a:t>
            </a:r>
            <a:r>
              <a:rPr sz="2800" dirty="0">
                <a:latin typeface="Times New Roman"/>
              </a:rPr>
              <a:t>: </a:t>
            </a:r>
            <a:r>
              <a:rPr sz="2800" dirty="0" err="1">
                <a:latin typeface="Times New Roman"/>
              </a:rPr>
              <a:t>Từ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ngày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yết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đến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phiên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2 </a:t>
            </a:r>
            <a:r>
              <a:rPr sz="2800" dirty="0" err="1">
                <a:latin typeface="Times New Roman"/>
              </a:rPr>
              <a:t>ngày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làm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việc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Người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đủ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điều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kiện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sẽ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được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lại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tiền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Tổ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chức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chuyển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tiền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đặt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trong</a:t>
            </a:r>
            <a:r>
              <a:rPr sz="2800" dirty="0">
                <a:latin typeface="Times New Roman"/>
              </a:rPr>
              <a:t> 3 </a:t>
            </a:r>
            <a:r>
              <a:rPr sz="2800" dirty="0" err="1">
                <a:latin typeface="Times New Roman"/>
              </a:rPr>
              <a:t>ngày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làm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việc</a:t>
            </a:r>
            <a:endParaRPr sz="2800" dirty="0">
              <a:latin typeface="Times New Roman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 dirty="0" err="1">
                <a:latin typeface="Times New Roman"/>
              </a:rPr>
              <a:t>Kết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luận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261" y="612913"/>
            <a:ext cx="6554867" cy="376767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Luật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mới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đảm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bảo</a:t>
            </a:r>
            <a:r>
              <a:rPr sz="2800" dirty="0">
                <a:latin typeface="Times New Roman"/>
              </a:rPr>
              <a:t> minh </a:t>
            </a:r>
            <a:r>
              <a:rPr sz="2800" dirty="0" err="1">
                <a:latin typeface="Times New Roman"/>
              </a:rPr>
              <a:t>bạch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công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khai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Tăng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hiệu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Ứng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mạnh</a:t>
            </a:r>
            <a:r>
              <a:rPr sz="2800" dirty="0">
                <a:latin typeface="Times New Roman"/>
              </a:rPr>
              <a:t> CNTT.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296" y="533400"/>
            <a:ext cx="8617226" cy="376767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viễn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...).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 dirty="0">
                <a:latin typeface="Times New Roman"/>
              </a:rPr>
              <a:t>Chi </a:t>
            </a:r>
            <a:r>
              <a:rPr sz="2800" dirty="0" err="1">
                <a:latin typeface="Times New Roman"/>
              </a:rPr>
              <a:t>tiết</a:t>
            </a:r>
            <a:r>
              <a:rPr sz="2800" dirty="0">
                <a:latin typeface="Times New Roman"/>
              </a:rPr>
              <a:t>: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227" y="549963"/>
            <a:ext cx="8719930" cy="4525617"/>
          </a:xfrm>
        </p:spPr>
        <p:txBody>
          <a:bodyPr>
            <a:normAutofit/>
          </a:bodyPr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Gồm</a:t>
            </a:r>
            <a:r>
              <a:rPr sz="2800" dirty="0">
                <a:latin typeface="Times New Roman"/>
              </a:rPr>
              <a:t> 16 </a:t>
            </a:r>
            <a:r>
              <a:rPr sz="2800" dirty="0" err="1">
                <a:latin typeface="Times New Roman"/>
              </a:rPr>
              <a:t>nhóm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bắt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buộc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như</a:t>
            </a:r>
            <a:r>
              <a:rPr sz="2800" dirty="0">
                <a:latin typeface="Times New Roman"/>
              </a:rPr>
              <a:t>:</a:t>
            </a: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Quyền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sử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đất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quyền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khai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thác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khoáng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Tần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số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vô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tuyến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mã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số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viễn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thông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tên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miền</a:t>
            </a:r>
            <a:r>
              <a:rPr sz="2800" dirty="0">
                <a:latin typeface="Times New Roman"/>
              </a:rPr>
              <a:t> .</a:t>
            </a:r>
            <a:r>
              <a:rPr sz="2800" dirty="0" err="1">
                <a:latin typeface="Times New Roman"/>
              </a:rPr>
              <a:t>vn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cố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hàng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dự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trữ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quốc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công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Nợ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xấu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và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đảm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bảo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xấu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án</a:t>
            </a:r>
            <a:r>
              <a:rPr sz="2800" dirty="0">
                <a:latin typeface="Times New Roman"/>
              </a:rPr>
              <a:t>...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 dirty="0" err="1">
                <a:latin typeface="Times New Roman"/>
              </a:rPr>
              <a:t>Khái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niệm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44695"/>
            <a:ext cx="8163339" cy="376767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nghĩa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rõ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ràng</a:t>
            </a:r>
            <a:r>
              <a:rPr sz="2800" dirty="0">
                <a:latin typeface="Times New Roman"/>
              </a:rPr>
              <a:t> </a:t>
            </a:r>
            <a:r>
              <a:rPr sz="2800" dirty="0" err="1" smtClean="0">
                <a:latin typeface="Times New Roman"/>
              </a:rPr>
              <a:t>hơn</a:t>
            </a:r>
            <a:r>
              <a:rPr lang="en-US" sz="2800" dirty="0">
                <a:latin typeface="Times New Roman"/>
              </a:rPr>
              <a:t>:</a:t>
            </a:r>
            <a:endParaRPr lang="en-US" sz="2800" dirty="0" smtClean="0">
              <a:latin typeface="Times New Roman"/>
            </a:endParaRPr>
          </a:p>
          <a:p>
            <a:pPr marL="0" indent="0">
              <a:buNone/>
            </a:pP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mức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chênh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lệch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tiên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so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khởi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giữa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so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lần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liền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kề</a:t>
            </a:r>
            <a:endParaRPr lang="en-US" sz="2800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Người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quyền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quyết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áp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hay </a:t>
            </a:r>
            <a:r>
              <a:rPr sz="2800" dirty="0" err="1">
                <a:latin typeface="Times New Roman"/>
              </a:rPr>
              <a:t>không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Chi tiết: Bước giá trong đấu giá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427" y="622853"/>
            <a:ext cx="7914861" cy="3962400"/>
          </a:xfrm>
        </p:spPr>
        <p:txBody>
          <a:bodyPr>
            <a:normAutofit fontScale="92500" lnSpcReduction="10000"/>
          </a:bodyPr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Bổ</a:t>
            </a:r>
            <a:r>
              <a:rPr sz="2800" dirty="0">
                <a:latin typeface="Times New Roman"/>
              </a:rPr>
              <a:t> sung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nghĩa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mới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áp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nhiều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hình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thức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Người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có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được</a:t>
            </a:r>
            <a:r>
              <a:rPr sz="2800" dirty="0">
                <a:latin typeface="Times New Roman"/>
              </a:rPr>
              <a:t>:</a:t>
            </a: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Áp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cố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Xác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tối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thiểu</a:t>
            </a:r>
            <a:r>
              <a:rPr sz="2800" dirty="0">
                <a:latin typeface="Times New Roman"/>
              </a:rPr>
              <a:t>/</a:t>
            </a:r>
            <a:r>
              <a:rPr sz="2800" dirty="0" err="1">
                <a:latin typeface="Times New Roman"/>
              </a:rPr>
              <a:t>tối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đa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  • </a:t>
            </a:r>
            <a:r>
              <a:rPr sz="2800" dirty="0" err="1">
                <a:latin typeface="Times New Roman"/>
              </a:rPr>
              <a:t>Không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áp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nếu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muốn</a:t>
            </a: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bố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rõ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ràng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trong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hợp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đồng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và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báo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 dirty="0" err="1">
                <a:latin typeface="Times New Roman"/>
              </a:rPr>
              <a:t>Phiên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 smtClean="0">
                <a:latin typeface="Times New Roman"/>
              </a:rPr>
              <a:t>v</a:t>
            </a:r>
            <a:r>
              <a:rPr lang="en-US" sz="2800" dirty="0" err="1">
                <a:latin typeface="Times New Roman"/>
              </a:rPr>
              <a:t>à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Cuộc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399"/>
            <a:ext cx="8073887" cy="4068417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Luật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mới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sử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dụng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linh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hoạt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hai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khái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niệm</a:t>
            </a:r>
            <a:r>
              <a:rPr sz="2800" dirty="0">
                <a:latin typeface="Times New Roman"/>
              </a:rPr>
              <a:t>.</a:t>
            </a:r>
          </a:p>
          <a:p>
            <a:r>
              <a:rPr sz="2800" dirty="0">
                <a:latin typeface="Times New Roman"/>
              </a:rPr>
              <a:t>- '</a:t>
            </a:r>
            <a:r>
              <a:rPr sz="2800" dirty="0" err="1">
                <a:latin typeface="Times New Roman"/>
              </a:rPr>
              <a:t>Phiên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' </a:t>
            </a:r>
            <a:r>
              <a:rPr sz="2800" dirty="0" err="1">
                <a:latin typeface="Times New Roman"/>
              </a:rPr>
              <a:t>nhấn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mạnh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buổi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cụ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thể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 dirty="0">
                <a:latin typeface="Times New Roman"/>
              </a:rPr>
              <a:t>Chi </a:t>
            </a:r>
            <a:r>
              <a:rPr sz="2800" dirty="0" err="1">
                <a:latin typeface="Times New Roman"/>
              </a:rPr>
              <a:t>tiết</a:t>
            </a:r>
            <a:r>
              <a:rPr sz="2800" dirty="0">
                <a:latin typeface="Times New Roman"/>
              </a:rPr>
              <a:t>: </a:t>
            </a:r>
            <a:r>
              <a:rPr sz="2800" dirty="0" err="1">
                <a:latin typeface="Times New Roman"/>
              </a:rPr>
              <a:t>Quy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chế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phiên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endParaRPr sz="2800" dirty="0">
              <a:latin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8044070" cy="3962400"/>
          </a:xfrm>
        </p:spPr>
        <p:txBody>
          <a:bodyPr>
            <a:normAutofit fontScale="92500" lnSpcReduction="10000"/>
          </a:bodyPr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Nội</a:t>
            </a:r>
            <a:r>
              <a:rPr sz="2800" dirty="0">
                <a:latin typeface="Times New Roman"/>
              </a:rPr>
              <a:t> dung </a:t>
            </a:r>
            <a:r>
              <a:rPr sz="2800" dirty="0" err="1">
                <a:latin typeface="Times New Roman"/>
              </a:rPr>
              <a:t>phải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quy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cụ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thể</a:t>
            </a:r>
            <a:r>
              <a:rPr sz="2800" dirty="0">
                <a:latin typeface="Times New Roman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/>
              </a:rPr>
              <a:t>	</a:t>
            </a:r>
            <a:r>
              <a:rPr sz="2800" dirty="0" smtClean="0">
                <a:latin typeface="Times New Roman"/>
              </a:rPr>
              <a:t>• </a:t>
            </a:r>
            <a:r>
              <a:rPr sz="2800" dirty="0" err="1">
                <a:latin typeface="Times New Roman"/>
              </a:rPr>
              <a:t>Tên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gian</a:t>
            </a:r>
            <a:r>
              <a:rPr sz="2800" dirty="0">
                <a:latin typeface="Times New Roman"/>
              </a:rPr>
              <a:t> – </a:t>
            </a:r>
            <a:r>
              <a:rPr sz="2800" dirty="0" err="1">
                <a:latin typeface="Times New Roman"/>
              </a:rPr>
              <a:t>địa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điểm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mua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hồ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sơ</a:t>
            </a:r>
            <a:endParaRPr sz="2800" dirty="0">
              <a:latin typeface="Times New Roman"/>
            </a:endParaRPr>
          </a:p>
          <a:p>
            <a:pPr marL="0" indent="0">
              <a:buNone/>
            </a:pPr>
            <a:r>
              <a:rPr lang="en-US" sz="2800" dirty="0">
                <a:latin typeface="Times New Roman"/>
              </a:rPr>
              <a:t>	</a:t>
            </a:r>
            <a:r>
              <a:rPr sz="2800" dirty="0" smtClean="0">
                <a:latin typeface="Times New Roman"/>
              </a:rPr>
              <a:t>• </a:t>
            </a:r>
            <a:r>
              <a:rPr sz="2800" dirty="0" err="1">
                <a:latin typeface="Times New Roman"/>
              </a:rPr>
              <a:t>Bước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cách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phiếu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hợp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lệ</a:t>
            </a:r>
            <a:r>
              <a:rPr sz="2800" dirty="0">
                <a:latin typeface="Times New Roman"/>
              </a:rPr>
              <a:t>/</a:t>
            </a:r>
            <a:r>
              <a:rPr sz="2800" dirty="0" err="1">
                <a:latin typeface="Times New Roman"/>
              </a:rPr>
              <a:t>không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hợp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lệ</a:t>
            </a:r>
            <a:endParaRPr sz="2800" dirty="0">
              <a:latin typeface="Times New Roman"/>
            </a:endParaRPr>
          </a:p>
          <a:p>
            <a:pPr marL="0" indent="0">
              <a:buNone/>
            </a:pPr>
            <a:r>
              <a:rPr lang="en-US" sz="2800" dirty="0">
                <a:latin typeface="Times New Roman"/>
              </a:rPr>
              <a:t>	</a:t>
            </a:r>
            <a:r>
              <a:rPr sz="2800" dirty="0" smtClean="0">
                <a:latin typeface="Times New Roman"/>
              </a:rPr>
              <a:t>• </a:t>
            </a:r>
            <a:r>
              <a:rPr sz="2800" dirty="0" err="1">
                <a:latin typeface="Times New Roman"/>
              </a:rPr>
              <a:t>Trình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tự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mở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thùng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phiếu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quy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định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riêng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tài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sản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gắn</a:t>
            </a:r>
            <a:r>
              <a:rPr sz="2800" dirty="0">
                <a:latin typeface="Times New Roman"/>
              </a:rPr>
              <a:t> </a:t>
            </a:r>
            <a:r>
              <a:rPr lang="en-US" sz="2800" dirty="0" smtClean="0">
                <a:latin typeface="Times New Roman"/>
              </a:rPr>
              <a:t>              	</a:t>
            </a:r>
            <a:r>
              <a:rPr sz="2800" dirty="0" err="1" smtClean="0">
                <a:latin typeface="Times New Roman"/>
              </a:rPr>
              <a:t>với</a:t>
            </a:r>
            <a:r>
              <a:rPr sz="2800" dirty="0" smtClean="0">
                <a:latin typeface="Times New Roman"/>
              </a:rPr>
              <a:t> </a:t>
            </a:r>
            <a:r>
              <a:rPr sz="2800" dirty="0" err="1" smtClean="0">
                <a:latin typeface="Times New Roman"/>
              </a:rPr>
              <a:t>đất</a:t>
            </a:r>
            <a:endParaRPr lang="en-US" sz="2800" dirty="0" smtClean="0">
              <a:latin typeface="Times New Roman"/>
            </a:endParaRPr>
          </a:p>
          <a:p>
            <a:pPr marL="0" indent="0">
              <a:buNone/>
            </a:pPr>
            <a:endParaRPr sz="2800" dirty="0">
              <a:latin typeface="Times New Roman"/>
            </a:endParaRPr>
          </a:p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Niêm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yết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bắt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buộc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tại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nhiều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địa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điểm</a:t>
            </a:r>
            <a:r>
              <a:rPr sz="2800" dirty="0">
                <a:latin typeface="Times New Roman"/>
              </a:rPr>
              <a:t>, </a:t>
            </a:r>
            <a:r>
              <a:rPr sz="2800" dirty="0" err="1">
                <a:latin typeface="Times New Roman"/>
              </a:rPr>
              <a:t>đồng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thời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công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khai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trên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Cổng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 QG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Times New Roman"/>
              </a:rPr>
              <a:t>Hành vi bị nghiêm cấm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243" y="533400"/>
            <a:ext cx="7924800" cy="3767670"/>
          </a:xfrm>
        </p:spPr>
        <p:txBody>
          <a:bodyPr/>
          <a:lstStyle/>
          <a:p>
            <a:r>
              <a:rPr sz="2800" dirty="0">
                <a:latin typeface="Times New Roman"/>
              </a:rPr>
              <a:t>- </a:t>
            </a:r>
            <a:r>
              <a:rPr sz="2800" dirty="0" err="1">
                <a:latin typeface="Times New Roman"/>
              </a:rPr>
              <a:t>Bổ</a:t>
            </a:r>
            <a:r>
              <a:rPr sz="2800" dirty="0">
                <a:latin typeface="Times New Roman"/>
              </a:rPr>
              <a:t> sung </a:t>
            </a:r>
            <a:r>
              <a:rPr sz="2800" dirty="0" err="1">
                <a:latin typeface="Times New Roman"/>
              </a:rPr>
              <a:t>nhiều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hành</a:t>
            </a:r>
            <a:r>
              <a:rPr sz="2800" dirty="0">
                <a:latin typeface="Times New Roman"/>
              </a:rPr>
              <a:t> vi </a:t>
            </a:r>
            <a:r>
              <a:rPr sz="2800" dirty="0" err="1">
                <a:latin typeface="Times New Roman"/>
              </a:rPr>
              <a:t>bị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cấm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đối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với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tất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cả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các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bên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tham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gia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đấu</a:t>
            </a:r>
            <a:r>
              <a:rPr sz="2800" dirty="0">
                <a:latin typeface="Times New Roman"/>
              </a:rPr>
              <a:t> </a:t>
            </a:r>
            <a:r>
              <a:rPr sz="2800" dirty="0" err="1">
                <a:latin typeface="Times New Roman"/>
              </a:rPr>
              <a:t>giá</a:t>
            </a:r>
            <a:r>
              <a:rPr sz="2800" dirty="0">
                <a:latin typeface="Times New Roma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63</TotalTime>
  <Words>1751</Words>
  <Application>Microsoft Office PowerPoint</Application>
  <PresentationFormat>On-screen Show 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Slice</vt:lpstr>
      <vt:lpstr>NHỮNG ĐIỂM MỚI CƠ BẢN TRONG LUẬT SỬA ĐỔI, BỔ SUNG MỘT SỐ ĐIỀU CỦA LuậT ĐẤU GIÁ TÀI SẢN</vt:lpstr>
      <vt:lpstr>Giới thiệu chung</vt:lpstr>
      <vt:lpstr>Tài sản phải đấu giá</vt:lpstr>
      <vt:lpstr>Chi tiết: Tài sản phải đấu giá</vt:lpstr>
      <vt:lpstr>Khái niệm bước giá</vt:lpstr>
      <vt:lpstr>Chi tiết: Bước giá trong đấu giá</vt:lpstr>
      <vt:lpstr>Phiên đấu giá và Cuộc đấu giá</vt:lpstr>
      <vt:lpstr>Chi tiết: Quy chế phiên đấu giá</vt:lpstr>
      <vt:lpstr>Hành vi bị nghiêm cấm</vt:lpstr>
      <vt:lpstr>Các hành vi bị nghiêm cấm</vt:lpstr>
      <vt:lpstr>Các hành vi bị nghiêm cấm</vt:lpstr>
      <vt:lpstr>Các hành vi bị nghiêm cấm</vt:lpstr>
      <vt:lpstr>Các hành vi bị nghiêm cấm</vt:lpstr>
      <vt:lpstr>Quy chế phiên đấu giá</vt:lpstr>
      <vt:lpstr>Niêm yết và thông báo</vt:lpstr>
      <vt:lpstr>Xem tài sản và địa điểm đấu giá</vt:lpstr>
      <vt:lpstr>Đăng ký tham gia đấu giá</vt:lpstr>
      <vt:lpstr>Chi tiết: Đăng ký tham gia đấu giá</vt:lpstr>
      <vt:lpstr>Tiền đặt trước</vt:lpstr>
      <vt:lpstr>Chi tiết: Tiền đặt trước</vt:lpstr>
      <vt:lpstr>Kết luận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NHỮNG ĐIỂM MỚI CƠ BẢN TRONG LUẬT ĐẤU GIÁ TÀI SẢN</dc:title>
  <dc:subject/>
  <dc:creator>Dinh Tu</dc:creator>
  <cp:keywords/>
  <dc:description>generated using python-pptx</dc:description>
  <cp:lastModifiedBy>SHARP</cp:lastModifiedBy>
  <cp:revision>13</cp:revision>
  <dcterms:created xsi:type="dcterms:W3CDTF">2013-01-27T09:14:16Z</dcterms:created>
  <dcterms:modified xsi:type="dcterms:W3CDTF">2025-06-06T04:06:09Z</dcterms:modified>
  <cp:category/>
</cp:coreProperties>
</file>