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51" r:id="rId2"/>
    <p:sldId id="437" r:id="rId3"/>
    <p:sldId id="304" r:id="rId4"/>
    <p:sldId id="310" r:id="rId5"/>
    <p:sldId id="261" r:id="rId6"/>
    <p:sldId id="300" r:id="rId7"/>
    <p:sldId id="264" r:id="rId8"/>
    <p:sldId id="272" r:id="rId9"/>
    <p:sldId id="349" r:id="rId10"/>
    <p:sldId id="271" r:id="rId11"/>
    <p:sldId id="312" r:id="rId12"/>
    <p:sldId id="295" r:id="rId13"/>
    <p:sldId id="313" r:id="rId14"/>
    <p:sldId id="350" r:id="rId15"/>
    <p:sldId id="314" r:id="rId16"/>
    <p:sldId id="278" r:id="rId17"/>
    <p:sldId id="316" r:id="rId18"/>
    <p:sldId id="317" r:id="rId19"/>
    <p:sldId id="301" r:id="rId20"/>
    <p:sldId id="319" r:id="rId21"/>
    <p:sldId id="283" r:id="rId22"/>
    <p:sldId id="334" r:id="rId23"/>
    <p:sldId id="352" r:id="rId24"/>
    <p:sldId id="297" r:id="rId25"/>
    <p:sldId id="277" r:id="rId26"/>
    <p:sldId id="284" r:id="rId27"/>
    <p:sldId id="438" r:id="rId28"/>
    <p:sldId id="337" r:id="rId29"/>
    <p:sldId id="324" r:id="rId30"/>
    <p:sldId id="280" r:id="rId31"/>
    <p:sldId id="338" r:id="rId32"/>
    <p:sldId id="339" r:id="rId33"/>
    <p:sldId id="439" r:id="rId34"/>
    <p:sldId id="327" r:id="rId35"/>
    <p:sldId id="440" r:id="rId36"/>
    <p:sldId id="353" r:id="rId37"/>
    <p:sldId id="354" r:id="rId38"/>
    <p:sldId id="441" r:id="rId39"/>
    <p:sldId id="355" r:id="rId40"/>
    <p:sldId id="356" r:id="rId41"/>
    <p:sldId id="357" r:id="rId42"/>
    <p:sldId id="358" r:id="rId43"/>
    <p:sldId id="359" r:id="rId44"/>
    <p:sldId id="361" r:id="rId45"/>
    <p:sldId id="409" r:id="rId46"/>
    <p:sldId id="410" r:id="rId47"/>
    <p:sldId id="411" r:id="rId48"/>
    <p:sldId id="412" r:id="rId49"/>
    <p:sldId id="408" r:id="rId50"/>
    <p:sldId id="368" r:id="rId51"/>
    <p:sldId id="369" r:id="rId52"/>
    <p:sldId id="370" r:id="rId53"/>
    <p:sldId id="371" r:id="rId54"/>
    <p:sldId id="372" r:id="rId55"/>
    <p:sldId id="431" r:id="rId56"/>
    <p:sldId id="415" r:id="rId57"/>
    <p:sldId id="432" r:id="rId58"/>
    <p:sldId id="433" r:id="rId59"/>
    <p:sldId id="434" r:id="rId60"/>
    <p:sldId id="435" r:id="rId61"/>
    <p:sldId id="425" r:id="rId62"/>
    <p:sldId id="43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09" d="100"/>
          <a:sy n="109" d="100"/>
        </p:scale>
        <p:origin x="16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A253E-784A-48D1-9033-FEDDA4281FA5}"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0BC6307E-6215-46CA-A2B2-3840AE2C03EE}">
      <dgm:prSet/>
      <dgm:spPr/>
      <dgm:t>
        <a:bodyPr/>
        <a:lstStyle/>
        <a:p>
          <a:pPr rtl="0"/>
          <a:r>
            <a:rPr lang="vi-VN" b="1"/>
            <a:t>Phân tích bối cảnh thực hiện;</a:t>
          </a:r>
          <a:endParaRPr lang="en-US"/>
        </a:p>
      </dgm:t>
    </dgm:pt>
    <dgm:pt modelId="{45DD24AA-2597-4DD2-8B2D-FE1C82726F92}" type="parTrans" cxnId="{59EABB38-0FD0-4626-8F43-1DEAC432E74E}">
      <dgm:prSet/>
      <dgm:spPr/>
      <dgm:t>
        <a:bodyPr/>
        <a:lstStyle/>
        <a:p>
          <a:endParaRPr lang="en-US"/>
        </a:p>
      </dgm:t>
    </dgm:pt>
    <dgm:pt modelId="{DC5F7548-6FB5-40B6-9065-1187007025B4}" type="sibTrans" cxnId="{59EABB38-0FD0-4626-8F43-1DEAC432E74E}">
      <dgm:prSet/>
      <dgm:spPr/>
      <dgm:t>
        <a:bodyPr/>
        <a:lstStyle/>
        <a:p>
          <a:endParaRPr lang="en-US"/>
        </a:p>
      </dgm:t>
    </dgm:pt>
    <dgm:pt modelId="{152BA4AF-0B4C-432C-A7CB-B8D40BDCB1A6}">
      <dgm:prSet/>
      <dgm:spPr/>
      <dgm:t>
        <a:bodyPr/>
        <a:lstStyle/>
        <a:p>
          <a:pPr rtl="0"/>
          <a:r>
            <a:rPr lang="vi-VN" b="1"/>
            <a:t>Đánh giá thực trạng;</a:t>
          </a:r>
          <a:endParaRPr lang="en-US"/>
        </a:p>
      </dgm:t>
    </dgm:pt>
    <dgm:pt modelId="{A87AF17C-137B-4CCA-AFCB-25A3F7AFF547}" type="parTrans" cxnId="{27276C68-E00D-4158-84D7-A8FB370DFAE9}">
      <dgm:prSet/>
      <dgm:spPr/>
      <dgm:t>
        <a:bodyPr/>
        <a:lstStyle/>
        <a:p>
          <a:endParaRPr lang="en-US"/>
        </a:p>
      </dgm:t>
    </dgm:pt>
    <dgm:pt modelId="{FFACF170-70E1-4401-8A1B-68B291EC61B4}" type="sibTrans" cxnId="{27276C68-E00D-4158-84D7-A8FB370DFAE9}">
      <dgm:prSet/>
      <dgm:spPr/>
      <dgm:t>
        <a:bodyPr/>
        <a:lstStyle/>
        <a:p>
          <a:endParaRPr lang="en-US"/>
        </a:p>
      </dgm:t>
    </dgm:pt>
    <dgm:pt modelId="{32052F51-6A50-4C70-9413-A60478CD7C5D}">
      <dgm:prSet/>
      <dgm:spPr/>
      <dgm:t>
        <a:bodyPr/>
        <a:lstStyle/>
        <a:p>
          <a:pPr rtl="0"/>
          <a:r>
            <a:rPr lang="vi-VN" b="1"/>
            <a:t>Đưa ra mục tiêu, phương hướng;</a:t>
          </a:r>
          <a:endParaRPr lang="en-US"/>
        </a:p>
      </dgm:t>
    </dgm:pt>
    <dgm:pt modelId="{354DD309-59D1-451D-A9DB-BB394B2176DA}" type="parTrans" cxnId="{B3CD88F4-5017-48F0-AB7A-1C65C4743BD0}">
      <dgm:prSet/>
      <dgm:spPr/>
      <dgm:t>
        <a:bodyPr/>
        <a:lstStyle/>
        <a:p>
          <a:endParaRPr lang="en-US"/>
        </a:p>
      </dgm:t>
    </dgm:pt>
    <dgm:pt modelId="{AB14B24D-F60F-409F-8A29-AA0AFFAC8877}" type="sibTrans" cxnId="{B3CD88F4-5017-48F0-AB7A-1C65C4743BD0}">
      <dgm:prSet/>
      <dgm:spPr/>
      <dgm:t>
        <a:bodyPr/>
        <a:lstStyle/>
        <a:p>
          <a:endParaRPr lang="en-US"/>
        </a:p>
      </dgm:t>
    </dgm:pt>
    <dgm:pt modelId="{37C97969-A6FD-4A0C-8ACF-E6C06C20A584}">
      <dgm:prSet/>
      <dgm:spPr/>
      <dgm:t>
        <a:bodyPr/>
        <a:lstStyle/>
        <a:p>
          <a:pPr rtl="0"/>
          <a:r>
            <a:rPr lang="vi-VN" b="1"/>
            <a:t>Đưa ra các giải pháp thực hiện.</a:t>
          </a:r>
          <a:endParaRPr lang="en-US"/>
        </a:p>
      </dgm:t>
    </dgm:pt>
    <dgm:pt modelId="{78D51F14-5092-4284-A3F4-991833E6A0F8}" type="parTrans" cxnId="{DDB2874E-899E-47D3-8432-ED8BA468ECFB}">
      <dgm:prSet/>
      <dgm:spPr/>
      <dgm:t>
        <a:bodyPr/>
        <a:lstStyle/>
        <a:p>
          <a:endParaRPr lang="en-US"/>
        </a:p>
      </dgm:t>
    </dgm:pt>
    <dgm:pt modelId="{D058830F-1446-47D1-9225-0A61BCC28185}" type="sibTrans" cxnId="{DDB2874E-899E-47D3-8432-ED8BA468ECFB}">
      <dgm:prSet/>
      <dgm:spPr/>
      <dgm:t>
        <a:bodyPr/>
        <a:lstStyle/>
        <a:p>
          <a:endParaRPr lang="en-US"/>
        </a:p>
      </dgm:t>
    </dgm:pt>
    <dgm:pt modelId="{EFD87575-4B85-4A12-AFF3-1FBEE99302A6}" type="pres">
      <dgm:prSet presAssocID="{424A253E-784A-48D1-9033-FEDDA4281FA5}" presName="matrix" presStyleCnt="0">
        <dgm:presLayoutVars>
          <dgm:chMax val="1"/>
          <dgm:dir/>
          <dgm:resizeHandles val="exact"/>
        </dgm:presLayoutVars>
      </dgm:prSet>
      <dgm:spPr/>
      <dgm:t>
        <a:bodyPr/>
        <a:lstStyle/>
        <a:p>
          <a:endParaRPr lang="en-US"/>
        </a:p>
      </dgm:t>
    </dgm:pt>
    <dgm:pt modelId="{03123E59-5EAF-425A-A616-3BD1441AC991}" type="pres">
      <dgm:prSet presAssocID="{424A253E-784A-48D1-9033-FEDDA4281FA5}" presName="diamond" presStyleLbl="bgShp" presStyleIdx="0" presStyleCnt="1"/>
      <dgm:spPr/>
    </dgm:pt>
    <dgm:pt modelId="{0BDF9ADE-4B03-4C64-83EE-516C8A71FDB9}" type="pres">
      <dgm:prSet presAssocID="{424A253E-784A-48D1-9033-FEDDA4281FA5}" presName="quad1" presStyleLbl="node1" presStyleIdx="0" presStyleCnt="4">
        <dgm:presLayoutVars>
          <dgm:chMax val="0"/>
          <dgm:chPref val="0"/>
          <dgm:bulletEnabled val="1"/>
        </dgm:presLayoutVars>
      </dgm:prSet>
      <dgm:spPr/>
      <dgm:t>
        <a:bodyPr/>
        <a:lstStyle/>
        <a:p>
          <a:endParaRPr lang="en-US"/>
        </a:p>
      </dgm:t>
    </dgm:pt>
    <dgm:pt modelId="{10F8A111-BCDB-46E4-A765-EB7F4E3DA844}" type="pres">
      <dgm:prSet presAssocID="{424A253E-784A-48D1-9033-FEDDA4281FA5}" presName="quad2" presStyleLbl="node1" presStyleIdx="1" presStyleCnt="4">
        <dgm:presLayoutVars>
          <dgm:chMax val="0"/>
          <dgm:chPref val="0"/>
          <dgm:bulletEnabled val="1"/>
        </dgm:presLayoutVars>
      </dgm:prSet>
      <dgm:spPr/>
      <dgm:t>
        <a:bodyPr/>
        <a:lstStyle/>
        <a:p>
          <a:endParaRPr lang="en-US"/>
        </a:p>
      </dgm:t>
    </dgm:pt>
    <dgm:pt modelId="{2FC522E0-460C-450C-BE39-3C08AA4A7369}" type="pres">
      <dgm:prSet presAssocID="{424A253E-784A-48D1-9033-FEDDA4281FA5}" presName="quad3" presStyleLbl="node1" presStyleIdx="2" presStyleCnt="4">
        <dgm:presLayoutVars>
          <dgm:chMax val="0"/>
          <dgm:chPref val="0"/>
          <dgm:bulletEnabled val="1"/>
        </dgm:presLayoutVars>
      </dgm:prSet>
      <dgm:spPr/>
      <dgm:t>
        <a:bodyPr/>
        <a:lstStyle/>
        <a:p>
          <a:endParaRPr lang="en-US"/>
        </a:p>
      </dgm:t>
    </dgm:pt>
    <dgm:pt modelId="{15A89F5F-48E4-4421-8671-0BDF7109205C}" type="pres">
      <dgm:prSet presAssocID="{424A253E-784A-48D1-9033-FEDDA4281FA5}" presName="quad4" presStyleLbl="node1" presStyleIdx="3" presStyleCnt="4">
        <dgm:presLayoutVars>
          <dgm:chMax val="0"/>
          <dgm:chPref val="0"/>
          <dgm:bulletEnabled val="1"/>
        </dgm:presLayoutVars>
      </dgm:prSet>
      <dgm:spPr/>
      <dgm:t>
        <a:bodyPr/>
        <a:lstStyle/>
        <a:p>
          <a:endParaRPr lang="en-US"/>
        </a:p>
      </dgm:t>
    </dgm:pt>
  </dgm:ptLst>
  <dgm:cxnLst>
    <dgm:cxn modelId="{2F5D4B9C-6C80-4DA9-9404-D1FB65EDF2F2}" type="presOf" srcId="{37C97969-A6FD-4A0C-8ACF-E6C06C20A584}" destId="{15A89F5F-48E4-4421-8671-0BDF7109205C}" srcOrd="0" destOrd="0" presId="urn:microsoft.com/office/officeart/2005/8/layout/matrix3"/>
    <dgm:cxn modelId="{B3CD88F4-5017-48F0-AB7A-1C65C4743BD0}" srcId="{424A253E-784A-48D1-9033-FEDDA4281FA5}" destId="{32052F51-6A50-4C70-9413-A60478CD7C5D}" srcOrd="2" destOrd="0" parTransId="{354DD309-59D1-451D-A9DB-BB394B2176DA}" sibTransId="{AB14B24D-F60F-409F-8A29-AA0AFFAC8877}"/>
    <dgm:cxn modelId="{C181AE30-64FC-471F-B722-5B01631ADCA7}" type="presOf" srcId="{0BC6307E-6215-46CA-A2B2-3840AE2C03EE}" destId="{0BDF9ADE-4B03-4C64-83EE-516C8A71FDB9}" srcOrd="0" destOrd="0" presId="urn:microsoft.com/office/officeart/2005/8/layout/matrix3"/>
    <dgm:cxn modelId="{A5C40AB2-1D8D-413E-A078-8668756DFC2D}" type="presOf" srcId="{152BA4AF-0B4C-432C-A7CB-B8D40BDCB1A6}" destId="{10F8A111-BCDB-46E4-A765-EB7F4E3DA844}" srcOrd="0" destOrd="0" presId="urn:microsoft.com/office/officeart/2005/8/layout/matrix3"/>
    <dgm:cxn modelId="{6B25D078-84EC-4E26-BC68-86CF64C18F15}" type="presOf" srcId="{32052F51-6A50-4C70-9413-A60478CD7C5D}" destId="{2FC522E0-460C-450C-BE39-3C08AA4A7369}" srcOrd="0" destOrd="0" presId="urn:microsoft.com/office/officeart/2005/8/layout/matrix3"/>
    <dgm:cxn modelId="{27276C68-E00D-4158-84D7-A8FB370DFAE9}" srcId="{424A253E-784A-48D1-9033-FEDDA4281FA5}" destId="{152BA4AF-0B4C-432C-A7CB-B8D40BDCB1A6}" srcOrd="1" destOrd="0" parTransId="{A87AF17C-137B-4CCA-AFCB-25A3F7AFF547}" sibTransId="{FFACF170-70E1-4401-8A1B-68B291EC61B4}"/>
    <dgm:cxn modelId="{5A9A26D7-F17E-4C3C-A5D1-533F0516FDD7}" type="presOf" srcId="{424A253E-784A-48D1-9033-FEDDA4281FA5}" destId="{EFD87575-4B85-4A12-AFF3-1FBEE99302A6}" srcOrd="0" destOrd="0" presId="urn:microsoft.com/office/officeart/2005/8/layout/matrix3"/>
    <dgm:cxn modelId="{59EABB38-0FD0-4626-8F43-1DEAC432E74E}" srcId="{424A253E-784A-48D1-9033-FEDDA4281FA5}" destId="{0BC6307E-6215-46CA-A2B2-3840AE2C03EE}" srcOrd="0" destOrd="0" parTransId="{45DD24AA-2597-4DD2-8B2D-FE1C82726F92}" sibTransId="{DC5F7548-6FB5-40B6-9065-1187007025B4}"/>
    <dgm:cxn modelId="{DDB2874E-899E-47D3-8432-ED8BA468ECFB}" srcId="{424A253E-784A-48D1-9033-FEDDA4281FA5}" destId="{37C97969-A6FD-4A0C-8ACF-E6C06C20A584}" srcOrd="3" destOrd="0" parTransId="{78D51F14-5092-4284-A3F4-991833E6A0F8}" sibTransId="{D058830F-1446-47D1-9225-0A61BCC28185}"/>
    <dgm:cxn modelId="{CEBD9637-2D1D-4A1C-93AF-446B1E820DCC}" type="presParOf" srcId="{EFD87575-4B85-4A12-AFF3-1FBEE99302A6}" destId="{03123E59-5EAF-425A-A616-3BD1441AC991}" srcOrd="0" destOrd="0" presId="urn:microsoft.com/office/officeart/2005/8/layout/matrix3"/>
    <dgm:cxn modelId="{26249088-D302-4F0A-8B80-C72843B30002}" type="presParOf" srcId="{EFD87575-4B85-4A12-AFF3-1FBEE99302A6}" destId="{0BDF9ADE-4B03-4C64-83EE-516C8A71FDB9}" srcOrd="1" destOrd="0" presId="urn:microsoft.com/office/officeart/2005/8/layout/matrix3"/>
    <dgm:cxn modelId="{75102DB4-D793-4AF9-AF39-69A0D8A42D36}" type="presParOf" srcId="{EFD87575-4B85-4A12-AFF3-1FBEE99302A6}" destId="{10F8A111-BCDB-46E4-A765-EB7F4E3DA844}" srcOrd="2" destOrd="0" presId="urn:microsoft.com/office/officeart/2005/8/layout/matrix3"/>
    <dgm:cxn modelId="{76BBACC7-EC36-46EA-BBE3-E1032715C42B}" type="presParOf" srcId="{EFD87575-4B85-4A12-AFF3-1FBEE99302A6}" destId="{2FC522E0-460C-450C-BE39-3C08AA4A7369}" srcOrd="3" destOrd="0" presId="urn:microsoft.com/office/officeart/2005/8/layout/matrix3"/>
    <dgm:cxn modelId="{D707FD7C-8169-44C2-B000-97EB536EEC4D}" type="presParOf" srcId="{EFD87575-4B85-4A12-AFF3-1FBEE99302A6}" destId="{15A89F5F-48E4-4421-8671-0BDF7109205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E5C3F-E113-461B-A07C-8DDD212F5429}"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A7E73745-DD2E-48DC-975E-3C12D4DF5CA1}">
      <dgm:prSet/>
      <dgm:spPr/>
      <dgm:t>
        <a:bodyPr/>
        <a:lstStyle/>
        <a:p>
          <a:pPr rtl="0"/>
          <a:r>
            <a:rPr lang="en-US" b="1">
              <a:latin typeface="Times New Roman" panose="02020603050405020304" pitchFamily="18" charset="0"/>
              <a:cs typeface="Times New Roman" panose="02020603050405020304" pitchFamily="18" charset="0"/>
            </a:rPr>
            <a:t>Tuân thủ quy định của pháp luật</a:t>
          </a:r>
          <a:endParaRPr lang="en-US">
            <a:latin typeface="Times New Roman" panose="02020603050405020304" pitchFamily="18" charset="0"/>
            <a:cs typeface="Times New Roman" panose="02020603050405020304" pitchFamily="18" charset="0"/>
          </a:endParaRPr>
        </a:p>
      </dgm:t>
    </dgm:pt>
    <dgm:pt modelId="{F750E1BE-39BC-4B67-BF13-DBD652DAAA6C}" type="parTrans" cxnId="{781C19C4-4A4D-48C0-A9B6-DC8C5E2DCDCB}">
      <dgm:prSet/>
      <dgm:spPr/>
      <dgm:t>
        <a:bodyPr/>
        <a:lstStyle/>
        <a:p>
          <a:endParaRPr lang="en-US"/>
        </a:p>
      </dgm:t>
    </dgm:pt>
    <dgm:pt modelId="{AEDD9997-D99C-47A6-9638-D617BB077E91}" type="sibTrans" cxnId="{781C19C4-4A4D-48C0-A9B6-DC8C5E2DCDCB}">
      <dgm:prSet/>
      <dgm:spPr/>
      <dgm:t>
        <a:bodyPr/>
        <a:lstStyle/>
        <a:p>
          <a:endParaRPr lang="en-US">
            <a:latin typeface="Times New Roman" panose="02020603050405020304" pitchFamily="18" charset="0"/>
            <a:cs typeface="Times New Roman" panose="02020603050405020304" pitchFamily="18" charset="0"/>
          </a:endParaRPr>
        </a:p>
      </dgm:t>
    </dgm:pt>
    <dgm:pt modelId="{2760958B-DE67-410D-B2A5-5CBBCF61414D}">
      <dgm:prSet/>
      <dgm:spPr/>
      <dgm:t>
        <a:bodyPr/>
        <a:lstStyle/>
        <a:p>
          <a:pPr rtl="0"/>
          <a:r>
            <a:rPr lang="en-US" b="1">
              <a:latin typeface="Times New Roman" panose="02020603050405020304" pitchFamily="18" charset="0"/>
              <a:cs typeface="Times New Roman" panose="02020603050405020304" pitchFamily="18" charset="0"/>
            </a:rPr>
            <a:t>Chủ động, thường xuyên, chặt chẽ, kịp thời</a:t>
          </a:r>
          <a:endParaRPr lang="en-US">
            <a:latin typeface="Times New Roman" panose="02020603050405020304" pitchFamily="18" charset="0"/>
            <a:cs typeface="Times New Roman" panose="02020603050405020304" pitchFamily="18" charset="0"/>
          </a:endParaRPr>
        </a:p>
      </dgm:t>
    </dgm:pt>
    <dgm:pt modelId="{385B2AB8-6F76-40A4-A493-DB507E3BED65}" type="parTrans" cxnId="{14BC526A-5C0F-4D9C-AD26-5DFD08A2BAB4}">
      <dgm:prSet/>
      <dgm:spPr/>
      <dgm:t>
        <a:bodyPr/>
        <a:lstStyle/>
        <a:p>
          <a:endParaRPr lang="en-US"/>
        </a:p>
      </dgm:t>
    </dgm:pt>
    <dgm:pt modelId="{AEDEB3F7-AE47-4AA8-82AD-A3613A7BCBBF}" type="sibTrans" cxnId="{14BC526A-5C0F-4D9C-AD26-5DFD08A2BAB4}">
      <dgm:prSet/>
      <dgm:spPr/>
      <dgm:t>
        <a:bodyPr/>
        <a:lstStyle/>
        <a:p>
          <a:endParaRPr lang="en-US"/>
        </a:p>
      </dgm:t>
    </dgm:pt>
    <dgm:pt modelId="{D0A04EAE-00F1-4900-921C-1BDDDC54CDC7}">
      <dgm:prSet/>
      <dgm:spPr/>
      <dgm:t>
        <a:bodyPr/>
        <a:lstStyle/>
        <a:p>
          <a:pPr rtl="0"/>
          <a:r>
            <a:rPr lang="en-US" b="1">
              <a:latin typeface="Times New Roman" panose="02020603050405020304" pitchFamily="18" charset="0"/>
              <a:cs typeface="Times New Roman" panose="02020603050405020304" pitchFamily="18" charset="0"/>
            </a:rPr>
            <a:t>Chia sẻ thông tin</a:t>
          </a:r>
          <a:endParaRPr lang="en-US">
            <a:latin typeface="Times New Roman" panose="02020603050405020304" pitchFamily="18" charset="0"/>
            <a:cs typeface="Times New Roman" panose="02020603050405020304" pitchFamily="18" charset="0"/>
          </a:endParaRPr>
        </a:p>
      </dgm:t>
    </dgm:pt>
    <dgm:pt modelId="{18906E7A-80CB-4A8F-8EEC-0B802FB9C139}" type="parTrans" cxnId="{F6E74015-33ED-4FD7-9421-5BFCCFF218F3}">
      <dgm:prSet/>
      <dgm:spPr/>
      <dgm:t>
        <a:bodyPr/>
        <a:lstStyle/>
        <a:p>
          <a:endParaRPr lang="en-US"/>
        </a:p>
      </dgm:t>
    </dgm:pt>
    <dgm:pt modelId="{40C64734-3045-4C25-A5ED-43589182F75B}" type="sibTrans" cxnId="{F6E74015-33ED-4FD7-9421-5BFCCFF218F3}">
      <dgm:prSet/>
      <dgm:spPr/>
      <dgm:t>
        <a:bodyPr/>
        <a:lstStyle/>
        <a:p>
          <a:endParaRPr lang="en-US"/>
        </a:p>
      </dgm:t>
    </dgm:pt>
    <dgm:pt modelId="{61FD11B4-F529-4087-833D-0157C3F704DA}">
      <dgm:prSet/>
      <dgm:spPr/>
      <dgm:t>
        <a:bodyPr/>
        <a:lstStyle/>
        <a:p>
          <a:pPr rtl="0"/>
          <a:r>
            <a:rPr lang="en-US" b="1">
              <a:latin typeface="Times New Roman" panose="02020603050405020304" pitchFamily="18" charset="0"/>
              <a:cs typeface="Times New Roman" panose="02020603050405020304" pitchFamily="18" charset="0"/>
            </a:rPr>
            <a:t>Đảm bảo tính khách quan</a:t>
          </a:r>
          <a:endParaRPr lang="en-US">
            <a:latin typeface="Times New Roman" panose="02020603050405020304" pitchFamily="18" charset="0"/>
            <a:cs typeface="Times New Roman" panose="02020603050405020304" pitchFamily="18" charset="0"/>
          </a:endParaRPr>
        </a:p>
      </dgm:t>
    </dgm:pt>
    <dgm:pt modelId="{E289BEC6-1735-4EEA-B989-750E17429DC0}" type="parTrans" cxnId="{8EE118E5-AD19-416C-9BA1-A9CCD6932CD8}">
      <dgm:prSet/>
      <dgm:spPr/>
      <dgm:t>
        <a:bodyPr/>
        <a:lstStyle/>
        <a:p>
          <a:endParaRPr lang="en-US"/>
        </a:p>
      </dgm:t>
    </dgm:pt>
    <dgm:pt modelId="{6AE8227B-3AE6-4262-B6DA-5D015FDFB6D8}" type="sibTrans" cxnId="{8EE118E5-AD19-416C-9BA1-A9CCD6932CD8}">
      <dgm:prSet/>
      <dgm:spPr/>
      <dgm:t>
        <a:bodyPr/>
        <a:lstStyle/>
        <a:p>
          <a:endParaRPr lang="en-US"/>
        </a:p>
      </dgm:t>
    </dgm:pt>
    <dgm:pt modelId="{B5D66F44-4D5D-418F-BFDB-2E203FFBECF6}">
      <dgm:prSet/>
      <dgm:spPr/>
      <dgm:t>
        <a:bodyPr/>
        <a:lstStyle/>
        <a:p>
          <a:pPr rtl="0"/>
          <a:r>
            <a:rPr lang="en-US" b="1">
              <a:latin typeface="Times New Roman" panose="02020603050405020304" pitchFamily="18" charset="0"/>
              <a:cs typeface="Times New Roman" panose="02020603050405020304" pitchFamily="18" charset="0"/>
            </a:rPr>
            <a:t>Hài hòa các lợi ích</a:t>
          </a:r>
          <a:endParaRPr lang="en-US">
            <a:latin typeface="Times New Roman" panose="02020603050405020304" pitchFamily="18" charset="0"/>
            <a:cs typeface="Times New Roman" panose="02020603050405020304" pitchFamily="18" charset="0"/>
          </a:endParaRPr>
        </a:p>
      </dgm:t>
    </dgm:pt>
    <dgm:pt modelId="{4BF7568B-18DD-40A2-B36D-0D2411A042E2}" type="parTrans" cxnId="{92FA019E-057C-40FA-A1C3-A5CF006B87A2}">
      <dgm:prSet/>
      <dgm:spPr/>
      <dgm:t>
        <a:bodyPr/>
        <a:lstStyle/>
        <a:p>
          <a:endParaRPr lang="en-US"/>
        </a:p>
      </dgm:t>
    </dgm:pt>
    <dgm:pt modelId="{9CE1B756-4E73-4F75-904B-D9D9F68CA67A}" type="sibTrans" cxnId="{92FA019E-057C-40FA-A1C3-A5CF006B87A2}">
      <dgm:prSet/>
      <dgm:spPr/>
      <dgm:t>
        <a:bodyPr/>
        <a:lstStyle/>
        <a:p>
          <a:endParaRPr lang="en-US"/>
        </a:p>
      </dgm:t>
    </dgm:pt>
    <dgm:pt modelId="{0922CC69-F9F8-4650-9E08-F57ED1F780A7}" type="pres">
      <dgm:prSet presAssocID="{2ECE5C3F-E113-461B-A07C-8DDD212F5429}" presName="Name0" presStyleCnt="0">
        <dgm:presLayoutVars>
          <dgm:chMax val="7"/>
          <dgm:chPref val="7"/>
          <dgm:dir/>
        </dgm:presLayoutVars>
      </dgm:prSet>
      <dgm:spPr/>
      <dgm:t>
        <a:bodyPr/>
        <a:lstStyle/>
        <a:p>
          <a:endParaRPr lang="en-US"/>
        </a:p>
      </dgm:t>
    </dgm:pt>
    <dgm:pt modelId="{9A85CDF2-4B7B-467E-9BEC-76C0E4BF37AF}" type="pres">
      <dgm:prSet presAssocID="{2ECE5C3F-E113-461B-A07C-8DDD212F5429}" presName="Name1" presStyleCnt="0"/>
      <dgm:spPr/>
    </dgm:pt>
    <dgm:pt modelId="{406EB323-AE54-49F5-94F0-F22A0911BC6F}" type="pres">
      <dgm:prSet presAssocID="{2ECE5C3F-E113-461B-A07C-8DDD212F5429}" presName="cycle" presStyleCnt="0"/>
      <dgm:spPr/>
    </dgm:pt>
    <dgm:pt modelId="{06E2A1D1-BE2B-47DA-B541-0CA5ADA6B823}" type="pres">
      <dgm:prSet presAssocID="{2ECE5C3F-E113-461B-A07C-8DDD212F5429}" presName="srcNode" presStyleLbl="node1" presStyleIdx="0" presStyleCnt="5"/>
      <dgm:spPr/>
    </dgm:pt>
    <dgm:pt modelId="{E92CC432-EEAC-4B9A-8AD1-BA5B0E430AF2}" type="pres">
      <dgm:prSet presAssocID="{2ECE5C3F-E113-461B-A07C-8DDD212F5429}" presName="conn" presStyleLbl="parChTrans1D2" presStyleIdx="0" presStyleCnt="1"/>
      <dgm:spPr/>
      <dgm:t>
        <a:bodyPr/>
        <a:lstStyle/>
        <a:p>
          <a:endParaRPr lang="en-US"/>
        </a:p>
      </dgm:t>
    </dgm:pt>
    <dgm:pt modelId="{FB423BDB-1080-448B-8C8C-A39C5F3924AF}" type="pres">
      <dgm:prSet presAssocID="{2ECE5C3F-E113-461B-A07C-8DDD212F5429}" presName="extraNode" presStyleLbl="node1" presStyleIdx="0" presStyleCnt="5"/>
      <dgm:spPr/>
    </dgm:pt>
    <dgm:pt modelId="{6232A5D0-2EA0-4A41-A7B6-F9C3033F7BBD}" type="pres">
      <dgm:prSet presAssocID="{2ECE5C3F-E113-461B-A07C-8DDD212F5429}" presName="dstNode" presStyleLbl="node1" presStyleIdx="0" presStyleCnt="5"/>
      <dgm:spPr/>
    </dgm:pt>
    <dgm:pt modelId="{BEF87D88-C104-4454-A9C1-41BF4BAC5096}" type="pres">
      <dgm:prSet presAssocID="{A7E73745-DD2E-48DC-975E-3C12D4DF5CA1}" presName="text_1" presStyleLbl="node1" presStyleIdx="0" presStyleCnt="5">
        <dgm:presLayoutVars>
          <dgm:bulletEnabled val="1"/>
        </dgm:presLayoutVars>
      </dgm:prSet>
      <dgm:spPr/>
      <dgm:t>
        <a:bodyPr/>
        <a:lstStyle/>
        <a:p>
          <a:endParaRPr lang="en-US"/>
        </a:p>
      </dgm:t>
    </dgm:pt>
    <dgm:pt modelId="{A66D6CD4-89B2-485A-A1D3-6D02D9F1AC41}" type="pres">
      <dgm:prSet presAssocID="{A7E73745-DD2E-48DC-975E-3C12D4DF5CA1}" presName="accent_1" presStyleCnt="0"/>
      <dgm:spPr/>
    </dgm:pt>
    <dgm:pt modelId="{DD492E8A-8F5E-41B8-8929-6120F9787E4A}" type="pres">
      <dgm:prSet presAssocID="{A7E73745-DD2E-48DC-975E-3C12D4DF5CA1}" presName="accentRepeatNode" presStyleLbl="solidFgAcc1" presStyleIdx="0" presStyleCnt="5"/>
      <dgm:spPr/>
    </dgm:pt>
    <dgm:pt modelId="{7646E275-C2AF-4543-92B4-08BD50EE14B7}" type="pres">
      <dgm:prSet presAssocID="{2760958B-DE67-410D-B2A5-5CBBCF61414D}" presName="text_2" presStyleLbl="node1" presStyleIdx="1" presStyleCnt="5">
        <dgm:presLayoutVars>
          <dgm:bulletEnabled val="1"/>
        </dgm:presLayoutVars>
      </dgm:prSet>
      <dgm:spPr/>
      <dgm:t>
        <a:bodyPr/>
        <a:lstStyle/>
        <a:p>
          <a:endParaRPr lang="en-US"/>
        </a:p>
      </dgm:t>
    </dgm:pt>
    <dgm:pt modelId="{213788A4-2056-4FDC-A594-D84C3AB64E55}" type="pres">
      <dgm:prSet presAssocID="{2760958B-DE67-410D-B2A5-5CBBCF61414D}" presName="accent_2" presStyleCnt="0"/>
      <dgm:spPr/>
    </dgm:pt>
    <dgm:pt modelId="{CB4C50EA-5D09-4A8C-94A3-943DAF09D30B}" type="pres">
      <dgm:prSet presAssocID="{2760958B-DE67-410D-B2A5-5CBBCF61414D}" presName="accentRepeatNode" presStyleLbl="solidFgAcc1" presStyleIdx="1" presStyleCnt="5"/>
      <dgm:spPr/>
    </dgm:pt>
    <dgm:pt modelId="{D18C7E23-D401-4708-88B1-191B2E3DDF75}" type="pres">
      <dgm:prSet presAssocID="{D0A04EAE-00F1-4900-921C-1BDDDC54CDC7}" presName="text_3" presStyleLbl="node1" presStyleIdx="2" presStyleCnt="5">
        <dgm:presLayoutVars>
          <dgm:bulletEnabled val="1"/>
        </dgm:presLayoutVars>
      </dgm:prSet>
      <dgm:spPr/>
      <dgm:t>
        <a:bodyPr/>
        <a:lstStyle/>
        <a:p>
          <a:endParaRPr lang="en-US"/>
        </a:p>
      </dgm:t>
    </dgm:pt>
    <dgm:pt modelId="{D7A7CD02-CC2E-4642-BD4D-B57197390FE6}" type="pres">
      <dgm:prSet presAssocID="{D0A04EAE-00F1-4900-921C-1BDDDC54CDC7}" presName="accent_3" presStyleCnt="0"/>
      <dgm:spPr/>
    </dgm:pt>
    <dgm:pt modelId="{9A7DFE79-7583-46C5-9EA9-C421075A09BE}" type="pres">
      <dgm:prSet presAssocID="{D0A04EAE-00F1-4900-921C-1BDDDC54CDC7}" presName="accentRepeatNode" presStyleLbl="solidFgAcc1" presStyleIdx="2" presStyleCnt="5"/>
      <dgm:spPr/>
    </dgm:pt>
    <dgm:pt modelId="{D1F6A071-9C08-4FA7-B18E-6EA4593752A9}" type="pres">
      <dgm:prSet presAssocID="{61FD11B4-F529-4087-833D-0157C3F704DA}" presName="text_4" presStyleLbl="node1" presStyleIdx="3" presStyleCnt="5">
        <dgm:presLayoutVars>
          <dgm:bulletEnabled val="1"/>
        </dgm:presLayoutVars>
      </dgm:prSet>
      <dgm:spPr/>
      <dgm:t>
        <a:bodyPr/>
        <a:lstStyle/>
        <a:p>
          <a:endParaRPr lang="en-US"/>
        </a:p>
      </dgm:t>
    </dgm:pt>
    <dgm:pt modelId="{4C5C95E8-D607-42E4-B463-7099BB51D0ED}" type="pres">
      <dgm:prSet presAssocID="{61FD11B4-F529-4087-833D-0157C3F704DA}" presName="accent_4" presStyleCnt="0"/>
      <dgm:spPr/>
    </dgm:pt>
    <dgm:pt modelId="{EB7F0B6F-3415-4387-A46D-EAD42C344A17}" type="pres">
      <dgm:prSet presAssocID="{61FD11B4-F529-4087-833D-0157C3F704DA}" presName="accentRepeatNode" presStyleLbl="solidFgAcc1" presStyleIdx="3" presStyleCnt="5"/>
      <dgm:spPr/>
    </dgm:pt>
    <dgm:pt modelId="{F19B6753-E12A-465E-A992-FCCDD38B0DA2}" type="pres">
      <dgm:prSet presAssocID="{B5D66F44-4D5D-418F-BFDB-2E203FFBECF6}" presName="text_5" presStyleLbl="node1" presStyleIdx="4" presStyleCnt="5">
        <dgm:presLayoutVars>
          <dgm:bulletEnabled val="1"/>
        </dgm:presLayoutVars>
      </dgm:prSet>
      <dgm:spPr/>
      <dgm:t>
        <a:bodyPr/>
        <a:lstStyle/>
        <a:p>
          <a:endParaRPr lang="en-US"/>
        </a:p>
      </dgm:t>
    </dgm:pt>
    <dgm:pt modelId="{D5BEFA64-8A32-45C0-A6B8-A71E205CB806}" type="pres">
      <dgm:prSet presAssocID="{B5D66F44-4D5D-418F-BFDB-2E203FFBECF6}" presName="accent_5" presStyleCnt="0"/>
      <dgm:spPr/>
    </dgm:pt>
    <dgm:pt modelId="{34CC551D-E41B-4261-9645-E5E1DE542224}" type="pres">
      <dgm:prSet presAssocID="{B5D66F44-4D5D-418F-BFDB-2E203FFBECF6}" presName="accentRepeatNode" presStyleLbl="solidFgAcc1" presStyleIdx="4" presStyleCnt="5"/>
      <dgm:spPr/>
    </dgm:pt>
  </dgm:ptLst>
  <dgm:cxnLst>
    <dgm:cxn modelId="{1E5D493A-43FC-426C-BCCB-72C23C562025}" type="presOf" srcId="{B5D66F44-4D5D-418F-BFDB-2E203FFBECF6}" destId="{F19B6753-E12A-465E-A992-FCCDD38B0DA2}" srcOrd="0" destOrd="0" presId="urn:microsoft.com/office/officeart/2008/layout/VerticalCurvedList"/>
    <dgm:cxn modelId="{F6E74015-33ED-4FD7-9421-5BFCCFF218F3}" srcId="{2ECE5C3F-E113-461B-A07C-8DDD212F5429}" destId="{D0A04EAE-00F1-4900-921C-1BDDDC54CDC7}" srcOrd="2" destOrd="0" parTransId="{18906E7A-80CB-4A8F-8EEC-0B802FB9C139}" sibTransId="{40C64734-3045-4C25-A5ED-43589182F75B}"/>
    <dgm:cxn modelId="{14BC526A-5C0F-4D9C-AD26-5DFD08A2BAB4}" srcId="{2ECE5C3F-E113-461B-A07C-8DDD212F5429}" destId="{2760958B-DE67-410D-B2A5-5CBBCF61414D}" srcOrd="1" destOrd="0" parTransId="{385B2AB8-6F76-40A4-A493-DB507E3BED65}" sibTransId="{AEDEB3F7-AE47-4AA8-82AD-A3613A7BCBBF}"/>
    <dgm:cxn modelId="{E0ED9EEA-6C4A-42DA-8135-DCBEE7FD9C3F}" type="presOf" srcId="{2ECE5C3F-E113-461B-A07C-8DDD212F5429}" destId="{0922CC69-F9F8-4650-9E08-F57ED1F780A7}" srcOrd="0" destOrd="0" presId="urn:microsoft.com/office/officeart/2008/layout/VerticalCurvedList"/>
    <dgm:cxn modelId="{14642D2C-92FE-4CD7-94D9-83257CD8315A}" type="presOf" srcId="{A7E73745-DD2E-48DC-975E-3C12D4DF5CA1}" destId="{BEF87D88-C104-4454-A9C1-41BF4BAC5096}" srcOrd="0" destOrd="0" presId="urn:microsoft.com/office/officeart/2008/layout/VerticalCurvedList"/>
    <dgm:cxn modelId="{781C19C4-4A4D-48C0-A9B6-DC8C5E2DCDCB}" srcId="{2ECE5C3F-E113-461B-A07C-8DDD212F5429}" destId="{A7E73745-DD2E-48DC-975E-3C12D4DF5CA1}" srcOrd="0" destOrd="0" parTransId="{F750E1BE-39BC-4B67-BF13-DBD652DAAA6C}" sibTransId="{AEDD9997-D99C-47A6-9638-D617BB077E91}"/>
    <dgm:cxn modelId="{92FA019E-057C-40FA-A1C3-A5CF006B87A2}" srcId="{2ECE5C3F-E113-461B-A07C-8DDD212F5429}" destId="{B5D66F44-4D5D-418F-BFDB-2E203FFBECF6}" srcOrd="4" destOrd="0" parTransId="{4BF7568B-18DD-40A2-B36D-0D2411A042E2}" sibTransId="{9CE1B756-4E73-4F75-904B-D9D9F68CA67A}"/>
    <dgm:cxn modelId="{8EE118E5-AD19-416C-9BA1-A9CCD6932CD8}" srcId="{2ECE5C3F-E113-461B-A07C-8DDD212F5429}" destId="{61FD11B4-F529-4087-833D-0157C3F704DA}" srcOrd="3" destOrd="0" parTransId="{E289BEC6-1735-4EEA-B989-750E17429DC0}" sibTransId="{6AE8227B-3AE6-4262-B6DA-5D015FDFB6D8}"/>
    <dgm:cxn modelId="{89E3BAF9-3D7D-4F08-9594-F7CB2E81D26F}" type="presOf" srcId="{D0A04EAE-00F1-4900-921C-1BDDDC54CDC7}" destId="{D18C7E23-D401-4708-88B1-191B2E3DDF75}" srcOrd="0" destOrd="0" presId="urn:microsoft.com/office/officeart/2008/layout/VerticalCurvedList"/>
    <dgm:cxn modelId="{6DA2C766-7064-4372-A807-CC43F9E38D5A}" type="presOf" srcId="{AEDD9997-D99C-47A6-9638-D617BB077E91}" destId="{E92CC432-EEAC-4B9A-8AD1-BA5B0E430AF2}" srcOrd="0" destOrd="0" presId="urn:microsoft.com/office/officeart/2008/layout/VerticalCurvedList"/>
    <dgm:cxn modelId="{4410848A-88BC-403A-B454-3C1B7B8311FF}" type="presOf" srcId="{2760958B-DE67-410D-B2A5-5CBBCF61414D}" destId="{7646E275-C2AF-4543-92B4-08BD50EE14B7}" srcOrd="0" destOrd="0" presId="urn:microsoft.com/office/officeart/2008/layout/VerticalCurvedList"/>
    <dgm:cxn modelId="{99B768B5-4573-43B0-BEE5-0CECC136A4F1}" type="presOf" srcId="{61FD11B4-F529-4087-833D-0157C3F704DA}" destId="{D1F6A071-9C08-4FA7-B18E-6EA4593752A9}" srcOrd="0" destOrd="0" presId="urn:microsoft.com/office/officeart/2008/layout/VerticalCurvedList"/>
    <dgm:cxn modelId="{2E0D3E1E-D013-47C2-B981-DCFB5B744CE8}" type="presParOf" srcId="{0922CC69-F9F8-4650-9E08-F57ED1F780A7}" destId="{9A85CDF2-4B7B-467E-9BEC-76C0E4BF37AF}" srcOrd="0" destOrd="0" presId="urn:microsoft.com/office/officeart/2008/layout/VerticalCurvedList"/>
    <dgm:cxn modelId="{CA4036C5-BD69-49DE-9624-5B4A4355AE45}" type="presParOf" srcId="{9A85CDF2-4B7B-467E-9BEC-76C0E4BF37AF}" destId="{406EB323-AE54-49F5-94F0-F22A0911BC6F}" srcOrd="0" destOrd="0" presId="urn:microsoft.com/office/officeart/2008/layout/VerticalCurvedList"/>
    <dgm:cxn modelId="{17EB1C7D-40C3-4ED9-BADF-3A2005A6BEEF}" type="presParOf" srcId="{406EB323-AE54-49F5-94F0-F22A0911BC6F}" destId="{06E2A1D1-BE2B-47DA-B541-0CA5ADA6B823}" srcOrd="0" destOrd="0" presId="urn:microsoft.com/office/officeart/2008/layout/VerticalCurvedList"/>
    <dgm:cxn modelId="{09C5D655-2236-4EAD-A54F-F0AE1025E346}" type="presParOf" srcId="{406EB323-AE54-49F5-94F0-F22A0911BC6F}" destId="{E92CC432-EEAC-4B9A-8AD1-BA5B0E430AF2}" srcOrd="1" destOrd="0" presId="urn:microsoft.com/office/officeart/2008/layout/VerticalCurvedList"/>
    <dgm:cxn modelId="{86A5E7AD-02B7-4777-B625-9B21DE549220}" type="presParOf" srcId="{406EB323-AE54-49F5-94F0-F22A0911BC6F}" destId="{FB423BDB-1080-448B-8C8C-A39C5F3924AF}" srcOrd="2" destOrd="0" presId="urn:microsoft.com/office/officeart/2008/layout/VerticalCurvedList"/>
    <dgm:cxn modelId="{F03433D5-A00A-4231-98F7-BAA9DBDF36F1}" type="presParOf" srcId="{406EB323-AE54-49F5-94F0-F22A0911BC6F}" destId="{6232A5D0-2EA0-4A41-A7B6-F9C3033F7BBD}" srcOrd="3" destOrd="0" presId="urn:microsoft.com/office/officeart/2008/layout/VerticalCurvedList"/>
    <dgm:cxn modelId="{E10C3734-4E88-47F2-8290-E6E80E12D797}" type="presParOf" srcId="{9A85CDF2-4B7B-467E-9BEC-76C0E4BF37AF}" destId="{BEF87D88-C104-4454-A9C1-41BF4BAC5096}" srcOrd="1" destOrd="0" presId="urn:microsoft.com/office/officeart/2008/layout/VerticalCurvedList"/>
    <dgm:cxn modelId="{673B1637-BEF3-498B-8015-0780B77BEB51}" type="presParOf" srcId="{9A85CDF2-4B7B-467E-9BEC-76C0E4BF37AF}" destId="{A66D6CD4-89B2-485A-A1D3-6D02D9F1AC41}" srcOrd="2" destOrd="0" presId="urn:microsoft.com/office/officeart/2008/layout/VerticalCurvedList"/>
    <dgm:cxn modelId="{C3AE58A2-AB0D-4C1E-99A9-5431E6F6B57C}" type="presParOf" srcId="{A66D6CD4-89B2-485A-A1D3-6D02D9F1AC41}" destId="{DD492E8A-8F5E-41B8-8929-6120F9787E4A}" srcOrd="0" destOrd="0" presId="urn:microsoft.com/office/officeart/2008/layout/VerticalCurvedList"/>
    <dgm:cxn modelId="{8A7DD043-C874-470A-966A-9D1642BAF94C}" type="presParOf" srcId="{9A85CDF2-4B7B-467E-9BEC-76C0E4BF37AF}" destId="{7646E275-C2AF-4543-92B4-08BD50EE14B7}" srcOrd="3" destOrd="0" presId="urn:microsoft.com/office/officeart/2008/layout/VerticalCurvedList"/>
    <dgm:cxn modelId="{EE20A4AE-7FDB-4986-BC56-CD4CE679C33C}" type="presParOf" srcId="{9A85CDF2-4B7B-467E-9BEC-76C0E4BF37AF}" destId="{213788A4-2056-4FDC-A594-D84C3AB64E55}" srcOrd="4" destOrd="0" presId="urn:microsoft.com/office/officeart/2008/layout/VerticalCurvedList"/>
    <dgm:cxn modelId="{38C292FE-149B-4C9B-8C06-E5109B7E0C5C}" type="presParOf" srcId="{213788A4-2056-4FDC-A594-D84C3AB64E55}" destId="{CB4C50EA-5D09-4A8C-94A3-943DAF09D30B}" srcOrd="0" destOrd="0" presId="urn:microsoft.com/office/officeart/2008/layout/VerticalCurvedList"/>
    <dgm:cxn modelId="{65AC15D5-5FD6-401E-B0DD-F994927833D3}" type="presParOf" srcId="{9A85CDF2-4B7B-467E-9BEC-76C0E4BF37AF}" destId="{D18C7E23-D401-4708-88B1-191B2E3DDF75}" srcOrd="5" destOrd="0" presId="urn:microsoft.com/office/officeart/2008/layout/VerticalCurvedList"/>
    <dgm:cxn modelId="{D371CC5C-9E0A-449B-B87B-28004A468632}" type="presParOf" srcId="{9A85CDF2-4B7B-467E-9BEC-76C0E4BF37AF}" destId="{D7A7CD02-CC2E-4642-BD4D-B57197390FE6}" srcOrd="6" destOrd="0" presId="urn:microsoft.com/office/officeart/2008/layout/VerticalCurvedList"/>
    <dgm:cxn modelId="{56E0AEC3-CAF4-431E-B1F8-0641A6BBE49D}" type="presParOf" srcId="{D7A7CD02-CC2E-4642-BD4D-B57197390FE6}" destId="{9A7DFE79-7583-46C5-9EA9-C421075A09BE}" srcOrd="0" destOrd="0" presId="urn:microsoft.com/office/officeart/2008/layout/VerticalCurvedList"/>
    <dgm:cxn modelId="{1F793AC8-93EF-4843-A367-17E55A4462D3}" type="presParOf" srcId="{9A85CDF2-4B7B-467E-9BEC-76C0E4BF37AF}" destId="{D1F6A071-9C08-4FA7-B18E-6EA4593752A9}" srcOrd="7" destOrd="0" presId="urn:microsoft.com/office/officeart/2008/layout/VerticalCurvedList"/>
    <dgm:cxn modelId="{85276F2C-03EC-4F99-8D34-B573422927B5}" type="presParOf" srcId="{9A85CDF2-4B7B-467E-9BEC-76C0E4BF37AF}" destId="{4C5C95E8-D607-42E4-B463-7099BB51D0ED}" srcOrd="8" destOrd="0" presId="urn:microsoft.com/office/officeart/2008/layout/VerticalCurvedList"/>
    <dgm:cxn modelId="{171ED099-478F-481E-BC7E-668AB2BEE675}" type="presParOf" srcId="{4C5C95E8-D607-42E4-B463-7099BB51D0ED}" destId="{EB7F0B6F-3415-4387-A46D-EAD42C344A17}" srcOrd="0" destOrd="0" presId="urn:microsoft.com/office/officeart/2008/layout/VerticalCurvedList"/>
    <dgm:cxn modelId="{72E7D45B-19AB-4225-A0FE-2C6488A81D57}" type="presParOf" srcId="{9A85CDF2-4B7B-467E-9BEC-76C0E4BF37AF}" destId="{F19B6753-E12A-465E-A992-FCCDD38B0DA2}" srcOrd="9" destOrd="0" presId="urn:microsoft.com/office/officeart/2008/layout/VerticalCurvedList"/>
    <dgm:cxn modelId="{EC7F8300-C1F3-47EE-B51D-1C901200FC3F}" type="presParOf" srcId="{9A85CDF2-4B7B-467E-9BEC-76C0E4BF37AF}" destId="{D5BEFA64-8A32-45C0-A6B8-A71E205CB806}" srcOrd="10" destOrd="0" presId="urn:microsoft.com/office/officeart/2008/layout/VerticalCurvedList"/>
    <dgm:cxn modelId="{895CEB00-DCC3-44BD-BA63-5DAB56CAFDC9}" type="presParOf" srcId="{D5BEFA64-8A32-45C0-A6B8-A71E205CB806}" destId="{34CC551D-E41B-4261-9645-E5E1DE5422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79DD0-64E7-4049-B18B-4097C7D422B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45329F8-B973-44C8-BA89-0523893E400F}">
      <dgm:prSet custT="1"/>
      <dgm:spPr/>
      <dgm:t>
        <a:bodyPr/>
        <a:lstStyle/>
        <a:p>
          <a:pPr algn="just" rtl="0"/>
          <a:r>
            <a:rPr lang="en-US" sz="1800" b="1" dirty="0"/>
            <a:t>Thống nhất mục tiêu, kế hoạch công việc…. Trên cơ sở bình đẳng, tôn trọng lẫn nhau</a:t>
          </a:r>
          <a:endParaRPr lang="en-US" sz="1800" dirty="0"/>
        </a:p>
      </dgm:t>
    </dgm:pt>
    <dgm:pt modelId="{6F1F22DD-36FA-4C32-9200-A671116C994A}" type="parTrans" cxnId="{0C87A5D1-EDD1-49B7-9D09-4AFD2010D98E}">
      <dgm:prSet/>
      <dgm:spPr/>
      <dgm:t>
        <a:bodyPr/>
        <a:lstStyle/>
        <a:p>
          <a:endParaRPr lang="en-US"/>
        </a:p>
      </dgm:t>
    </dgm:pt>
    <dgm:pt modelId="{D8879D27-3A2D-45BD-85BC-C172A73C0047}" type="sibTrans" cxnId="{0C87A5D1-EDD1-49B7-9D09-4AFD2010D98E}">
      <dgm:prSet/>
      <dgm:spPr/>
      <dgm:t>
        <a:bodyPr/>
        <a:lstStyle/>
        <a:p>
          <a:pPr algn="just"/>
          <a:endParaRPr lang="en-US" sz="1800"/>
        </a:p>
      </dgm:t>
    </dgm:pt>
    <dgm:pt modelId="{F505275C-5897-4700-8212-E8F9309A0233}">
      <dgm:prSet custT="1"/>
      <dgm:spPr/>
      <dgm:t>
        <a:bodyPr/>
        <a:lstStyle/>
        <a:p>
          <a:pPr algn="just" rtl="0"/>
          <a:r>
            <a:rPr lang="en-US" sz="1800" b="1" dirty="0"/>
            <a:t>Kỹ năng làm việc nhóm (lắng nghe tích cực, phản hồi thông tin, thuyết phục, chia sẻ, tương tác, tư duy phản biện, hướng vào trọng tâm thảo luận…)</a:t>
          </a:r>
          <a:endParaRPr lang="en-US" sz="1800" dirty="0"/>
        </a:p>
      </dgm:t>
    </dgm:pt>
    <dgm:pt modelId="{1E5B83A9-24FC-48ED-ABFF-9BABAB3EF8B5}" type="parTrans" cxnId="{72544875-92E8-43C0-9A86-1312EEBE9966}">
      <dgm:prSet/>
      <dgm:spPr/>
      <dgm:t>
        <a:bodyPr/>
        <a:lstStyle/>
        <a:p>
          <a:endParaRPr lang="en-US"/>
        </a:p>
      </dgm:t>
    </dgm:pt>
    <dgm:pt modelId="{0A201886-5988-4EF2-A4C6-80FA7F8E07FB}" type="sibTrans" cxnId="{72544875-92E8-43C0-9A86-1312EEBE9966}">
      <dgm:prSet/>
      <dgm:spPr/>
      <dgm:t>
        <a:bodyPr/>
        <a:lstStyle/>
        <a:p>
          <a:endParaRPr lang="en-US"/>
        </a:p>
      </dgm:t>
    </dgm:pt>
    <dgm:pt modelId="{938DF46F-D92A-4049-9954-991DACFE2933}">
      <dgm:prSet custT="1"/>
      <dgm:spPr/>
      <dgm:t>
        <a:bodyPr/>
        <a:lstStyle/>
        <a:p>
          <a:pPr algn="just" rtl="0"/>
          <a:r>
            <a:rPr lang="en-US" sz="1800" b="1"/>
            <a:t>Khai thác và trao đổi thông tin hiện có</a:t>
          </a:r>
          <a:endParaRPr lang="en-US" sz="1800"/>
        </a:p>
      </dgm:t>
    </dgm:pt>
    <dgm:pt modelId="{1E627C60-F0DF-44FF-B975-9F1D466C774D}" type="parTrans" cxnId="{A7A6437F-AA4C-4B94-8DC3-74D11DDC0B50}">
      <dgm:prSet/>
      <dgm:spPr/>
      <dgm:t>
        <a:bodyPr/>
        <a:lstStyle/>
        <a:p>
          <a:endParaRPr lang="en-US"/>
        </a:p>
      </dgm:t>
    </dgm:pt>
    <dgm:pt modelId="{A22D8C34-8CA5-4540-A1B9-ED608B9B24D9}" type="sibTrans" cxnId="{A7A6437F-AA4C-4B94-8DC3-74D11DDC0B50}">
      <dgm:prSet/>
      <dgm:spPr/>
      <dgm:t>
        <a:bodyPr/>
        <a:lstStyle/>
        <a:p>
          <a:endParaRPr lang="en-US"/>
        </a:p>
      </dgm:t>
    </dgm:pt>
    <dgm:pt modelId="{BCB3B13B-F445-4AF4-83CE-5F05AC96FCE7}">
      <dgm:prSet custT="1"/>
      <dgm:spPr/>
      <dgm:t>
        <a:bodyPr/>
        <a:lstStyle/>
        <a:p>
          <a:pPr algn="just" rtl="0"/>
          <a:r>
            <a:rPr lang="en-US" sz="1800" b="1" dirty="0"/>
            <a:t>Chia sẻ thông tin (phương pháp, cách thức, cơ chế… chia sẻ thông tin)</a:t>
          </a:r>
          <a:endParaRPr lang="en-US" sz="1800" dirty="0"/>
        </a:p>
      </dgm:t>
    </dgm:pt>
    <dgm:pt modelId="{7E715529-C237-4EB9-BC38-9180AC74AEE8}" type="parTrans" cxnId="{4F4EFE4E-6503-4EF1-9DB8-03DA08541F98}">
      <dgm:prSet/>
      <dgm:spPr/>
      <dgm:t>
        <a:bodyPr/>
        <a:lstStyle/>
        <a:p>
          <a:endParaRPr lang="en-US"/>
        </a:p>
      </dgm:t>
    </dgm:pt>
    <dgm:pt modelId="{2055B386-1898-42C1-8E78-D9740A9A885F}" type="sibTrans" cxnId="{4F4EFE4E-6503-4EF1-9DB8-03DA08541F98}">
      <dgm:prSet/>
      <dgm:spPr/>
      <dgm:t>
        <a:bodyPr/>
        <a:lstStyle/>
        <a:p>
          <a:endParaRPr lang="en-US"/>
        </a:p>
      </dgm:t>
    </dgm:pt>
    <dgm:pt modelId="{F9A405EF-55F6-4A15-812D-35354B488258}">
      <dgm:prSet custT="1"/>
      <dgm:spPr/>
      <dgm:t>
        <a:bodyPr/>
        <a:lstStyle/>
        <a:p>
          <a:pPr algn="just" rtl="0"/>
          <a:r>
            <a:rPr lang="en-US" sz="1800" b="1"/>
            <a:t>Ứng dụng CNTT, mạng xã hội….</a:t>
          </a:r>
          <a:endParaRPr lang="en-US" sz="1800"/>
        </a:p>
      </dgm:t>
    </dgm:pt>
    <dgm:pt modelId="{1A0B3016-F0C6-4A97-804B-D8E052AD2FDB}" type="parTrans" cxnId="{D33E0E42-0B60-4E4C-9CE2-5331C10CEC0B}">
      <dgm:prSet/>
      <dgm:spPr/>
      <dgm:t>
        <a:bodyPr/>
        <a:lstStyle/>
        <a:p>
          <a:endParaRPr lang="en-US"/>
        </a:p>
      </dgm:t>
    </dgm:pt>
    <dgm:pt modelId="{DBB6FE9B-9C89-42A2-94FC-5F777101D923}" type="sibTrans" cxnId="{D33E0E42-0B60-4E4C-9CE2-5331C10CEC0B}">
      <dgm:prSet/>
      <dgm:spPr/>
      <dgm:t>
        <a:bodyPr/>
        <a:lstStyle/>
        <a:p>
          <a:endParaRPr lang="en-US"/>
        </a:p>
      </dgm:t>
    </dgm:pt>
    <dgm:pt modelId="{4AF5CE3C-74CA-45BD-ABAB-ED8A97CCAE01}" type="pres">
      <dgm:prSet presAssocID="{D5079DD0-64E7-4049-B18B-4097C7D422BF}" presName="Name0" presStyleCnt="0">
        <dgm:presLayoutVars>
          <dgm:chMax val="7"/>
          <dgm:chPref val="7"/>
          <dgm:dir/>
        </dgm:presLayoutVars>
      </dgm:prSet>
      <dgm:spPr/>
      <dgm:t>
        <a:bodyPr/>
        <a:lstStyle/>
        <a:p>
          <a:endParaRPr lang="en-US"/>
        </a:p>
      </dgm:t>
    </dgm:pt>
    <dgm:pt modelId="{A883012D-C4DA-409C-9A2F-A09825BD414C}" type="pres">
      <dgm:prSet presAssocID="{D5079DD0-64E7-4049-B18B-4097C7D422BF}" presName="Name1" presStyleCnt="0"/>
      <dgm:spPr/>
    </dgm:pt>
    <dgm:pt modelId="{9D7A5958-E159-4129-88B9-2DC066F724EC}" type="pres">
      <dgm:prSet presAssocID="{D5079DD0-64E7-4049-B18B-4097C7D422BF}" presName="cycle" presStyleCnt="0"/>
      <dgm:spPr/>
    </dgm:pt>
    <dgm:pt modelId="{562C887E-C6BA-4930-831F-D172B384C672}" type="pres">
      <dgm:prSet presAssocID="{D5079DD0-64E7-4049-B18B-4097C7D422BF}" presName="srcNode" presStyleLbl="node1" presStyleIdx="0" presStyleCnt="5"/>
      <dgm:spPr/>
    </dgm:pt>
    <dgm:pt modelId="{3A502A13-DDFB-4F28-95E5-CD37079B71A1}" type="pres">
      <dgm:prSet presAssocID="{D5079DD0-64E7-4049-B18B-4097C7D422BF}" presName="conn" presStyleLbl="parChTrans1D2" presStyleIdx="0" presStyleCnt="1"/>
      <dgm:spPr/>
      <dgm:t>
        <a:bodyPr/>
        <a:lstStyle/>
        <a:p>
          <a:endParaRPr lang="en-US"/>
        </a:p>
      </dgm:t>
    </dgm:pt>
    <dgm:pt modelId="{627BC17A-69B1-440D-94B5-765B67425CDF}" type="pres">
      <dgm:prSet presAssocID="{D5079DD0-64E7-4049-B18B-4097C7D422BF}" presName="extraNode" presStyleLbl="node1" presStyleIdx="0" presStyleCnt="5"/>
      <dgm:spPr/>
    </dgm:pt>
    <dgm:pt modelId="{C4F15B50-381E-458E-A890-182C83D98948}" type="pres">
      <dgm:prSet presAssocID="{D5079DD0-64E7-4049-B18B-4097C7D422BF}" presName="dstNode" presStyleLbl="node1" presStyleIdx="0" presStyleCnt="5"/>
      <dgm:spPr/>
    </dgm:pt>
    <dgm:pt modelId="{51593728-63E7-4213-9E1E-C6706DE8DDCD}" type="pres">
      <dgm:prSet presAssocID="{145329F8-B973-44C8-BA89-0523893E400F}" presName="text_1" presStyleLbl="node1" presStyleIdx="0" presStyleCnt="5">
        <dgm:presLayoutVars>
          <dgm:bulletEnabled val="1"/>
        </dgm:presLayoutVars>
      </dgm:prSet>
      <dgm:spPr/>
      <dgm:t>
        <a:bodyPr/>
        <a:lstStyle/>
        <a:p>
          <a:endParaRPr lang="en-US"/>
        </a:p>
      </dgm:t>
    </dgm:pt>
    <dgm:pt modelId="{B371F2D7-3122-4FC3-999C-07D00A5527D5}" type="pres">
      <dgm:prSet presAssocID="{145329F8-B973-44C8-BA89-0523893E400F}" presName="accent_1" presStyleCnt="0"/>
      <dgm:spPr/>
    </dgm:pt>
    <dgm:pt modelId="{CCA1159C-4B28-41EC-8296-B9B23E44C8AB}" type="pres">
      <dgm:prSet presAssocID="{145329F8-B973-44C8-BA89-0523893E400F}" presName="accentRepeatNode" presStyleLbl="solidFgAcc1" presStyleIdx="0" presStyleCnt="5"/>
      <dgm:spPr/>
    </dgm:pt>
    <dgm:pt modelId="{B825E73B-66DD-49DD-92F1-D89349F71F1B}" type="pres">
      <dgm:prSet presAssocID="{F505275C-5897-4700-8212-E8F9309A0233}" presName="text_2" presStyleLbl="node1" presStyleIdx="1" presStyleCnt="5" custScaleY="127566">
        <dgm:presLayoutVars>
          <dgm:bulletEnabled val="1"/>
        </dgm:presLayoutVars>
      </dgm:prSet>
      <dgm:spPr/>
      <dgm:t>
        <a:bodyPr/>
        <a:lstStyle/>
        <a:p>
          <a:endParaRPr lang="en-US"/>
        </a:p>
      </dgm:t>
    </dgm:pt>
    <dgm:pt modelId="{2CABF6C9-0A9A-4AA3-853B-E40A26751358}" type="pres">
      <dgm:prSet presAssocID="{F505275C-5897-4700-8212-E8F9309A0233}" presName="accent_2" presStyleCnt="0"/>
      <dgm:spPr/>
    </dgm:pt>
    <dgm:pt modelId="{A2A3BD9C-8B79-430E-A390-B59ABFCD3E63}" type="pres">
      <dgm:prSet presAssocID="{F505275C-5897-4700-8212-E8F9309A0233}" presName="accentRepeatNode" presStyleLbl="solidFgAcc1" presStyleIdx="1" presStyleCnt="5"/>
      <dgm:spPr/>
    </dgm:pt>
    <dgm:pt modelId="{7F416875-C235-4054-A0C6-BADB472132E5}" type="pres">
      <dgm:prSet presAssocID="{938DF46F-D92A-4049-9954-991DACFE2933}" presName="text_3" presStyleLbl="node1" presStyleIdx="2" presStyleCnt="5">
        <dgm:presLayoutVars>
          <dgm:bulletEnabled val="1"/>
        </dgm:presLayoutVars>
      </dgm:prSet>
      <dgm:spPr/>
      <dgm:t>
        <a:bodyPr/>
        <a:lstStyle/>
        <a:p>
          <a:endParaRPr lang="en-US"/>
        </a:p>
      </dgm:t>
    </dgm:pt>
    <dgm:pt modelId="{613BE360-54C9-4704-8E12-B8D3A996C41F}" type="pres">
      <dgm:prSet presAssocID="{938DF46F-D92A-4049-9954-991DACFE2933}" presName="accent_3" presStyleCnt="0"/>
      <dgm:spPr/>
    </dgm:pt>
    <dgm:pt modelId="{E697D537-7E34-4481-8E76-D2B709BCEBDA}" type="pres">
      <dgm:prSet presAssocID="{938DF46F-D92A-4049-9954-991DACFE2933}" presName="accentRepeatNode" presStyleLbl="solidFgAcc1" presStyleIdx="2" presStyleCnt="5"/>
      <dgm:spPr/>
    </dgm:pt>
    <dgm:pt modelId="{45FB6D85-627C-48D4-B5AA-8D7E90597782}" type="pres">
      <dgm:prSet presAssocID="{BCB3B13B-F445-4AF4-83CE-5F05AC96FCE7}" presName="text_4" presStyleLbl="node1" presStyleIdx="3" presStyleCnt="5">
        <dgm:presLayoutVars>
          <dgm:bulletEnabled val="1"/>
        </dgm:presLayoutVars>
      </dgm:prSet>
      <dgm:spPr/>
      <dgm:t>
        <a:bodyPr/>
        <a:lstStyle/>
        <a:p>
          <a:endParaRPr lang="en-US"/>
        </a:p>
      </dgm:t>
    </dgm:pt>
    <dgm:pt modelId="{14CD05CA-4D92-47D3-A372-AC6ABC37B31C}" type="pres">
      <dgm:prSet presAssocID="{BCB3B13B-F445-4AF4-83CE-5F05AC96FCE7}" presName="accent_4" presStyleCnt="0"/>
      <dgm:spPr/>
    </dgm:pt>
    <dgm:pt modelId="{7A9628AF-47A4-46EE-B23C-E6C44B13D1B7}" type="pres">
      <dgm:prSet presAssocID="{BCB3B13B-F445-4AF4-83CE-5F05AC96FCE7}" presName="accentRepeatNode" presStyleLbl="solidFgAcc1" presStyleIdx="3" presStyleCnt="5"/>
      <dgm:spPr/>
    </dgm:pt>
    <dgm:pt modelId="{AB185A73-83DE-4797-B285-7585D12C6FA1}" type="pres">
      <dgm:prSet presAssocID="{F9A405EF-55F6-4A15-812D-35354B488258}" presName="text_5" presStyleLbl="node1" presStyleIdx="4" presStyleCnt="5">
        <dgm:presLayoutVars>
          <dgm:bulletEnabled val="1"/>
        </dgm:presLayoutVars>
      </dgm:prSet>
      <dgm:spPr/>
      <dgm:t>
        <a:bodyPr/>
        <a:lstStyle/>
        <a:p>
          <a:endParaRPr lang="en-US"/>
        </a:p>
      </dgm:t>
    </dgm:pt>
    <dgm:pt modelId="{C57EEB57-D356-45F2-A1C4-16F13A792B02}" type="pres">
      <dgm:prSet presAssocID="{F9A405EF-55F6-4A15-812D-35354B488258}" presName="accent_5" presStyleCnt="0"/>
      <dgm:spPr/>
    </dgm:pt>
    <dgm:pt modelId="{262EC5D2-B1F0-4D6D-B857-E0372F6E3C75}" type="pres">
      <dgm:prSet presAssocID="{F9A405EF-55F6-4A15-812D-35354B488258}" presName="accentRepeatNode" presStyleLbl="solidFgAcc1" presStyleIdx="4" presStyleCnt="5"/>
      <dgm:spPr/>
    </dgm:pt>
  </dgm:ptLst>
  <dgm:cxnLst>
    <dgm:cxn modelId="{32A06303-8BBE-414E-9420-53E946A64EE2}" type="presOf" srcId="{F9A405EF-55F6-4A15-812D-35354B488258}" destId="{AB185A73-83DE-4797-B285-7585D12C6FA1}" srcOrd="0" destOrd="0" presId="urn:microsoft.com/office/officeart/2008/layout/VerticalCurvedList"/>
    <dgm:cxn modelId="{A7A6437F-AA4C-4B94-8DC3-74D11DDC0B50}" srcId="{D5079DD0-64E7-4049-B18B-4097C7D422BF}" destId="{938DF46F-D92A-4049-9954-991DACFE2933}" srcOrd="2" destOrd="0" parTransId="{1E627C60-F0DF-44FF-B975-9F1D466C774D}" sibTransId="{A22D8C34-8CA5-4540-A1B9-ED608B9B24D9}"/>
    <dgm:cxn modelId="{72B5D00C-DD64-42D4-854D-F373ABD9E09B}" type="presOf" srcId="{938DF46F-D92A-4049-9954-991DACFE2933}" destId="{7F416875-C235-4054-A0C6-BADB472132E5}" srcOrd="0" destOrd="0" presId="urn:microsoft.com/office/officeart/2008/layout/VerticalCurvedList"/>
    <dgm:cxn modelId="{CB7DF24A-D44D-4196-B0DC-7DBA9880E432}" type="presOf" srcId="{F505275C-5897-4700-8212-E8F9309A0233}" destId="{B825E73B-66DD-49DD-92F1-D89349F71F1B}" srcOrd="0" destOrd="0" presId="urn:microsoft.com/office/officeart/2008/layout/VerticalCurvedList"/>
    <dgm:cxn modelId="{D33E0E42-0B60-4E4C-9CE2-5331C10CEC0B}" srcId="{D5079DD0-64E7-4049-B18B-4097C7D422BF}" destId="{F9A405EF-55F6-4A15-812D-35354B488258}" srcOrd="4" destOrd="0" parTransId="{1A0B3016-F0C6-4A97-804B-D8E052AD2FDB}" sibTransId="{DBB6FE9B-9C89-42A2-94FC-5F777101D923}"/>
    <dgm:cxn modelId="{72D5C8DF-148B-4A6A-AF38-F78BF3F97AE4}" type="presOf" srcId="{D5079DD0-64E7-4049-B18B-4097C7D422BF}" destId="{4AF5CE3C-74CA-45BD-ABAB-ED8A97CCAE01}" srcOrd="0" destOrd="0" presId="urn:microsoft.com/office/officeart/2008/layout/VerticalCurvedList"/>
    <dgm:cxn modelId="{0C87A5D1-EDD1-49B7-9D09-4AFD2010D98E}" srcId="{D5079DD0-64E7-4049-B18B-4097C7D422BF}" destId="{145329F8-B973-44C8-BA89-0523893E400F}" srcOrd="0" destOrd="0" parTransId="{6F1F22DD-36FA-4C32-9200-A671116C994A}" sibTransId="{D8879D27-3A2D-45BD-85BC-C172A73C0047}"/>
    <dgm:cxn modelId="{4F4EFE4E-6503-4EF1-9DB8-03DA08541F98}" srcId="{D5079DD0-64E7-4049-B18B-4097C7D422BF}" destId="{BCB3B13B-F445-4AF4-83CE-5F05AC96FCE7}" srcOrd="3" destOrd="0" parTransId="{7E715529-C237-4EB9-BC38-9180AC74AEE8}" sibTransId="{2055B386-1898-42C1-8E78-D9740A9A885F}"/>
    <dgm:cxn modelId="{71208F36-40B8-4AC1-9D87-D288D39080EA}" type="presOf" srcId="{BCB3B13B-F445-4AF4-83CE-5F05AC96FCE7}" destId="{45FB6D85-627C-48D4-B5AA-8D7E90597782}" srcOrd="0" destOrd="0" presId="urn:microsoft.com/office/officeart/2008/layout/VerticalCurvedList"/>
    <dgm:cxn modelId="{BD425C01-8CD0-46D3-BC16-1D895F325144}" type="presOf" srcId="{D8879D27-3A2D-45BD-85BC-C172A73C0047}" destId="{3A502A13-DDFB-4F28-95E5-CD37079B71A1}" srcOrd="0" destOrd="0" presId="urn:microsoft.com/office/officeart/2008/layout/VerticalCurvedList"/>
    <dgm:cxn modelId="{87B5B947-79F3-46C3-A318-79E3A5533CCD}" type="presOf" srcId="{145329F8-B973-44C8-BA89-0523893E400F}" destId="{51593728-63E7-4213-9E1E-C6706DE8DDCD}" srcOrd="0" destOrd="0" presId="urn:microsoft.com/office/officeart/2008/layout/VerticalCurvedList"/>
    <dgm:cxn modelId="{72544875-92E8-43C0-9A86-1312EEBE9966}" srcId="{D5079DD0-64E7-4049-B18B-4097C7D422BF}" destId="{F505275C-5897-4700-8212-E8F9309A0233}" srcOrd="1" destOrd="0" parTransId="{1E5B83A9-24FC-48ED-ABFF-9BABAB3EF8B5}" sibTransId="{0A201886-5988-4EF2-A4C6-80FA7F8E07FB}"/>
    <dgm:cxn modelId="{C332D329-8B0B-42FC-A9C5-981B558A3E6A}" type="presParOf" srcId="{4AF5CE3C-74CA-45BD-ABAB-ED8A97CCAE01}" destId="{A883012D-C4DA-409C-9A2F-A09825BD414C}" srcOrd="0" destOrd="0" presId="urn:microsoft.com/office/officeart/2008/layout/VerticalCurvedList"/>
    <dgm:cxn modelId="{67B46471-74C4-4390-8923-2E436F6153F7}" type="presParOf" srcId="{A883012D-C4DA-409C-9A2F-A09825BD414C}" destId="{9D7A5958-E159-4129-88B9-2DC066F724EC}" srcOrd="0" destOrd="0" presId="urn:microsoft.com/office/officeart/2008/layout/VerticalCurvedList"/>
    <dgm:cxn modelId="{FE6C7E16-6B8C-4998-BB33-C43A39479CEF}" type="presParOf" srcId="{9D7A5958-E159-4129-88B9-2DC066F724EC}" destId="{562C887E-C6BA-4930-831F-D172B384C672}" srcOrd="0" destOrd="0" presId="urn:microsoft.com/office/officeart/2008/layout/VerticalCurvedList"/>
    <dgm:cxn modelId="{4BF4F9C8-FACB-4267-8601-65C0D32E438B}" type="presParOf" srcId="{9D7A5958-E159-4129-88B9-2DC066F724EC}" destId="{3A502A13-DDFB-4F28-95E5-CD37079B71A1}" srcOrd="1" destOrd="0" presId="urn:microsoft.com/office/officeart/2008/layout/VerticalCurvedList"/>
    <dgm:cxn modelId="{9EDE0924-8E9C-4166-9EC2-A663DE99AE9F}" type="presParOf" srcId="{9D7A5958-E159-4129-88B9-2DC066F724EC}" destId="{627BC17A-69B1-440D-94B5-765B67425CDF}" srcOrd="2" destOrd="0" presId="urn:microsoft.com/office/officeart/2008/layout/VerticalCurvedList"/>
    <dgm:cxn modelId="{CD7A3B22-735D-4229-AB15-72F2800C29A1}" type="presParOf" srcId="{9D7A5958-E159-4129-88B9-2DC066F724EC}" destId="{C4F15B50-381E-458E-A890-182C83D98948}" srcOrd="3" destOrd="0" presId="urn:microsoft.com/office/officeart/2008/layout/VerticalCurvedList"/>
    <dgm:cxn modelId="{20A79D2D-C598-4EF7-B6DC-560135DF2DF1}" type="presParOf" srcId="{A883012D-C4DA-409C-9A2F-A09825BD414C}" destId="{51593728-63E7-4213-9E1E-C6706DE8DDCD}" srcOrd="1" destOrd="0" presId="urn:microsoft.com/office/officeart/2008/layout/VerticalCurvedList"/>
    <dgm:cxn modelId="{166B473B-7993-4165-9B83-C88AA999D63A}" type="presParOf" srcId="{A883012D-C4DA-409C-9A2F-A09825BD414C}" destId="{B371F2D7-3122-4FC3-999C-07D00A5527D5}" srcOrd="2" destOrd="0" presId="urn:microsoft.com/office/officeart/2008/layout/VerticalCurvedList"/>
    <dgm:cxn modelId="{DAB221FF-7C65-4D0E-86A0-BCF8BFB7F644}" type="presParOf" srcId="{B371F2D7-3122-4FC3-999C-07D00A5527D5}" destId="{CCA1159C-4B28-41EC-8296-B9B23E44C8AB}" srcOrd="0" destOrd="0" presId="urn:microsoft.com/office/officeart/2008/layout/VerticalCurvedList"/>
    <dgm:cxn modelId="{A2E3D4DC-9FEB-4380-AEAB-2D238A0E1D1B}" type="presParOf" srcId="{A883012D-C4DA-409C-9A2F-A09825BD414C}" destId="{B825E73B-66DD-49DD-92F1-D89349F71F1B}" srcOrd="3" destOrd="0" presId="urn:microsoft.com/office/officeart/2008/layout/VerticalCurvedList"/>
    <dgm:cxn modelId="{48F80693-0AA7-4095-AADA-6278F2E42906}" type="presParOf" srcId="{A883012D-C4DA-409C-9A2F-A09825BD414C}" destId="{2CABF6C9-0A9A-4AA3-853B-E40A26751358}" srcOrd="4" destOrd="0" presId="urn:microsoft.com/office/officeart/2008/layout/VerticalCurvedList"/>
    <dgm:cxn modelId="{0DFB7287-94D0-44CE-B875-E1327B4FCA4B}" type="presParOf" srcId="{2CABF6C9-0A9A-4AA3-853B-E40A26751358}" destId="{A2A3BD9C-8B79-430E-A390-B59ABFCD3E63}" srcOrd="0" destOrd="0" presId="urn:microsoft.com/office/officeart/2008/layout/VerticalCurvedList"/>
    <dgm:cxn modelId="{DA94994E-116F-421C-AF73-004550A9943F}" type="presParOf" srcId="{A883012D-C4DA-409C-9A2F-A09825BD414C}" destId="{7F416875-C235-4054-A0C6-BADB472132E5}" srcOrd="5" destOrd="0" presId="urn:microsoft.com/office/officeart/2008/layout/VerticalCurvedList"/>
    <dgm:cxn modelId="{BC3E91DC-7B43-4BA4-A0CC-486147D5F722}" type="presParOf" srcId="{A883012D-C4DA-409C-9A2F-A09825BD414C}" destId="{613BE360-54C9-4704-8E12-B8D3A996C41F}" srcOrd="6" destOrd="0" presId="urn:microsoft.com/office/officeart/2008/layout/VerticalCurvedList"/>
    <dgm:cxn modelId="{567F6558-1A62-48E1-B343-C5A2B9D5CD6D}" type="presParOf" srcId="{613BE360-54C9-4704-8E12-B8D3A996C41F}" destId="{E697D537-7E34-4481-8E76-D2B709BCEBDA}" srcOrd="0" destOrd="0" presId="urn:microsoft.com/office/officeart/2008/layout/VerticalCurvedList"/>
    <dgm:cxn modelId="{8E22A5D9-D432-41FA-AB7E-FA027F509898}" type="presParOf" srcId="{A883012D-C4DA-409C-9A2F-A09825BD414C}" destId="{45FB6D85-627C-48D4-B5AA-8D7E90597782}" srcOrd="7" destOrd="0" presId="urn:microsoft.com/office/officeart/2008/layout/VerticalCurvedList"/>
    <dgm:cxn modelId="{C55BB5AC-AC74-400A-B7FF-3D9BB88529AA}" type="presParOf" srcId="{A883012D-C4DA-409C-9A2F-A09825BD414C}" destId="{14CD05CA-4D92-47D3-A372-AC6ABC37B31C}" srcOrd="8" destOrd="0" presId="urn:microsoft.com/office/officeart/2008/layout/VerticalCurvedList"/>
    <dgm:cxn modelId="{2220DAC4-E5A3-49CE-A32B-1F38E516E4D5}" type="presParOf" srcId="{14CD05CA-4D92-47D3-A372-AC6ABC37B31C}" destId="{7A9628AF-47A4-46EE-B23C-E6C44B13D1B7}" srcOrd="0" destOrd="0" presId="urn:microsoft.com/office/officeart/2008/layout/VerticalCurvedList"/>
    <dgm:cxn modelId="{799E476E-2971-4850-8F50-9FA95DCB1FE2}" type="presParOf" srcId="{A883012D-C4DA-409C-9A2F-A09825BD414C}" destId="{AB185A73-83DE-4797-B285-7585D12C6FA1}" srcOrd="9" destOrd="0" presId="urn:microsoft.com/office/officeart/2008/layout/VerticalCurvedList"/>
    <dgm:cxn modelId="{AF05B0AB-912D-4840-B3BF-7BC96EECD984}" type="presParOf" srcId="{A883012D-C4DA-409C-9A2F-A09825BD414C}" destId="{C57EEB57-D356-45F2-A1C4-16F13A792B02}" srcOrd="10" destOrd="0" presId="urn:microsoft.com/office/officeart/2008/layout/VerticalCurvedList"/>
    <dgm:cxn modelId="{8E45E711-6DE4-481D-8DC2-983AD3B43B5D}" type="presParOf" srcId="{C57EEB57-D356-45F2-A1C4-16F13A792B02}" destId="{262EC5D2-B1F0-4D6D-B857-E0372F6E3C7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8C4E4E-AB91-4A3A-9432-9674D92E697C}"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n-US"/>
        </a:p>
      </dgm:t>
    </dgm:pt>
    <dgm:pt modelId="{62A67B46-9BCD-4C97-B492-A190A4EC6D10}">
      <dgm:prSet/>
      <dgm:spPr/>
      <dgm:t>
        <a:bodyPr/>
        <a:lstStyle/>
        <a:p>
          <a:pPr rtl="0"/>
          <a:r>
            <a:rPr lang="en-US" b="1"/>
            <a:t>Kinh phí</a:t>
          </a:r>
          <a:endParaRPr lang="en-US"/>
        </a:p>
      </dgm:t>
    </dgm:pt>
    <dgm:pt modelId="{9A4A13C9-C58D-40C0-97B7-F18D81BD7B42}" type="parTrans" cxnId="{40F0022F-DB30-4578-8D10-BEA8DE45999E}">
      <dgm:prSet/>
      <dgm:spPr/>
      <dgm:t>
        <a:bodyPr/>
        <a:lstStyle/>
        <a:p>
          <a:endParaRPr lang="en-US"/>
        </a:p>
      </dgm:t>
    </dgm:pt>
    <dgm:pt modelId="{FA48F5C7-FE95-4CE7-B9D6-226E7BE32874}" type="sibTrans" cxnId="{40F0022F-DB30-4578-8D10-BEA8DE45999E}">
      <dgm:prSet/>
      <dgm:spPr/>
      <dgm:t>
        <a:bodyPr/>
        <a:lstStyle/>
        <a:p>
          <a:endParaRPr lang="en-US"/>
        </a:p>
      </dgm:t>
    </dgm:pt>
    <dgm:pt modelId="{0B5C75AC-5EE1-4BA8-8632-504E1BB76ED8}">
      <dgm:prSet/>
      <dgm:spPr/>
      <dgm:t>
        <a:bodyPr/>
        <a:lstStyle/>
        <a:p>
          <a:pPr rtl="0"/>
          <a:r>
            <a:rPr lang="en-US" b="1"/>
            <a:t>Thông tin</a:t>
          </a:r>
          <a:endParaRPr lang="en-US"/>
        </a:p>
      </dgm:t>
    </dgm:pt>
    <dgm:pt modelId="{C035C479-ADAD-4BF1-8074-925149296A34}" type="parTrans" cxnId="{66374777-9C60-47FA-9D9A-CE2DA65B649B}">
      <dgm:prSet/>
      <dgm:spPr/>
      <dgm:t>
        <a:bodyPr/>
        <a:lstStyle/>
        <a:p>
          <a:endParaRPr lang="en-US"/>
        </a:p>
      </dgm:t>
    </dgm:pt>
    <dgm:pt modelId="{8C849362-2E26-45C4-9614-F59D338CD843}" type="sibTrans" cxnId="{66374777-9C60-47FA-9D9A-CE2DA65B649B}">
      <dgm:prSet/>
      <dgm:spPr/>
      <dgm:t>
        <a:bodyPr/>
        <a:lstStyle/>
        <a:p>
          <a:endParaRPr lang="en-US"/>
        </a:p>
      </dgm:t>
    </dgm:pt>
    <dgm:pt modelId="{A0D6AB65-10E8-49FF-9347-D903919E0B23}">
      <dgm:prSet/>
      <dgm:spPr/>
      <dgm:t>
        <a:bodyPr/>
        <a:lstStyle/>
        <a:p>
          <a:pPr rtl="0"/>
          <a:r>
            <a:rPr lang="en-US" b="1"/>
            <a:t>Thời gian</a:t>
          </a:r>
          <a:endParaRPr lang="en-US"/>
        </a:p>
      </dgm:t>
    </dgm:pt>
    <dgm:pt modelId="{9A123F7D-2CA2-4AFB-A080-3346DC704F4F}" type="parTrans" cxnId="{70D586E6-A7CD-470C-922C-D986BA4BCA43}">
      <dgm:prSet/>
      <dgm:spPr/>
      <dgm:t>
        <a:bodyPr/>
        <a:lstStyle/>
        <a:p>
          <a:endParaRPr lang="en-US"/>
        </a:p>
      </dgm:t>
    </dgm:pt>
    <dgm:pt modelId="{8F2BB9E1-23B1-4B41-8299-B3D50CEDB7C4}" type="sibTrans" cxnId="{70D586E6-A7CD-470C-922C-D986BA4BCA43}">
      <dgm:prSet/>
      <dgm:spPr/>
      <dgm:t>
        <a:bodyPr/>
        <a:lstStyle/>
        <a:p>
          <a:endParaRPr lang="en-US"/>
        </a:p>
      </dgm:t>
    </dgm:pt>
    <dgm:pt modelId="{ED616752-4C3A-42DB-A8AC-A9B851FEF914}" type="pres">
      <dgm:prSet presAssocID="{B98C4E4E-AB91-4A3A-9432-9674D92E697C}" presName="compositeShape" presStyleCnt="0">
        <dgm:presLayoutVars>
          <dgm:chMax val="7"/>
          <dgm:dir/>
          <dgm:resizeHandles val="exact"/>
        </dgm:presLayoutVars>
      </dgm:prSet>
      <dgm:spPr/>
      <dgm:t>
        <a:bodyPr/>
        <a:lstStyle/>
        <a:p>
          <a:endParaRPr lang="en-US"/>
        </a:p>
      </dgm:t>
    </dgm:pt>
    <dgm:pt modelId="{0D3BD13A-47B4-4BF8-9C80-23C330FD4F89}" type="pres">
      <dgm:prSet presAssocID="{62A67B46-9BCD-4C97-B492-A190A4EC6D10}" presName="circ1" presStyleLbl="vennNode1" presStyleIdx="0" presStyleCnt="3"/>
      <dgm:spPr/>
      <dgm:t>
        <a:bodyPr/>
        <a:lstStyle/>
        <a:p>
          <a:endParaRPr lang="en-US"/>
        </a:p>
      </dgm:t>
    </dgm:pt>
    <dgm:pt modelId="{5E4FF650-E493-42A1-8E1C-161A50B486EF}" type="pres">
      <dgm:prSet presAssocID="{62A67B46-9BCD-4C97-B492-A190A4EC6D10}" presName="circ1Tx" presStyleLbl="revTx" presStyleIdx="0" presStyleCnt="0">
        <dgm:presLayoutVars>
          <dgm:chMax val="0"/>
          <dgm:chPref val="0"/>
          <dgm:bulletEnabled val="1"/>
        </dgm:presLayoutVars>
      </dgm:prSet>
      <dgm:spPr/>
      <dgm:t>
        <a:bodyPr/>
        <a:lstStyle/>
        <a:p>
          <a:endParaRPr lang="en-US"/>
        </a:p>
      </dgm:t>
    </dgm:pt>
    <dgm:pt modelId="{20269E52-B77B-48C5-92B2-34B0602487BB}" type="pres">
      <dgm:prSet presAssocID="{0B5C75AC-5EE1-4BA8-8632-504E1BB76ED8}" presName="circ2" presStyleLbl="vennNode1" presStyleIdx="1" presStyleCnt="3"/>
      <dgm:spPr/>
      <dgm:t>
        <a:bodyPr/>
        <a:lstStyle/>
        <a:p>
          <a:endParaRPr lang="en-US"/>
        </a:p>
      </dgm:t>
    </dgm:pt>
    <dgm:pt modelId="{2CDEDE6C-B080-4B7C-BDF8-47E838EA16A8}" type="pres">
      <dgm:prSet presAssocID="{0B5C75AC-5EE1-4BA8-8632-504E1BB76ED8}" presName="circ2Tx" presStyleLbl="revTx" presStyleIdx="0" presStyleCnt="0">
        <dgm:presLayoutVars>
          <dgm:chMax val="0"/>
          <dgm:chPref val="0"/>
          <dgm:bulletEnabled val="1"/>
        </dgm:presLayoutVars>
      </dgm:prSet>
      <dgm:spPr/>
      <dgm:t>
        <a:bodyPr/>
        <a:lstStyle/>
        <a:p>
          <a:endParaRPr lang="en-US"/>
        </a:p>
      </dgm:t>
    </dgm:pt>
    <dgm:pt modelId="{24ED6183-5A77-4965-848A-3E4AC3E2B337}" type="pres">
      <dgm:prSet presAssocID="{A0D6AB65-10E8-49FF-9347-D903919E0B23}" presName="circ3" presStyleLbl="vennNode1" presStyleIdx="2" presStyleCnt="3"/>
      <dgm:spPr/>
      <dgm:t>
        <a:bodyPr/>
        <a:lstStyle/>
        <a:p>
          <a:endParaRPr lang="en-US"/>
        </a:p>
      </dgm:t>
    </dgm:pt>
    <dgm:pt modelId="{ED0A76C3-2F0B-46CA-843F-9B90CD986643}" type="pres">
      <dgm:prSet presAssocID="{A0D6AB65-10E8-49FF-9347-D903919E0B23}" presName="circ3Tx" presStyleLbl="revTx" presStyleIdx="0" presStyleCnt="0">
        <dgm:presLayoutVars>
          <dgm:chMax val="0"/>
          <dgm:chPref val="0"/>
          <dgm:bulletEnabled val="1"/>
        </dgm:presLayoutVars>
      </dgm:prSet>
      <dgm:spPr/>
      <dgm:t>
        <a:bodyPr/>
        <a:lstStyle/>
        <a:p>
          <a:endParaRPr lang="en-US"/>
        </a:p>
      </dgm:t>
    </dgm:pt>
  </dgm:ptLst>
  <dgm:cxnLst>
    <dgm:cxn modelId="{70D586E6-A7CD-470C-922C-D986BA4BCA43}" srcId="{B98C4E4E-AB91-4A3A-9432-9674D92E697C}" destId="{A0D6AB65-10E8-49FF-9347-D903919E0B23}" srcOrd="2" destOrd="0" parTransId="{9A123F7D-2CA2-4AFB-A080-3346DC704F4F}" sibTransId="{8F2BB9E1-23B1-4B41-8299-B3D50CEDB7C4}"/>
    <dgm:cxn modelId="{4CF25146-4AEA-48B0-A9BB-D5344B40E5D7}" type="presOf" srcId="{B98C4E4E-AB91-4A3A-9432-9674D92E697C}" destId="{ED616752-4C3A-42DB-A8AC-A9B851FEF914}" srcOrd="0" destOrd="0" presId="urn:microsoft.com/office/officeart/2005/8/layout/venn1"/>
    <dgm:cxn modelId="{40F0022F-DB30-4578-8D10-BEA8DE45999E}" srcId="{B98C4E4E-AB91-4A3A-9432-9674D92E697C}" destId="{62A67B46-9BCD-4C97-B492-A190A4EC6D10}" srcOrd="0" destOrd="0" parTransId="{9A4A13C9-C58D-40C0-97B7-F18D81BD7B42}" sibTransId="{FA48F5C7-FE95-4CE7-B9D6-226E7BE32874}"/>
    <dgm:cxn modelId="{CD8639FD-359E-4702-A796-E899116A94CA}" type="presOf" srcId="{A0D6AB65-10E8-49FF-9347-D903919E0B23}" destId="{24ED6183-5A77-4965-848A-3E4AC3E2B337}" srcOrd="0" destOrd="0" presId="urn:microsoft.com/office/officeart/2005/8/layout/venn1"/>
    <dgm:cxn modelId="{66374777-9C60-47FA-9D9A-CE2DA65B649B}" srcId="{B98C4E4E-AB91-4A3A-9432-9674D92E697C}" destId="{0B5C75AC-5EE1-4BA8-8632-504E1BB76ED8}" srcOrd="1" destOrd="0" parTransId="{C035C479-ADAD-4BF1-8074-925149296A34}" sibTransId="{8C849362-2E26-45C4-9614-F59D338CD843}"/>
    <dgm:cxn modelId="{2848F175-5FCF-44B3-9796-17C55F471B54}" type="presOf" srcId="{0B5C75AC-5EE1-4BA8-8632-504E1BB76ED8}" destId="{20269E52-B77B-48C5-92B2-34B0602487BB}" srcOrd="0" destOrd="0" presId="urn:microsoft.com/office/officeart/2005/8/layout/venn1"/>
    <dgm:cxn modelId="{475ECDCD-0B0D-4ABD-803A-49910D8DF108}" type="presOf" srcId="{62A67B46-9BCD-4C97-B492-A190A4EC6D10}" destId="{5E4FF650-E493-42A1-8E1C-161A50B486EF}" srcOrd="1" destOrd="0" presId="urn:microsoft.com/office/officeart/2005/8/layout/venn1"/>
    <dgm:cxn modelId="{E3891F20-C6D7-4A07-866C-7AD17570400F}" type="presOf" srcId="{A0D6AB65-10E8-49FF-9347-D903919E0B23}" destId="{ED0A76C3-2F0B-46CA-843F-9B90CD986643}" srcOrd="1" destOrd="0" presId="urn:microsoft.com/office/officeart/2005/8/layout/venn1"/>
    <dgm:cxn modelId="{548B87CF-58FB-4774-AC9E-8F3289A7C20A}" type="presOf" srcId="{62A67B46-9BCD-4C97-B492-A190A4EC6D10}" destId="{0D3BD13A-47B4-4BF8-9C80-23C330FD4F89}" srcOrd="0" destOrd="0" presId="urn:microsoft.com/office/officeart/2005/8/layout/venn1"/>
    <dgm:cxn modelId="{1CC9E025-5D0D-44ED-8D10-497D0C0AB422}" type="presOf" srcId="{0B5C75AC-5EE1-4BA8-8632-504E1BB76ED8}" destId="{2CDEDE6C-B080-4B7C-BDF8-47E838EA16A8}" srcOrd="1" destOrd="0" presId="urn:microsoft.com/office/officeart/2005/8/layout/venn1"/>
    <dgm:cxn modelId="{44B9B33D-4B5A-43A2-AAED-7366F6181D02}" type="presParOf" srcId="{ED616752-4C3A-42DB-A8AC-A9B851FEF914}" destId="{0D3BD13A-47B4-4BF8-9C80-23C330FD4F89}" srcOrd="0" destOrd="0" presId="urn:microsoft.com/office/officeart/2005/8/layout/venn1"/>
    <dgm:cxn modelId="{60B8550D-364D-4048-942D-4C1CC25AEE5A}" type="presParOf" srcId="{ED616752-4C3A-42DB-A8AC-A9B851FEF914}" destId="{5E4FF650-E493-42A1-8E1C-161A50B486EF}" srcOrd="1" destOrd="0" presId="urn:microsoft.com/office/officeart/2005/8/layout/venn1"/>
    <dgm:cxn modelId="{1CFE31D2-3917-4D2B-B186-33B78D9E4CB2}" type="presParOf" srcId="{ED616752-4C3A-42DB-A8AC-A9B851FEF914}" destId="{20269E52-B77B-48C5-92B2-34B0602487BB}" srcOrd="2" destOrd="0" presId="urn:microsoft.com/office/officeart/2005/8/layout/venn1"/>
    <dgm:cxn modelId="{709D1153-D2FE-4AE9-AECB-CDB650AEC9FE}" type="presParOf" srcId="{ED616752-4C3A-42DB-A8AC-A9B851FEF914}" destId="{2CDEDE6C-B080-4B7C-BDF8-47E838EA16A8}" srcOrd="3" destOrd="0" presId="urn:microsoft.com/office/officeart/2005/8/layout/venn1"/>
    <dgm:cxn modelId="{C38F658B-1697-405D-B6BA-2D63349E0F88}" type="presParOf" srcId="{ED616752-4C3A-42DB-A8AC-A9B851FEF914}" destId="{24ED6183-5A77-4965-848A-3E4AC3E2B337}" srcOrd="4" destOrd="0" presId="urn:microsoft.com/office/officeart/2005/8/layout/venn1"/>
    <dgm:cxn modelId="{F197DF49-C6A5-4EF5-BE4C-4C412C066D39}" type="presParOf" srcId="{ED616752-4C3A-42DB-A8AC-A9B851FEF914}" destId="{ED0A76C3-2F0B-46CA-843F-9B90CD98664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5FD2E-3261-40BA-A265-6F35CAB3E3C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6079C488-053B-4F93-9238-82784B2FE030}">
      <dgm:prSet/>
      <dgm:spPr/>
      <dgm:t>
        <a:bodyPr/>
        <a:lstStyle/>
        <a:p>
          <a:pPr rtl="0"/>
          <a:r>
            <a:rPr lang="en-US" b="1" dirty="0">
              <a:latin typeface="Times New Roman" panose="02020603050405020304" pitchFamily="18" charset="0"/>
              <a:cs typeface="Times New Roman" panose="02020603050405020304" pitchFamily="18" charset="0"/>
            </a:rPr>
            <a:t>Phổ biến các chủ trương, chính sách của Đảng và Nhà nước về CCHC</a:t>
          </a:r>
          <a:endParaRPr lang="en-US" dirty="0">
            <a:latin typeface="Times New Roman" panose="02020603050405020304" pitchFamily="18" charset="0"/>
            <a:cs typeface="Times New Roman" panose="02020603050405020304" pitchFamily="18" charset="0"/>
          </a:endParaRPr>
        </a:p>
      </dgm:t>
    </dgm:pt>
    <dgm:pt modelId="{4D3F0508-D365-43A0-B167-DA60BB98E163}" type="parTrans" cxnId="{CE65A4A8-755A-4F3A-A470-0A5A29928E58}">
      <dgm:prSet/>
      <dgm:spPr/>
      <dgm:t>
        <a:bodyPr/>
        <a:lstStyle/>
        <a:p>
          <a:endParaRPr lang="en-US"/>
        </a:p>
      </dgm:t>
    </dgm:pt>
    <dgm:pt modelId="{281F58B6-1E1B-4F4B-BA90-2C592F93A833}" type="sibTrans" cxnId="{CE65A4A8-755A-4F3A-A470-0A5A29928E58}">
      <dgm:prSet/>
      <dgm:spPr/>
      <dgm:t>
        <a:bodyPr/>
        <a:lstStyle/>
        <a:p>
          <a:endParaRPr lang="en-US"/>
        </a:p>
      </dgm:t>
    </dgm:pt>
    <dgm:pt modelId="{125AC3ED-9277-4951-A27A-F4F562821B35}">
      <dgm:prSet/>
      <dgm:spPr/>
      <dgm:t>
        <a:bodyPr/>
        <a:lstStyle/>
        <a:p>
          <a:pPr rtl="0"/>
          <a:r>
            <a:rPr lang="en-US" b="1">
              <a:latin typeface="Times New Roman" panose="02020603050405020304" pitchFamily="18" charset="0"/>
              <a:cs typeface="Times New Roman" panose="02020603050405020304" pitchFamily="18" charset="0"/>
            </a:rPr>
            <a:t>Kết nối các mối quan hệ, giúp mối quan hệ giữa cơ quan hành chính với người dân, doanh nghiệp được cải thiện</a:t>
          </a:r>
          <a:endParaRPr lang="en-US">
            <a:latin typeface="Times New Roman" panose="02020603050405020304" pitchFamily="18" charset="0"/>
            <a:cs typeface="Times New Roman" panose="02020603050405020304" pitchFamily="18" charset="0"/>
          </a:endParaRPr>
        </a:p>
      </dgm:t>
    </dgm:pt>
    <dgm:pt modelId="{5E4EE444-6A5A-4BDD-8654-D80F57697AE3}" type="parTrans" cxnId="{4CB01801-AF84-4621-9998-F80B0575FDAD}">
      <dgm:prSet/>
      <dgm:spPr/>
      <dgm:t>
        <a:bodyPr/>
        <a:lstStyle/>
        <a:p>
          <a:endParaRPr lang="en-US"/>
        </a:p>
      </dgm:t>
    </dgm:pt>
    <dgm:pt modelId="{787EA6EC-B4B9-41B7-895A-79AA76D2DD59}" type="sibTrans" cxnId="{4CB01801-AF84-4621-9998-F80B0575FDAD}">
      <dgm:prSet/>
      <dgm:spPr/>
      <dgm:t>
        <a:bodyPr/>
        <a:lstStyle/>
        <a:p>
          <a:endParaRPr lang="en-US"/>
        </a:p>
      </dgm:t>
    </dgm:pt>
    <dgm:pt modelId="{6BEA75AC-EAE3-41F8-A1CC-2CADD9A1FDD4}">
      <dgm:prSet/>
      <dgm:spPr/>
      <dgm:t>
        <a:bodyPr/>
        <a:lstStyle/>
        <a:p>
          <a:pPr rtl="0"/>
          <a:r>
            <a:rPr lang="en-US" b="1">
              <a:latin typeface="Times New Roman" panose="02020603050405020304" pitchFamily="18" charset="0"/>
              <a:cs typeface="Times New Roman" panose="02020603050405020304" pitchFamily="18" charset="0"/>
            </a:rPr>
            <a:t>Tạo nên sự đồng tình ủng hộ và niềm tin của người dân, xã hội,… (lãnh dạo)</a:t>
          </a:r>
          <a:endParaRPr lang="en-US">
            <a:latin typeface="Times New Roman" panose="02020603050405020304" pitchFamily="18" charset="0"/>
            <a:cs typeface="Times New Roman" panose="02020603050405020304" pitchFamily="18" charset="0"/>
          </a:endParaRPr>
        </a:p>
      </dgm:t>
    </dgm:pt>
    <dgm:pt modelId="{5DCC515C-C996-4DDC-950F-073BCA8D3AFB}" type="parTrans" cxnId="{6DF81F9A-8AD5-4709-A9E4-DD168F5BA30D}">
      <dgm:prSet/>
      <dgm:spPr/>
      <dgm:t>
        <a:bodyPr/>
        <a:lstStyle/>
        <a:p>
          <a:endParaRPr lang="en-US"/>
        </a:p>
      </dgm:t>
    </dgm:pt>
    <dgm:pt modelId="{4266497A-7D69-4D17-A0D0-A4DA9CE8198D}" type="sibTrans" cxnId="{6DF81F9A-8AD5-4709-A9E4-DD168F5BA30D}">
      <dgm:prSet/>
      <dgm:spPr/>
      <dgm:t>
        <a:bodyPr/>
        <a:lstStyle/>
        <a:p>
          <a:endParaRPr lang="en-US"/>
        </a:p>
      </dgm:t>
    </dgm:pt>
    <dgm:pt modelId="{69EFD91D-1BDA-4D5A-BEF5-858581E51A8C}">
      <dgm:prSet/>
      <dgm:spPr/>
      <dgm:t>
        <a:bodyPr/>
        <a:lstStyle/>
        <a:p>
          <a:pPr rtl="0"/>
          <a:r>
            <a:rPr lang="en-US" b="1">
              <a:latin typeface="Times New Roman" panose="02020603050405020304" pitchFamily="18" charset="0"/>
              <a:cs typeface="Times New Roman" panose="02020603050405020304" pitchFamily="18" charset="0"/>
            </a:rPr>
            <a:t>Tạo nên sự đồng thuận trong triển khai công tác CCHC</a:t>
          </a:r>
          <a:endParaRPr lang="en-US">
            <a:latin typeface="Times New Roman" panose="02020603050405020304" pitchFamily="18" charset="0"/>
            <a:cs typeface="Times New Roman" panose="02020603050405020304" pitchFamily="18" charset="0"/>
          </a:endParaRPr>
        </a:p>
      </dgm:t>
    </dgm:pt>
    <dgm:pt modelId="{B10262A6-75D2-43B2-91A1-18D5BD6FB31E}" type="parTrans" cxnId="{06676D36-BAF7-4475-9A8B-CD5969952C65}">
      <dgm:prSet/>
      <dgm:spPr/>
      <dgm:t>
        <a:bodyPr/>
        <a:lstStyle/>
        <a:p>
          <a:endParaRPr lang="en-US"/>
        </a:p>
      </dgm:t>
    </dgm:pt>
    <dgm:pt modelId="{F75C597F-E0BD-48C4-8226-0C0999F05180}" type="sibTrans" cxnId="{06676D36-BAF7-4475-9A8B-CD5969952C65}">
      <dgm:prSet/>
      <dgm:spPr/>
      <dgm:t>
        <a:bodyPr/>
        <a:lstStyle/>
        <a:p>
          <a:endParaRPr lang="en-US"/>
        </a:p>
      </dgm:t>
    </dgm:pt>
    <dgm:pt modelId="{C974D195-9BC4-4F78-8CA1-69D38E647297}" type="pres">
      <dgm:prSet presAssocID="{B4D5FD2E-3261-40BA-A265-6F35CAB3E3C1}" presName="matrix" presStyleCnt="0">
        <dgm:presLayoutVars>
          <dgm:chMax val="1"/>
          <dgm:dir/>
          <dgm:resizeHandles val="exact"/>
        </dgm:presLayoutVars>
      </dgm:prSet>
      <dgm:spPr/>
      <dgm:t>
        <a:bodyPr/>
        <a:lstStyle/>
        <a:p>
          <a:endParaRPr lang="en-US"/>
        </a:p>
      </dgm:t>
    </dgm:pt>
    <dgm:pt modelId="{4D2BAFC9-D50F-41F7-9DD2-20541AD029E2}" type="pres">
      <dgm:prSet presAssocID="{B4D5FD2E-3261-40BA-A265-6F35CAB3E3C1}" presName="diamond" presStyleLbl="bgShp" presStyleIdx="0" presStyleCnt="1"/>
      <dgm:spPr/>
    </dgm:pt>
    <dgm:pt modelId="{E5CF376D-D858-44CB-9979-ED8A58082E34}" type="pres">
      <dgm:prSet presAssocID="{B4D5FD2E-3261-40BA-A265-6F35CAB3E3C1}" presName="quad1" presStyleLbl="node1" presStyleIdx="0" presStyleCnt="4">
        <dgm:presLayoutVars>
          <dgm:chMax val="0"/>
          <dgm:chPref val="0"/>
          <dgm:bulletEnabled val="1"/>
        </dgm:presLayoutVars>
      </dgm:prSet>
      <dgm:spPr/>
      <dgm:t>
        <a:bodyPr/>
        <a:lstStyle/>
        <a:p>
          <a:endParaRPr lang="en-US"/>
        </a:p>
      </dgm:t>
    </dgm:pt>
    <dgm:pt modelId="{8053523A-3541-4036-B26C-B439EF68387F}" type="pres">
      <dgm:prSet presAssocID="{B4D5FD2E-3261-40BA-A265-6F35CAB3E3C1}" presName="quad2" presStyleLbl="node1" presStyleIdx="1" presStyleCnt="4">
        <dgm:presLayoutVars>
          <dgm:chMax val="0"/>
          <dgm:chPref val="0"/>
          <dgm:bulletEnabled val="1"/>
        </dgm:presLayoutVars>
      </dgm:prSet>
      <dgm:spPr/>
      <dgm:t>
        <a:bodyPr/>
        <a:lstStyle/>
        <a:p>
          <a:endParaRPr lang="en-US"/>
        </a:p>
      </dgm:t>
    </dgm:pt>
    <dgm:pt modelId="{B9F7D728-AEF7-4FAC-9E10-9B9013FD2C34}" type="pres">
      <dgm:prSet presAssocID="{B4D5FD2E-3261-40BA-A265-6F35CAB3E3C1}" presName="quad3" presStyleLbl="node1" presStyleIdx="2" presStyleCnt="4">
        <dgm:presLayoutVars>
          <dgm:chMax val="0"/>
          <dgm:chPref val="0"/>
          <dgm:bulletEnabled val="1"/>
        </dgm:presLayoutVars>
      </dgm:prSet>
      <dgm:spPr/>
      <dgm:t>
        <a:bodyPr/>
        <a:lstStyle/>
        <a:p>
          <a:endParaRPr lang="en-US"/>
        </a:p>
      </dgm:t>
    </dgm:pt>
    <dgm:pt modelId="{3B2ECA3B-0401-40FF-AA53-69C0B5D25DD4}" type="pres">
      <dgm:prSet presAssocID="{B4D5FD2E-3261-40BA-A265-6F35CAB3E3C1}" presName="quad4" presStyleLbl="node1" presStyleIdx="3" presStyleCnt="4">
        <dgm:presLayoutVars>
          <dgm:chMax val="0"/>
          <dgm:chPref val="0"/>
          <dgm:bulletEnabled val="1"/>
        </dgm:presLayoutVars>
      </dgm:prSet>
      <dgm:spPr/>
      <dgm:t>
        <a:bodyPr/>
        <a:lstStyle/>
        <a:p>
          <a:endParaRPr lang="en-US"/>
        </a:p>
      </dgm:t>
    </dgm:pt>
  </dgm:ptLst>
  <dgm:cxnLst>
    <dgm:cxn modelId="{06676D36-BAF7-4475-9A8B-CD5969952C65}" srcId="{B4D5FD2E-3261-40BA-A265-6F35CAB3E3C1}" destId="{69EFD91D-1BDA-4D5A-BEF5-858581E51A8C}" srcOrd="3" destOrd="0" parTransId="{B10262A6-75D2-43B2-91A1-18D5BD6FB31E}" sibTransId="{F75C597F-E0BD-48C4-8226-0C0999F05180}"/>
    <dgm:cxn modelId="{4CB01801-AF84-4621-9998-F80B0575FDAD}" srcId="{B4D5FD2E-3261-40BA-A265-6F35CAB3E3C1}" destId="{125AC3ED-9277-4951-A27A-F4F562821B35}" srcOrd="1" destOrd="0" parTransId="{5E4EE444-6A5A-4BDD-8654-D80F57697AE3}" sibTransId="{787EA6EC-B4B9-41B7-895A-79AA76D2DD59}"/>
    <dgm:cxn modelId="{B8E41ECC-9E3C-49CA-8E79-522B07D23687}" type="presOf" srcId="{6079C488-053B-4F93-9238-82784B2FE030}" destId="{E5CF376D-D858-44CB-9979-ED8A58082E34}" srcOrd="0" destOrd="0" presId="urn:microsoft.com/office/officeart/2005/8/layout/matrix3"/>
    <dgm:cxn modelId="{4B71922E-0845-4FE9-8459-C826700A6EE8}" type="presOf" srcId="{B4D5FD2E-3261-40BA-A265-6F35CAB3E3C1}" destId="{C974D195-9BC4-4F78-8CA1-69D38E647297}" srcOrd="0" destOrd="0" presId="urn:microsoft.com/office/officeart/2005/8/layout/matrix3"/>
    <dgm:cxn modelId="{CE65A4A8-755A-4F3A-A470-0A5A29928E58}" srcId="{B4D5FD2E-3261-40BA-A265-6F35CAB3E3C1}" destId="{6079C488-053B-4F93-9238-82784B2FE030}" srcOrd="0" destOrd="0" parTransId="{4D3F0508-D365-43A0-B167-DA60BB98E163}" sibTransId="{281F58B6-1E1B-4F4B-BA90-2C592F93A833}"/>
    <dgm:cxn modelId="{C38317D1-80C1-4DBB-A56D-22ABF0C4AFC5}" type="presOf" srcId="{69EFD91D-1BDA-4D5A-BEF5-858581E51A8C}" destId="{3B2ECA3B-0401-40FF-AA53-69C0B5D25DD4}" srcOrd="0" destOrd="0" presId="urn:microsoft.com/office/officeart/2005/8/layout/matrix3"/>
    <dgm:cxn modelId="{E109A959-8049-44F7-9333-877270944994}" type="presOf" srcId="{6BEA75AC-EAE3-41F8-A1CC-2CADD9A1FDD4}" destId="{B9F7D728-AEF7-4FAC-9E10-9B9013FD2C34}" srcOrd="0" destOrd="0" presId="urn:microsoft.com/office/officeart/2005/8/layout/matrix3"/>
    <dgm:cxn modelId="{BC8403E6-C032-4F5D-B1BB-1385DEA70D27}" type="presOf" srcId="{125AC3ED-9277-4951-A27A-F4F562821B35}" destId="{8053523A-3541-4036-B26C-B439EF68387F}" srcOrd="0" destOrd="0" presId="urn:microsoft.com/office/officeart/2005/8/layout/matrix3"/>
    <dgm:cxn modelId="{6DF81F9A-8AD5-4709-A9E4-DD168F5BA30D}" srcId="{B4D5FD2E-3261-40BA-A265-6F35CAB3E3C1}" destId="{6BEA75AC-EAE3-41F8-A1CC-2CADD9A1FDD4}" srcOrd="2" destOrd="0" parTransId="{5DCC515C-C996-4DDC-950F-073BCA8D3AFB}" sibTransId="{4266497A-7D69-4D17-A0D0-A4DA9CE8198D}"/>
    <dgm:cxn modelId="{EE22E78D-1215-418C-AD47-CF19CDCC116C}" type="presParOf" srcId="{C974D195-9BC4-4F78-8CA1-69D38E647297}" destId="{4D2BAFC9-D50F-41F7-9DD2-20541AD029E2}" srcOrd="0" destOrd="0" presId="urn:microsoft.com/office/officeart/2005/8/layout/matrix3"/>
    <dgm:cxn modelId="{DFFF41D3-B4D3-4456-96BD-E7D8849B735A}" type="presParOf" srcId="{C974D195-9BC4-4F78-8CA1-69D38E647297}" destId="{E5CF376D-D858-44CB-9979-ED8A58082E34}" srcOrd="1" destOrd="0" presId="urn:microsoft.com/office/officeart/2005/8/layout/matrix3"/>
    <dgm:cxn modelId="{A0E047AE-D440-49BC-B2AD-67DB1CE33F6F}" type="presParOf" srcId="{C974D195-9BC4-4F78-8CA1-69D38E647297}" destId="{8053523A-3541-4036-B26C-B439EF68387F}" srcOrd="2" destOrd="0" presId="urn:microsoft.com/office/officeart/2005/8/layout/matrix3"/>
    <dgm:cxn modelId="{C1E0583A-00E5-4A99-9BAC-64495738D70D}" type="presParOf" srcId="{C974D195-9BC4-4F78-8CA1-69D38E647297}" destId="{B9F7D728-AEF7-4FAC-9E10-9B9013FD2C34}" srcOrd="3" destOrd="0" presId="urn:microsoft.com/office/officeart/2005/8/layout/matrix3"/>
    <dgm:cxn modelId="{C68BC514-0C1F-45DA-AA45-D73721E5012A}" type="presParOf" srcId="{C974D195-9BC4-4F78-8CA1-69D38E647297}" destId="{3B2ECA3B-0401-40FF-AA53-69C0B5D25DD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BCC79C-ED48-4B65-8DFE-E6A341B58B1A}"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D580B5D9-4343-4AA4-A873-9C9B80DC0CD2}">
      <dgm:prSet custT="1"/>
      <dgm:spPr/>
      <dgm:t>
        <a:bodyPr/>
        <a:lstStyle/>
        <a:p>
          <a:pPr rtl="0"/>
          <a:r>
            <a:rPr lang="en-US" sz="1800" b="1" dirty="0">
              <a:latin typeface="Times New Roman" panose="02020603050405020304" pitchFamily="18" charset="0"/>
              <a:cs typeface="Times New Roman" panose="02020603050405020304" pitchFamily="18" charset="0"/>
            </a:rPr>
            <a:t>Theo dõi, đánh giá CCHC</a:t>
          </a:r>
          <a:endParaRPr lang="en-US" sz="1800" dirty="0">
            <a:latin typeface="Times New Roman" panose="02020603050405020304" pitchFamily="18" charset="0"/>
            <a:cs typeface="Times New Roman" panose="02020603050405020304" pitchFamily="18" charset="0"/>
          </a:endParaRPr>
        </a:p>
      </dgm:t>
    </dgm:pt>
    <dgm:pt modelId="{9D3624ED-BA21-45FE-8878-DF605DBB1DD8}" type="parTrans" cxnId="{E45EF27A-91A8-4F6C-B9E1-7C41C4BC9766}">
      <dgm:prSet/>
      <dgm:spPr/>
      <dgm:t>
        <a:bodyPr/>
        <a:lstStyle/>
        <a:p>
          <a:endParaRPr lang="en-US"/>
        </a:p>
      </dgm:t>
    </dgm:pt>
    <dgm:pt modelId="{FD35E4C7-82D0-47AE-856B-218D66D8EC67}" type="sibTrans" cxnId="{E45EF27A-91A8-4F6C-B9E1-7C41C4BC9766}">
      <dgm:prSet/>
      <dgm:spPr/>
      <dgm:t>
        <a:bodyPr/>
        <a:lstStyle/>
        <a:p>
          <a:endParaRPr lang="en-US"/>
        </a:p>
      </dgm:t>
    </dgm:pt>
    <dgm:pt modelId="{DD222713-E836-423A-84D9-31E35FB5380C}">
      <dgm:prSet custT="1"/>
      <dgm:spPr/>
      <dgm:t>
        <a:bodyPr/>
        <a:lstStyle/>
        <a:p>
          <a:pPr rtl="0"/>
          <a:r>
            <a:rPr lang="en-US" sz="1800" b="1">
              <a:latin typeface="Times New Roman" panose="02020603050405020304" pitchFamily="18" charset="0"/>
              <a:cs typeface="Times New Roman" panose="02020603050405020304" pitchFamily="18" charset="0"/>
            </a:rPr>
            <a:t>Kiểm tra CCHC</a:t>
          </a:r>
          <a:endParaRPr lang="en-US" sz="1800">
            <a:latin typeface="Times New Roman" panose="02020603050405020304" pitchFamily="18" charset="0"/>
            <a:cs typeface="Times New Roman" panose="02020603050405020304" pitchFamily="18" charset="0"/>
          </a:endParaRPr>
        </a:p>
      </dgm:t>
    </dgm:pt>
    <dgm:pt modelId="{AA6DB2BA-AF9B-4B52-978A-D205421E963B}" type="parTrans" cxnId="{A5A7ABD6-D262-4307-AAFA-8D8A9B8C8962}">
      <dgm:prSet/>
      <dgm:spPr/>
      <dgm:t>
        <a:bodyPr/>
        <a:lstStyle/>
        <a:p>
          <a:endParaRPr lang="en-US"/>
        </a:p>
      </dgm:t>
    </dgm:pt>
    <dgm:pt modelId="{299DB050-E7F2-44B5-8866-AD46DC52E68B}" type="sibTrans" cxnId="{A5A7ABD6-D262-4307-AAFA-8D8A9B8C8962}">
      <dgm:prSet/>
      <dgm:spPr/>
      <dgm:t>
        <a:bodyPr/>
        <a:lstStyle/>
        <a:p>
          <a:endParaRPr lang="en-US"/>
        </a:p>
      </dgm:t>
    </dgm:pt>
    <dgm:pt modelId="{296B3AA6-F5EB-4ABB-AE30-C90A23561ED7}">
      <dgm:prSet custT="1"/>
      <dgm:spPr/>
      <dgm:t>
        <a:bodyPr/>
        <a:lstStyle/>
        <a:p>
          <a:pPr rtl="0"/>
          <a:r>
            <a:rPr lang="en-US" sz="1800" b="1" dirty="0">
              <a:latin typeface="Times New Roman" panose="02020603050405020304" pitchFamily="18" charset="0"/>
              <a:cs typeface="Times New Roman" panose="02020603050405020304" pitchFamily="18" charset="0"/>
            </a:rPr>
            <a:t>Khảo sát, đo lường sự hài lòng</a:t>
          </a:r>
          <a:endParaRPr lang="en-US" sz="1800" dirty="0">
            <a:latin typeface="Times New Roman" panose="02020603050405020304" pitchFamily="18" charset="0"/>
            <a:cs typeface="Times New Roman" panose="02020603050405020304" pitchFamily="18" charset="0"/>
          </a:endParaRPr>
        </a:p>
      </dgm:t>
    </dgm:pt>
    <dgm:pt modelId="{465D5152-BBFD-46F7-B79F-C779AEDAF4B9}" type="parTrans" cxnId="{17A668DA-3F6A-43DC-BC01-B29961E2DCBA}">
      <dgm:prSet/>
      <dgm:spPr/>
      <dgm:t>
        <a:bodyPr/>
        <a:lstStyle/>
        <a:p>
          <a:endParaRPr lang="en-US"/>
        </a:p>
      </dgm:t>
    </dgm:pt>
    <dgm:pt modelId="{39B70BEF-AEE5-431F-9FFC-2D54D07155D3}" type="sibTrans" cxnId="{17A668DA-3F6A-43DC-BC01-B29961E2DCBA}">
      <dgm:prSet/>
      <dgm:spPr/>
      <dgm:t>
        <a:bodyPr/>
        <a:lstStyle/>
        <a:p>
          <a:endParaRPr lang="en-US"/>
        </a:p>
      </dgm:t>
    </dgm:pt>
    <dgm:pt modelId="{EDE006C8-C33B-44DF-8E92-D2D8F0CA3E09}" type="pres">
      <dgm:prSet presAssocID="{81BCC79C-ED48-4B65-8DFE-E6A341B58B1A}" presName="Name0" presStyleCnt="0">
        <dgm:presLayoutVars>
          <dgm:chMax val="7"/>
          <dgm:chPref val="7"/>
          <dgm:dir/>
        </dgm:presLayoutVars>
      </dgm:prSet>
      <dgm:spPr/>
      <dgm:t>
        <a:bodyPr/>
        <a:lstStyle/>
        <a:p>
          <a:endParaRPr lang="en-US"/>
        </a:p>
      </dgm:t>
    </dgm:pt>
    <dgm:pt modelId="{9DC46F15-1FF7-4A3A-BF84-86438F52A3F9}" type="pres">
      <dgm:prSet presAssocID="{81BCC79C-ED48-4B65-8DFE-E6A341B58B1A}" presName="Name1" presStyleCnt="0"/>
      <dgm:spPr/>
    </dgm:pt>
    <dgm:pt modelId="{51E2D20B-5008-4249-BE15-8CC138396A69}" type="pres">
      <dgm:prSet presAssocID="{81BCC79C-ED48-4B65-8DFE-E6A341B58B1A}" presName="cycle" presStyleCnt="0"/>
      <dgm:spPr/>
    </dgm:pt>
    <dgm:pt modelId="{512C926E-6FC6-4AD3-A968-0DBB08D61A1F}" type="pres">
      <dgm:prSet presAssocID="{81BCC79C-ED48-4B65-8DFE-E6A341B58B1A}" presName="srcNode" presStyleLbl="node1" presStyleIdx="0" presStyleCnt="3"/>
      <dgm:spPr/>
    </dgm:pt>
    <dgm:pt modelId="{9B93E919-4ECC-4E7C-A8A8-3734CC9120EF}" type="pres">
      <dgm:prSet presAssocID="{81BCC79C-ED48-4B65-8DFE-E6A341B58B1A}" presName="conn" presStyleLbl="parChTrans1D2" presStyleIdx="0" presStyleCnt="1"/>
      <dgm:spPr/>
      <dgm:t>
        <a:bodyPr/>
        <a:lstStyle/>
        <a:p>
          <a:endParaRPr lang="en-US"/>
        </a:p>
      </dgm:t>
    </dgm:pt>
    <dgm:pt modelId="{F3B4B9C2-0AA7-46B4-93E0-5F3D38BB3A0F}" type="pres">
      <dgm:prSet presAssocID="{81BCC79C-ED48-4B65-8DFE-E6A341B58B1A}" presName="extraNode" presStyleLbl="node1" presStyleIdx="0" presStyleCnt="3"/>
      <dgm:spPr/>
    </dgm:pt>
    <dgm:pt modelId="{EB47216A-49C5-48A3-AEEF-7B50AD48B60E}" type="pres">
      <dgm:prSet presAssocID="{81BCC79C-ED48-4B65-8DFE-E6A341B58B1A}" presName="dstNode" presStyleLbl="node1" presStyleIdx="0" presStyleCnt="3"/>
      <dgm:spPr/>
    </dgm:pt>
    <dgm:pt modelId="{BEAEF091-1177-4891-A50F-1622751BEDAA}" type="pres">
      <dgm:prSet presAssocID="{D580B5D9-4343-4AA4-A873-9C9B80DC0CD2}" presName="text_1" presStyleLbl="node1" presStyleIdx="0" presStyleCnt="3">
        <dgm:presLayoutVars>
          <dgm:bulletEnabled val="1"/>
        </dgm:presLayoutVars>
      </dgm:prSet>
      <dgm:spPr/>
      <dgm:t>
        <a:bodyPr/>
        <a:lstStyle/>
        <a:p>
          <a:endParaRPr lang="en-US"/>
        </a:p>
      </dgm:t>
    </dgm:pt>
    <dgm:pt modelId="{AA39D0F8-1F2D-494C-A645-5A3BAF5B3A6C}" type="pres">
      <dgm:prSet presAssocID="{D580B5D9-4343-4AA4-A873-9C9B80DC0CD2}" presName="accent_1" presStyleCnt="0"/>
      <dgm:spPr/>
    </dgm:pt>
    <dgm:pt modelId="{E03972C2-9B22-41F0-A106-2304FE6EA16B}" type="pres">
      <dgm:prSet presAssocID="{D580B5D9-4343-4AA4-A873-9C9B80DC0CD2}" presName="accentRepeatNode" presStyleLbl="solidFgAcc1" presStyleIdx="0" presStyleCnt="3"/>
      <dgm:spPr/>
    </dgm:pt>
    <dgm:pt modelId="{F4570CC5-6F2C-4471-B86F-9E49557460DD}" type="pres">
      <dgm:prSet presAssocID="{DD222713-E836-423A-84D9-31E35FB5380C}" presName="text_2" presStyleLbl="node1" presStyleIdx="1" presStyleCnt="3">
        <dgm:presLayoutVars>
          <dgm:bulletEnabled val="1"/>
        </dgm:presLayoutVars>
      </dgm:prSet>
      <dgm:spPr/>
      <dgm:t>
        <a:bodyPr/>
        <a:lstStyle/>
        <a:p>
          <a:endParaRPr lang="en-US"/>
        </a:p>
      </dgm:t>
    </dgm:pt>
    <dgm:pt modelId="{608CFCD8-8C3E-4380-A354-EE4D50611D59}" type="pres">
      <dgm:prSet presAssocID="{DD222713-E836-423A-84D9-31E35FB5380C}" presName="accent_2" presStyleCnt="0"/>
      <dgm:spPr/>
    </dgm:pt>
    <dgm:pt modelId="{E6BEC21F-E134-40D9-83D0-EABAD9230C40}" type="pres">
      <dgm:prSet presAssocID="{DD222713-E836-423A-84D9-31E35FB5380C}" presName="accentRepeatNode" presStyleLbl="solidFgAcc1" presStyleIdx="1" presStyleCnt="3"/>
      <dgm:spPr/>
    </dgm:pt>
    <dgm:pt modelId="{EDEA4D8F-C857-492C-A5C0-24C24F6AA6FC}" type="pres">
      <dgm:prSet presAssocID="{296B3AA6-F5EB-4ABB-AE30-C90A23561ED7}" presName="text_3" presStyleLbl="node1" presStyleIdx="2" presStyleCnt="3">
        <dgm:presLayoutVars>
          <dgm:bulletEnabled val="1"/>
        </dgm:presLayoutVars>
      </dgm:prSet>
      <dgm:spPr/>
      <dgm:t>
        <a:bodyPr/>
        <a:lstStyle/>
        <a:p>
          <a:endParaRPr lang="en-US"/>
        </a:p>
      </dgm:t>
    </dgm:pt>
    <dgm:pt modelId="{99314EF4-63F6-44AD-8E3B-3C450EFD5E64}" type="pres">
      <dgm:prSet presAssocID="{296B3AA6-F5EB-4ABB-AE30-C90A23561ED7}" presName="accent_3" presStyleCnt="0"/>
      <dgm:spPr/>
    </dgm:pt>
    <dgm:pt modelId="{36518F5D-C664-4A24-827D-5A73F1A42123}" type="pres">
      <dgm:prSet presAssocID="{296B3AA6-F5EB-4ABB-AE30-C90A23561ED7}" presName="accentRepeatNode" presStyleLbl="solidFgAcc1" presStyleIdx="2" presStyleCnt="3"/>
      <dgm:spPr/>
    </dgm:pt>
  </dgm:ptLst>
  <dgm:cxnLst>
    <dgm:cxn modelId="{17A668DA-3F6A-43DC-BC01-B29961E2DCBA}" srcId="{81BCC79C-ED48-4B65-8DFE-E6A341B58B1A}" destId="{296B3AA6-F5EB-4ABB-AE30-C90A23561ED7}" srcOrd="2" destOrd="0" parTransId="{465D5152-BBFD-46F7-B79F-C779AEDAF4B9}" sibTransId="{39B70BEF-AEE5-431F-9FFC-2D54D07155D3}"/>
    <dgm:cxn modelId="{2001314C-5133-43DF-BC47-DA97D50D8C87}" type="presOf" srcId="{DD222713-E836-423A-84D9-31E35FB5380C}" destId="{F4570CC5-6F2C-4471-B86F-9E49557460DD}" srcOrd="0" destOrd="0" presId="urn:microsoft.com/office/officeart/2008/layout/VerticalCurvedList"/>
    <dgm:cxn modelId="{4D80229E-CE92-4B7F-A7F3-2216CDDD0B91}" type="presOf" srcId="{296B3AA6-F5EB-4ABB-AE30-C90A23561ED7}" destId="{EDEA4D8F-C857-492C-A5C0-24C24F6AA6FC}" srcOrd="0" destOrd="0" presId="urn:microsoft.com/office/officeart/2008/layout/VerticalCurvedList"/>
    <dgm:cxn modelId="{C3CD432C-9BF2-440B-B769-F2551DEDF0DE}" type="presOf" srcId="{D580B5D9-4343-4AA4-A873-9C9B80DC0CD2}" destId="{BEAEF091-1177-4891-A50F-1622751BEDAA}" srcOrd="0" destOrd="0" presId="urn:microsoft.com/office/officeart/2008/layout/VerticalCurvedList"/>
    <dgm:cxn modelId="{2B2FACBB-4ED2-45EE-B55F-AEB6DEC49D9A}" type="presOf" srcId="{81BCC79C-ED48-4B65-8DFE-E6A341B58B1A}" destId="{EDE006C8-C33B-44DF-8E92-D2D8F0CA3E09}" srcOrd="0" destOrd="0" presId="urn:microsoft.com/office/officeart/2008/layout/VerticalCurvedList"/>
    <dgm:cxn modelId="{A5A7ABD6-D262-4307-AAFA-8D8A9B8C8962}" srcId="{81BCC79C-ED48-4B65-8DFE-E6A341B58B1A}" destId="{DD222713-E836-423A-84D9-31E35FB5380C}" srcOrd="1" destOrd="0" parTransId="{AA6DB2BA-AF9B-4B52-978A-D205421E963B}" sibTransId="{299DB050-E7F2-44B5-8866-AD46DC52E68B}"/>
    <dgm:cxn modelId="{E45EF27A-91A8-4F6C-B9E1-7C41C4BC9766}" srcId="{81BCC79C-ED48-4B65-8DFE-E6A341B58B1A}" destId="{D580B5D9-4343-4AA4-A873-9C9B80DC0CD2}" srcOrd="0" destOrd="0" parTransId="{9D3624ED-BA21-45FE-8878-DF605DBB1DD8}" sibTransId="{FD35E4C7-82D0-47AE-856B-218D66D8EC67}"/>
    <dgm:cxn modelId="{114C9658-1100-4DF5-B3AC-9B4170EE275E}" type="presOf" srcId="{FD35E4C7-82D0-47AE-856B-218D66D8EC67}" destId="{9B93E919-4ECC-4E7C-A8A8-3734CC9120EF}" srcOrd="0" destOrd="0" presId="urn:microsoft.com/office/officeart/2008/layout/VerticalCurvedList"/>
    <dgm:cxn modelId="{6BC89C3F-2A26-4A44-8C2E-4643A515A5C5}" type="presParOf" srcId="{EDE006C8-C33B-44DF-8E92-D2D8F0CA3E09}" destId="{9DC46F15-1FF7-4A3A-BF84-86438F52A3F9}" srcOrd="0" destOrd="0" presId="urn:microsoft.com/office/officeart/2008/layout/VerticalCurvedList"/>
    <dgm:cxn modelId="{6D91D5D2-531E-491C-990A-F758889A2309}" type="presParOf" srcId="{9DC46F15-1FF7-4A3A-BF84-86438F52A3F9}" destId="{51E2D20B-5008-4249-BE15-8CC138396A69}" srcOrd="0" destOrd="0" presId="urn:microsoft.com/office/officeart/2008/layout/VerticalCurvedList"/>
    <dgm:cxn modelId="{29CEC7DC-3353-440A-AF4B-F1DC0E400937}" type="presParOf" srcId="{51E2D20B-5008-4249-BE15-8CC138396A69}" destId="{512C926E-6FC6-4AD3-A968-0DBB08D61A1F}" srcOrd="0" destOrd="0" presId="urn:microsoft.com/office/officeart/2008/layout/VerticalCurvedList"/>
    <dgm:cxn modelId="{C60EBC69-89B2-432C-BD09-538CF97F1C3E}" type="presParOf" srcId="{51E2D20B-5008-4249-BE15-8CC138396A69}" destId="{9B93E919-4ECC-4E7C-A8A8-3734CC9120EF}" srcOrd="1" destOrd="0" presId="urn:microsoft.com/office/officeart/2008/layout/VerticalCurvedList"/>
    <dgm:cxn modelId="{D7F7ECC9-664D-44FB-BEDE-74720E902B09}" type="presParOf" srcId="{51E2D20B-5008-4249-BE15-8CC138396A69}" destId="{F3B4B9C2-0AA7-46B4-93E0-5F3D38BB3A0F}" srcOrd="2" destOrd="0" presId="urn:microsoft.com/office/officeart/2008/layout/VerticalCurvedList"/>
    <dgm:cxn modelId="{609601CE-E063-4EA7-BCFA-DA061A1CBA24}" type="presParOf" srcId="{51E2D20B-5008-4249-BE15-8CC138396A69}" destId="{EB47216A-49C5-48A3-AEEF-7B50AD48B60E}" srcOrd="3" destOrd="0" presId="urn:microsoft.com/office/officeart/2008/layout/VerticalCurvedList"/>
    <dgm:cxn modelId="{3EF2BF24-050B-4F4C-9D69-898060303545}" type="presParOf" srcId="{9DC46F15-1FF7-4A3A-BF84-86438F52A3F9}" destId="{BEAEF091-1177-4891-A50F-1622751BEDAA}" srcOrd="1" destOrd="0" presId="urn:microsoft.com/office/officeart/2008/layout/VerticalCurvedList"/>
    <dgm:cxn modelId="{8693FDE4-CC0B-4F1D-9774-69233933F9EA}" type="presParOf" srcId="{9DC46F15-1FF7-4A3A-BF84-86438F52A3F9}" destId="{AA39D0F8-1F2D-494C-A645-5A3BAF5B3A6C}" srcOrd="2" destOrd="0" presId="urn:microsoft.com/office/officeart/2008/layout/VerticalCurvedList"/>
    <dgm:cxn modelId="{A3EF82FE-1C2F-4994-B2B2-A34C403E87E5}" type="presParOf" srcId="{AA39D0F8-1F2D-494C-A645-5A3BAF5B3A6C}" destId="{E03972C2-9B22-41F0-A106-2304FE6EA16B}" srcOrd="0" destOrd="0" presId="urn:microsoft.com/office/officeart/2008/layout/VerticalCurvedList"/>
    <dgm:cxn modelId="{04B0999E-E26D-4DF9-80A6-BDA47CF9C997}" type="presParOf" srcId="{9DC46F15-1FF7-4A3A-BF84-86438F52A3F9}" destId="{F4570CC5-6F2C-4471-B86F-9E49557460DD}" srcOrd="3" destOrd="0" presId="urn:microsoft.com/office/officeart/2008/layout/VerticalCurvedList"/>
    <dgm:cxn modelId="{DDCE6B3C-D95C-4646-9C18-904C53E532C9}" type="presParOf" srcId="{9DC46F15-1FF7-4A3A-BF84-86438F52A3F9}" destId="{608CFCD8-8C3E-4380-A354-EE4D50611D59}" srcOrd="4" destOrd="0" presId="urn:microsoft.com/office/officeart/2008/layout/VerticalCurvedList"/>
    <dgm:cxn modelId="{A81E4872-DBF0-45EB-8F4E-B4A30FF0C484}" type="presParOf" srcId="{608CFCD8-8C3E-4380-A354-EE4D50611D59}" destId="{E6BEC21F-E134-40D9-83D0-EABAD9230C40}" srcOrd="0" destOrd="0" presId="urn:microsoft.com/office/officeart/2008/layout/VerticalCurvedList"/>
    <dgm:cxn modelId="{36F310EA-EAEC-45FF-BD2F-3364EFE999C1}" type="presParOf" srcId="{9DC46F15-1FF7-4A3A-BF84-86438F52A3F9}" destId="{EDEA4D8F-C857-492C-A5C0-24C24F6AA6FC}" srcOrd="5" destOrd="0" presId="urn:microsoft.com/office/officeart/2008/layout/VerticalCurvedList"/>
    <dgm:cxn modelId="{0511D3DD-9FD6-4466-809A-C843B736C68A}" type="presParOf" srcId="{9DC46F15-1FF7-4A3A-BF84-86438F52A3F9}" destId="{99314EF4-63F6-44AD-8E3B-3C450EFD5E64}" srcOrd="6" destOrd="0" presId="urn:microsoft.com/office/officeart/2008/layout/VerticalCurvedList"/>
    <dgm:cxn modelId="{0DFC7D88-DF9C-4067-94B6-E291BB246163}" type="presParOf" srcId="{99314EF4-63F6-44AD-8E3B-3C450EFD5E64}" destId="{36518F5D-C664-4A24-827D-5A73F1A421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3E59-5EAF-425A-A616-3BD1441AC991}">
      <dsp:nvSpPr>
        <dsp:cNvPr id="0" name=""/>
        <dsp:cNvSpPr/>
      </dsp:nvSpPr>
      <dsp:spPr>
        <a:xfrm>
          <a:off x="1286398" y="0"/>
          <a:ext cx="5280700" cy="52807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F9ADE-4B03-4C64-83EE-516C8A71FDB9}">
      <dsp:nvSpPr>
        <dsp:cNvPr id="0" name=""/>
        <dsp:cNvSpPr/>
      </dsp:nvSpPr>
      <dsp:spPr>
        <a:xfrm>
          <a:off x="1788064" y="501666"/>
          <a:ext cx="2059473" cy="20594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a:t>Phân tích bối cảnh thực hiện;</a:t>
          </a:r>
          <a:endParaRPr lang="en-US" sz="2600" kern="1200"/>
        </a:p>
      </dsp:txBody>
      <dsp:txXfrm>
        <a:off x="1888599" y="602201"/>
        <a:ext cx="1858403" cy="1858403"/>
      </dsp:txXfrm>
    </dsp:sp>
    <dsp:sp modelId="{10F8A111-BCDB-46E4-A765-EB7F4E3DA844}">
      <dsp:nvSpPr>
        <dsp:cNvPr id="0" name=""/>
        <dsp:cNvSpPr/>
      </dsp:nvSpPr>
      <dsp:spPr>
        <a:xfrm>
          <a:off x="4005958" y="501666"/>
          <a:ext cx="2059473" cy="2059473"/>
        </a:xfrm>
        <a:prstGeom prst="roundRect">
          <a:avLst/>
        </a:prstGeom>
        <a:solidFill>
          <a:schemeClr val="accent2">
            <a:hueOff val="3494510"/>
            <a:satOff val="-663"/>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a:t>Đánh giá thực trạng;</a:t>
          </a:r>
          <a:endParaRPr lang="en-US" sz="2600" kern="1200"/>
        </a:p>
      </dsp:txBody>
      <dsp:txXfrm>
        <a:off x="4106493" y="602201"/>
        <a:ext cx="1858403" cy="1858403"/>
      </dsp:txXfrm>
    </dsp:sp>
    <dsp:sp modelId="{2FC522E0-460C-450C-BE39-3C08AA4A7369}">
      <dsp:nvSpPr>
        <dsp:cNvPr id="0" name=""/>
        <dsp:cNvSpPr/>
      </dsp:nvSpPr>
      <dsp:spPr>
        <a:xfrm>
          <a:off x="1788064" y="2719560"/>
          <a:ext cx="2059473" cy="2059473"/>
        </a:xfrm>
        <a:prstGeom prst="roundRect">
          <a:avLst/>
        </a:prstGeom>
        <a:solidFill>
          <a:schemeClr val="accent2">
            <a:hueOff val="6989019"/>
            <a:satOff val="-1325"/>
            <a:lumOff val="-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a:t>Đưa ra mục tiêu, phương hướng;</a:t>
          </a:r>
          <a:endParaRPr lang="en-US" sz="2600" kern="1200"/>
        </a:p>
      </dsp:txBody>
      <dsp:txXfrm>
        <a:off x="1888599" y="2820095"/>
        <a:ext cx="1858403" cy="1858403"/>
      </dsp:txXfrm>
    </dsp:sp>
    <dsp:sp modelId="{15A89F5F-48E4-4421-8671-0BDF7109205C}">
      <dsp:nvSpPr>
        <dsp:cNvPr id="0" name=""/>
        <dsp:cNvSpPr/>
      </dsp:nvSpPr>
      <dsp:spPr>
        <a:xfrm>
          <a:off x="4005958" y="2719560"/>
          <a:ext cx="2059473" cy="2059473"/>
        </a:xfrm>
        <a:prstGeom prst="roundRect">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vi-VN" sz="2600" b="1" kern="1200"/>
            <a:t>Đưa ra các giải pháp thực hiện.</a:t>
          </a:r>
          <a:endParaRPr lang="en-US" sz="2600" kern="1200"/>
        </a:p>
      </dsp:txBody>
      <dsp:txXfrm>
        <a:off x="4106493" y="2820095"/>
        <a:ext cx="1858403" cy="185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CC432-EEAC-4B9A-8AD1-BA5B0E430AF2}">
      <dsp:nvSpPr>
        <dsp:cNvPr id="0" name=""/>
        <dsp:cNvSpPr/>
      </dsp:nvSpPr>
      <dsp:spPr>
        <a:xfrm>
          <a:off x="-6215293" y="-950836"/>
          <a:ext cx="7398397" cy="7398397"/>
        </a:xfrm>
        <a:prstGeom prst="blockArc">
          <a:avLst>
            <a:gd name="adj1" fmla="val 18900000"/>
            <a:gd name="adj2" fmla="val 2700000"/>
            <a:gd name="adj3" fmla="val 292"/>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87D88-C104-4454-A9C1-41BF4BAC5096}">
      <dsp:nvSpPr>
        <dsp:cNvPr id="0" name=""/>
        <dsp:cNvSpPr/>
      </dsp:nvSpPr>
      <dsp:spPr>
        <a:xfrm>
          <a:off x="516930" y="343435"/>
          <a:ext cx="6926194" cy="6873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553" tIns="60960" rIns="60960" bIns="60960" numCol="1" spcCol="1270" anchor="ctr" anchorCtr="0">
          <a:noAutofit/>
        </a:bodyPr>
        <a:lstStyle/>
        <a:p>
          <a:pPr lvl="0" algn="l" defTabSz="1066800" rtl="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Tuân thủ quy định của pháp luật</a:t>
          </a:r>
          <a:endParaRPr lang="en-US" sz="2400" kern="1200">
            <a:latin typeface="Times New Roman" panose="02020603050405020304" pitchFamily="18" charset="0"/>
            <a:cs typeface="Times New Roman" panose="02020603050405020304" pitchFamily="18" charset="0"/>
          </a:endParaRPr>
        </a:p>
      </dsp:txBody>
      <dsp:txXfrm>
        <a:off x="516930" y="343435"/>
        <a:ext cx="6926194" cy="687310"/>
      </dsp:txXfrm>
    </dsp:sp>
    <dsp:sp modelId="{DD492E8A-8F5E-41B8-8929-6120F9787E4A}">
      <dsp:nvSpPr>
        <dsp:cNvPr id="0" name=""/>
        <dsp:cNvSpPr/>
      </dsp:nvSpPr>
      <dsp:spPr>
        <a:xfrm>
          <a:off x="87361" y="257521"/>
          <a:ext cx="859137" cy="85913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46E275-C2AF-4543-92B4-08BD50EE14B7}">
      <dsp:nvSpPr>
        <dsp:cNvPr id="0" name=""/>
        <dsp:cNvSpPr/>
      </dsp:nvSpPr>
      <dsp:spPr>
        <a:xfrm>
          <a:off x="1009437" y="1374071"/>
          <a:ext cx="6433687" cy="687310"/>
        </a:xfrm>
        <a:prstGeom prst="rect">
          <a:avLst/>
        </a:prstGeom>
        <a:solidFill>
          <a:schemeClr val="accent2">
            <a:hueOff val="2620882"/>
            <a:satOff val="-497"/>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553" tIns="60960" rIns="60960" bIns="60960" numCol="1" spcCol="1270" anchor="ctr" anchorCtr="0">
          <a:noAutofit/>
        </a:bodyPr>
        <a:lstStyle/>
        <a:p>
          <a:pPr lvl="0" algn="l" defTabSz="1066800" rtl="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Chủ động, thường xuyên, chặt chẽ, kịp thời</a:t>
          </a:r>
          <a:endParaRPr lang="en-US" sz="2400" kern="1200">
            <a:latin typeface="Times New Roman" panose="02020603050405020304" pitchFamily="18" charset="0"/>
            <a:cs typeface="Times New Roman" panose="02020603050405020304" pitchFamily="18" charset="0"/>
          </a:endParaRPr>
        </a:p>
      </dsp:txBody>
      <dsp:txXfrm>
        <a:off x="1009437" y="1374071"/>
        <a:ext cx="6433687" cy="687310"/>
      </dsp:txXfrm>
    </dsp:sp>
    <dsp:sp modelId="{CB4C50EA-5D09-4A8C-94A3-943DAF09D30B}">
      <dsp:nvSpPr>
        <dsp:cNvPr id="0" name=""/>
        <dsp:cNvSpPr/>
      </dsp:nvSpPr>
      <dsp:spPr>
        <a:xfrm>
          <a:off x="579868" y="1288157"/>
          <a:ext cx="859137" cy="859137"/>
        </a:xfrm>
        <a:prstGeom prst="ellipse">
          <a:avLst/>
        </a:prstGeom>
        <a:solidFill>
          <a:schemeClr val="lt1">
            <a:hueOff val="0"/>
            <a:satOff val="0"/>
            <a:lumOff val="0"/>
            <a:alphaOff val="0"/>
          </a:schemeClr>
        </a:solidFill>
        <a:ln w="25400" cap="flat" cmpd="sng" algn="ctr">
          <a:solidFill>
            <a:schemeClr val="accent2">
              <a:hueOff val="2620882"/>
              <a:satOff val="-497"/>
              <a:lumOff val="-2500"/>
              <a:alphaOff val="0"/>
            </a:schemeClr>
          </a:solidFill>
          <a:prstDash val="solid"/>
        </a:ln>
        <a:effectLst/>
      </dsp:spPr>
      <dsp:style>
        <a:lnRef idx="2">
          <a:scrgbClr r="0" g="0" b="0"/>
        </a:lnRef>
        <a:fillRef idx="1">
          <a:scrgbClr r="0" g="0" b="0"/>
        </a:fillRef>
        <a:effectRef idx="0">
          <a:scrgbClr r="0" g="0" b="0"/>
        </a:effectRef>
        <a:fontRef idx="minor"/>
      </dsp:style>
    </dsp:sp>
    <dsp:sp modelId="{D18C7E23-D401-4708-88B1-191B2E3DDF75}">
      <dsp:nvSpPr>
        <dsp:cNvPr id="0" name=""/>
        <dsp:cNvSpPr/>
      </dsp:nvSpPr>
      <dsp:spPr>
        <a:xfrm>
          <a:off x="1160596" y="2404706"/>
          <a:ext cx="6282528" cy="687310"/>
        </a:xfrm>
        <a:prstGeom prst="rect">
          <a:avLst/>
        </a:prstGeom>
        <a:solidFill>
          <a:schemeClr val="accent2">
            <a:hueOff val="5241764"/>
            <a:satOff val="-99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553" tIns="60960" rIns="60960" bIns="60960" numCol="1" spcCol="1270" anchor="ctr" anchorCtr="0">
          <a:noAutofit/>
        </a:bodyPr>
        <a:lstStyle/>
        <a:p>
          <a:pPr lvl="0" algn="l" defTabSz="1066800" rtl="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Chia sẻ thông tin</a:t>
          </a:r>
          <a:endParaRPr lang="en-US" sz="2400" kern="1200">
            <a:latin typeface="Times New Roman" panose="02020603050405020304" pitchFamily="18" charset="0"/>
            <a:cs typeface="Times New Roman" panose="02020603050405020304" pitchFamily="18" charset="0"/>
          </a:endParaRPr>
        </a:p>
      </dsp:txBody>
      <dsp:txXfrm>
        <a:off x="1160596" y="2404706"/>
        <a:ext cx="6282528" cy="687310"/>
      </dsp:txXfrm>
    </dsp:sp>
    <dsp:sp modelId="{9A7DFE79-7583-46C5-9EA9-C421075A09BE}">
      <dsp:nvSpPr>
        <dsp:cNvPr id="0" name=""/>
        <dsp:cNvSpPr/>
      </dsp:nvSpPr>
      <dsp:spPr>
        <a:xfrm>
          <a:off x="731028" y="2318793"/>
          <a:ext cx="859137" cy="859137"/>
        </a:xfrm>
        <a:prstGeom prst="ellipse">
          <a:avLst/>
        </a:prstGeom>
        <a:solidFill>
          <a:schemeClr val="lt1">
            <a:hueOff val="0"/>
            <a:satOff val="0"/>
            <a:lumOff val="0"/>
            <a:alphaOff val="0"/>
          </a:schemeClr>
        </a:solidFill>
        <a:ln w="25400" cap="flat" cmpd="sng" algn="ctr">
          <a:solidFill>
            <a:schemeClr val="accent2">
              <a:hueOff val="5241764"/>
              <a:satOff val="-994"/>
              <a:lumOff val="-5000"/>
              <a:alphaOff val="0"/>
            </a:schemeClr>
          </a:solidFill>
          <a:prstDash val="solid"/>
        </a:ln>
        <a:effectLst/>
      </dsp:spPr>
      <dsp:style>
        <a:lnRef idx="2">
          <a:scrgbClr r="0" g="0" b="0"/>
        </a:lnRef>
        <a:fillRef idx="1">
          <a:scrgbClr r="0" g="0" b="0"/>
        </a:fillRef>
        <a:effectRef idx="0">
          <a:scrgbClr r="0" g="0" b="0"/>
        </a:effectRef>
        <a:fontRef idx="minor"/>
      </dsp:style>
    </dsp:sp>
    <dsp:sp modelId="{D1F6A071-9C08-4FA7-B18E-6EA4593752A9}">
      <dsp:nvSpPr>
        <dsp:cNvPr id="0" name=""/>
        <dsp:cNvSpPr/>
      </dsp:nvSpPr>
      <dsp:spPr>
        <a:xfrm>
          <a:off x="1009437" y="3435342"/>
          <a:ext cx="6433687" cy="687310"/>
        </a:xfrm>
        <a:prstGeom prst="rect">
          <a:avLst/>
        </a:prstGeom>
        <a:solidFill>
          <a:schemeClr val="accent2">
            <a:hueOff val="7862647"/>
            <a:satOff val="-1491"/>
            <a:lumOff val="-7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553" tIns="60960" rIns="60960" bIns="60960" numCol="1" spcCol="1270" anchor="ctr" anchorCtr="0">
          <a:noAutofit/>
        </a:bodyPr>
        <a:lstStyle/>
        <a:p>
          <a:pPr lvl="0" algn="l" defTabSz="1066800" rtl="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Đảm bảo tính khách quan</a:t>
          </a:r>
          <a:endParaRPr lang="en-US" sz="2400" kern="1200">
            <a:latin typeface="Times New Roman" panose="02020603050405020304" pitchFamily="18" charset="0"/>
            <a:cs typeface="Times New Roman" panose="02020603050405020304" pitchFamily="18" charset="0"/>
          </a:endParaRPr>
        </a:p>
      </dsp:txBody>
      <dsp:txXfrm>
        <a:off x="1009437" y="3435342"/>
        <a:ext cx="6433687" cy="687310"/>
      </dsp:txXfrm>
    </dsp:sp>
    <dsp:sp modelId="{EB7F0B6F-3415-4387-A46D-EAD42C344A17}">
      <dsp:nvSpPr>
        <dsp:cNvPr id="0" name=""/>
        <dsp:cNvSpPr/>
      </dsp:nvSpPr>
      <dsp:spPr>
        <a:xfrm>
          <a:off x="579868" y="3349428"/>
          <a:ext cx="859137" cy="859137"/>
        </a:xfrm>
        <a:prstGeom prst="ellipse">
          <a:avLst/>
        </a:prstGeom>
        <a:solidFill>
          <a:schemeClr val="lt1">
            <a:hueOff val="0"/>
            <a:satOff val="0"/>
            <a:lumOff val="0"/>
            <a:alphaOff val="0"/>
          </a:schemeClr>
        </a:solidFill>
        <a:ln w="25400" cap="flat" cmpd="sng" algn="ctr">
          <a:solidFill>
            <a:schemeClr val="accent2">
              <a:hueOff val="7862647"/>
              <a:satOff val="-1491"/>
              <a:lumOff val="-7499"/>
              <a:alphaOff val="0"/>
            </a:schemeClr>
          </a:solidFill>
          <a:prstDash val="solid"/>
        </a:ln>
        <a:effectLst/>
      </dsp:spPr>
      <dsp:style>
        <a:lnRef idx="2">
          <a:scrgbClr r="0" g="0" b="0"/>
        </a:lnRef>
        <a:fillRef idx="1">
          <a:scrgbClr r="0" g="0" b="0"/>
        </a:fillRef>
        <a:effectRef idx="0">
          <a:scrgbClr r="0" g="0" b="0"/>
        </a:effectRef>
        <a:fontRef idx="minor"/>
      </dsp:style>
    </dsp:sp>
    <dsp:sp modelId="{F19B6753-E12A-465E-A992-FCCDD38B0DA2}">
      <dsp:nvSpPr>
        <dsp:cNvPr id="0" name=""/>
        <dsp:cNvSpPr/>
      </dsp:nvSpPr>
      <dsp:spPr>
        <a:xfrm>
          <a:off x="516930" y="4465978"/>
          <a:ext cx="6926194" cy="687310"/>
        </a:xfrm>
        <a:prstGeom prst="rect">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553" tIns="60960" rIns="60960" bIns="60960" numCol="1" spcCol="1270" anchor="ctr" anchorCtr="0">
          <a:noAutofit/>
        </a:bodyPr>
        <a:lstStyle/>
        <a:p>
          <a:pPr lvl="0" algn="l" defTabSz="1066800" rtl="0">
            <a:lnSpc>
              <a:spcPct val="90000"/>
            </a:lnSpc>
            <a:spcBef>
              <a:spcPct val="0"/>
            </a:spcBef>
            <a:spcAft>
              <a:spcPct val="35000"/>
            </a:spcAft>
          </a:pPr>
          <a:r>
            <a:rPr lang="en-US" sz="2400" b="1" kern="1200">
              <a:latin typeface="Times New Roman" panose="02020603050405020304" pitchFamily="18" charset="0"/>
              <a:cs typeface="Times New Roman" panose="02020603050405020304" pitchFamily="18" charset="0"/>
            </a:rPr>
            <a:t>Hài hòa các lợi ích</a:t>
          </a:r>
          <a:endParaRPr lang="en-US" sz="2400" kern="1200">
            <a:latin typeface="Times New Roman" panose="02020603050405020304" pitchFamily="18" charset="0"/>
            <a:cs typeface="Times New Roman" panose="02020603050405020304" pitchFamily="18" charset="0"/>
          </a:endParaRPr>
        </a:p>
      </dsp:txBody>
      <dsp:txXfrm>
        <a:off x="516930" y="4465978"/>
        <a:ext cx="6926194" cy="687310"/>
      </dsp:txXfrm>
    </dsp:sp>
    <dsp:sp modelId="{34CC551D-E41B-4261-9645-E5E1DE542224}">
      <dsp:nvSpPr>
        <dsp:cNvPr id="0" name=""/>
        <dsp:cNvSpPr/>
      </dsp:nvSpPr>
      <dsp:spPr>
        <a:xfrm>
          <a:off x="87361" y="4380064"/>
          <a:ext cx="859137" cy="859137"/>
        </a:xfrm>
        <a:prstGeom prst="ellipse">
          <a:avLst/>
        </a:prstGeom>
        <a:solidFill>
          <a:schemeClr val="lt1">
            <a:hueOff val="0"/>
            <a:satOff val="0"/>
            <a:lumOff val="0"/>
            <a:alphaOff val="0"/>
          </a:schemeClr>
        </a:solidFill>
        <a:ln w="25400" cap="flat" cmpd="sng" algn="ctr">
          <a:solidFill>
            <a:schemeClr val="accent2">
              <a:hueOff val="10483529"/>
              <a:satOff val="-1988"/>
              <a:lumOff val="-999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02A13-DDFB-4F28-95E5-CD37079B71A1}">
      <dsp:nvSpPr>
        <dsp:cNvPr id="0" name=""/>
        <dsp:cNvSpPr/>
      </dsp:nvSpPr>
      <dsp:spPr>
        <a:xfrm>
          <a:off x="-6296762" y="-963221"/>
          <a:ext cx="7495175" cy="7495175"/>
        </a:xfrm>
        <a:prstGeom prst="blockArc">
          <a:avLst>
            <a:gd name="adj1" fmla="val 18900000"/>
            <a:gd name="adj2" fmla="val 2700000"/>
            <a:gd name="adj3" fmla="val 28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93728-63E7-4213-9E1E-C6706DE8DDCD}">
      <dsp:nvSpPr>
        <dsp:cNvPr id="0" name=""/>
        <dsp:cNvSpPr/>
      </dsp:nvSpPr>
      <dsp:spPr>
        <a:xfrm>
          <a:off x="523584" y="347934"/>
          <a:ext cx="7750391" cy="6963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9" tIns="45720" rIns="45720" bIns="45720" numCol="1" spcCol="1270" anchor="ctr" anchorCtr="0">
          <a:noAutofit/>
        </a:bodyPr>
        <a:lstStyle/>
        <a:p>
          <a:pPr lvl="0" algn="just" defTabSz="800100" rtl="0">
            <a:lnSpc>
              <a:spcPct val="90000"/>
            </a:lnSpc>
            <a:spcBef>
              <a:spcPct val="0"/>
            </a:spcBef>
            <a:spcAft>
              <a:spcPct val="35000"/>
            </a:spcAft>
          </a:pPr>
          <a:r>
            <a:rPr lang="en-US" sz="1800" b="1" kern="1200" dirty="0"/>
            <a:t>Thống nhất mục tiêu, kế hoạch công việc…. Trên cơ sở bình đẳng, tôn trọng lẫn nhau</a:t>
          </a:r>
          <a:endParaRPr lang="en-US" sz="1800" kern="1200" dirty="0"/>
        </a:p>
      </dsp:txBody>
      <dsp:txXfrm>
        <a:off x="523584" y="347934"/>
        <a:ext cx="7750391" cy="696314"/>
      </dsp:txXfrm>
    </dsp:sp>
    <dsp:sp modelId="{CCA1159C-4B28-41EC-8296-B9B23E44C8AB}">
      <dsp:nvSpPr>
        <dsp:cNvPr id="0" name=""/>
        <dsp:cNvSpPr/>
      </dsp:nvSpPr>
      <dsp:spPr>
        <a:xfrm>
          <a:off x="88388" y="260895"/>
          <a:ext cx="870392" cy="87039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5E73B-66DD-49DD-92F1-D89349F71F1B}">
      <dsp:nvSpPr>
        <dsp:cNvPr id="0" name=""/>
        <dsp:cNvSpPr/>
      </dsp:nvSpPr>
      <dsp:spPr>
        <a:xfrm>
          <a:off x="1022542" y="1296098"/>
          <a:ext cx="7251432" cy="8882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9" tIns="45720" rIns="45720" bIns="45720" numCol="1" spcCol="1270" anchor="ctr" anchorCtr="0">
          <a:noAutofit/>
        </a:bodyPr>
        <a:lstStyle/>
        <a:p>
          <a:pPr lvl="0" algn="just" defTabSz="800100" rtl="0">
            <a:lnSpc>
              <a:spcPct val="90000"/>
            </a:lnSpc>
            <a:spcBef>
              <a:spcPct val="0"/>
            </a:spcBef>
            <a:spcAft>
              <a:spcPct val="35000"/>
            </a:spcAft>
          </a:pPr>
          <a:r>
            <a:rPr lang="en-US" sz="1800" b="1" kern="1200" dirty="0"/>
            <a:t>Kỹ năng làm việc nhóm (lắng nghe tích cực, phản hồi thông tin, thuyết phục, chia sẻ, tương tác, tư duy phản biện, hướng vào trọng tâm thảo luận…)</a:t>
          </a:r>
          <a:endParaRPr lang="en-US" sz="1800" kern="1200" dirty="0"/>
        </a:p>
      </dsp:txBody>
      <dsp:txXfrm>
        <a:off x="1022542" y="1296098"/>
        <a:ext cx="7251432" cy="888260"/>
      </dsp:txXfrm>
    </dsp:sp>
    <dsp:sp modelId="{A2A3BD9C-8B79-430E-A390-B59ABFCD3E63}">
      <dsp:nvSpPr>
        <dsp:cNvPr id="0" name=""/>
        <dsp:cNvSpPr/>
      </dsp:nvSpPr>
      <dsp:spPr>
        <a:xfrm>
          <a:off x="587346" y="1305032"/>
          <a:ext cx="870392" cy="87039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16875-C235-4054-A0C6-BADB472132E5}">
      <dsp:nvSpPr>
        <dsp:cNvPr id="0" name=""/>
        <dsp:cNvSpPr/>
      </dsp:nvSpPr>
      <dsp:spPr>
        <a:xfrm>
          <a:off x="1175683" y="2436208"/>
          <a:ext cx="7098292" cy="69631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9" tIns="45720" rIns="45720" bIns="45720" numCol="1" spcCol="1270" anchor="ctr" anchorCtr="0">
          <a:noAutofit/>
        </a:bodyPr>
        <a:lstStyle/>
        <a:p>
          <a:pPr lvl="0" algn="just" defTabSz="800100" rtl="0">
            <a:lnSpc>
              <a:spcPct val="90000"/>
            </a:lnSpc>
            <a:spcBef>
              <a:spcPct val="0"/>
            </a:spcBef>
            <a:spcAft>
              <a:spcPct val="35000"/>
            </a:spcAft>
          </a:pPr>
          <a:r>
            <a:rPr lang="en-US" sz="1800" b="1" kern="1200"/>
            <a:t>Khai thác và trao đổi thông tin hiện có</a:t>
          </a:r>
          <a:endParaRPr lang="en-US" sz="1800" kern="1200"/>
        </a:p>
      </dsp:txBody>
      <dsp:txXfrm>
        <a:off x="1175683" y="2436208"/>
        <a:ext cx="7098292" cy="696314"/>
      </dsp:txXfrm>
    </dsp:sp>
    <dsp:sp modelId="{E697D537-7E34-4481-8E76-D2B709BCEBDA}">
      <dsp:nvSpPr>
        <dsp:cNvPr id="0" name=""/>
        <dsp:cNvSpPr/>
      </dsp:nvSpPr>
      <dsp:spPr>
        <a:xfrm>
          <a:off x="740486" y="2349169"/>
          <a:ext cx="870392" cy="87039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B6D85-627C-48D4-B5AA-8D7E90597782}">
      <dsp:nvSpPr>
        <dsp:cNvPr id="0" name=""/>
        <dsp:cNvSpPr/>
      </dsp:nvSpPr>
      <dsp:spPr>
        <a:xfrm>
          <a:off x="1022542" y="3480346"/>
          <a:ext cx="7251432" cy="69631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9" tIns="45720" rIns="45720" bIns="45720" numCol="1" spcCol="1270" anchor="ctr" anchorCtr="0">
          <a:noAutofit/>
        </a:bodyPr>
        <a:lstStyle/>
        <a:p>
          <a:pPr lvl="0" algn="just" defTabSz="800100" rtl="0">
            <a:lnSpc>
              <a:spcPct val="90000"/>
            </a:lnSpc>
            <a:spcBef>
              <a:spcPct val="0"/>
            </a:spcBef>
            <a:spcAft>
              <a:spcPct val="35000"/>
            </a:spcAft>
          </a:pPr>
          <a:r>
            <a:rPr lang="en-US" sz="1800" b="1" kern="1200" dirty="0"/>
            <a:t>Chia sẻ thông tin (phương pháp, cách thức, cơ chế… chia sẻ thông tin)</a:t>
          </a:r>
          <a:endParaRPr lang="en-US" sz="1800" kern="1200" dirty="0"/>
        </a:p>
      </dsp:txBody>
      <dsp:txXfrm>
        <a:off x="1022542" y="3480346"/>
        <a:ext cx="7251432" cy="696314"/>
      </dsp:txXfrm>
    </dsp:sp>
    <dsp:sp modelId="{7A9628AF-47A4-46EE-B23C-E6C44B13D1B7}">
      <dsp:nvSpPr>
        <dsp:cNvPr id="0" name=""/>
        <dsp:cNvSpPr/>
      </dsp:nvSpPr>
      <dsp:spPr>
        <a:xfrm>
          <a:off x="587346" y="3393306"/>
          <a:ext cx="870392" cy="87039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185A73-83DE-4797-B285-7585D12C6FA1}">
      <dsp:nvSpPr>
        <dsp:cNvPr id="0" name=""/>
        <dsp:cNvSpPr/>
      </dsp:nvSpPr>
      <dsp:spPr>
        <a:xfrm>
          <a:off x="523584" y="4524483"/>
          <a:ext cx="7750391" cy="69631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9" tIns="45720" rIns="45720" bIns="45720" numCol="1" spcCol="1270" anchor="ctr" anchorCtr="0">
          <a:noAutofit/>
        </a:bodyPr>
        <a:lstStyle/>
        <a:p>
          <a:pPr lvl="0" algn="just" defTabSz="800100" rtl="0">
            <a:lnSpc>
              <a:spcPct val="90000"/>
            </a:lnSpc>
            <a:spcBef>
              <a:spcPct val="0"/>
            </a:spcBef>
            <a:spcAft>
              <a:spcPct val="35000"/>
            </a:spcAft>
          </a:pPr>
          <a:r>
            <a:rPr lang="en-US" sz="1800" b="1" kern="1200"/>
            <a:t>Ứng dụng CNTT, mạng xã hội….</a:t>
          </a:r>
          <a:endParaRPr lang="en-US" sz="1800" kern="1200"/>
        </a:p>
      </dsp:txBody>
      <dsp:txXfrm>
        <a:off x="523584" y="4524483"/>
        <a:ext cx="7750391" cy="696314"/>
      </dsp:txXfrm>
    </dsp:sp>
    <dsp:sp modelId="{262EC5D2-B1F0-4D6D-B857-E0372F6E3C75}">
      <dsp:nvSpPr>
        <dsp:cNvPr id="0" name=""/>
        <dsp:cNvSpPr/>
      </dsp:nvSpPr>
      <dsp:spPr>
        <a:xfrm>
          <a:off x="88388" y="4437444"/>
          <a:ext cx="870392" cy="870392"/>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BD13A-47B4-4BF8-9C80-23C330FD4F89}">
      <dsp:nvSpPr>
        <dsp:cNvPr id="0" name=""/>
        <dsp:cNvSpPr/>
      </dsp:nvSpPr>
      <dsp:spPr>
        <a:xfrm>
          <a:off x="2111452" y="68709"/>
          <a:ext cx="3298034" cy="329803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rtl="0">
            <a:lnSpc>
              <a:spcPct val="90000"/>
            </a:lnSpc>
            <a:spcBef>
              <a:spcPct val="0"/>
            </a:spcBef>
            <a:spcAft>
              <a:spcPct val="35000"/>
            </a:spcAft>
          </a:pPr>
          <a:r>
            <a:rPr lang="en-US" sz="5700" b="1" kern="1200"/>
            <a:t>Kinh phí</a:t>
          </a:r>
          <a:endParaRPr lang="en-US" sz="5700" kern="1200"/>
        </a:p>
      </dsp:txBody>
      <dsp:txXfrm>
        <a:off x="2551190" y="645865"/>
        <a:ext cx="2418558" cy="1484115"/>
      </dsp:txXfrm>
    </dsp:sp>
    <dsp:sp modelId="{20269E52-B77B-48C5-92B2-34B0602487BB}">
      <dsp:nvSpPr>
        <dsp:cNvPr id="0" name=""/>
        <dsp:cNvSpPr/>
      </dsp:nvSpPr>
      <dsp:spPr>
        <a:xfrm>
          <a:off x="3301493" y="2129980"/>
          <a:ext cx="3298034" cy="3298034"/>
        </a:xfrm>
        <a:prstGeom prst="ellipse">
          <a:avLst/>
        </a:prstGeom>
        <a:solidFill>
          <a:schemeClr val="accent2">
            <a:alpha val="50000"/>
            <a:hueOff val="5241764"/>
            <a:satOff val="-99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rtl="0">
            <a:lnSpc>
              <a:spcPct val="90000"/>
            </a:lnSpc>
            <a:spcBef>
              <a:spcPct val="0"/>
            </a:spcBef>
            <a:spcAft>
              <a:spcPct val="35000"/>
            </a:spcAft>
          </a:pPr>
          <a:r>
            <a:rPr lang="en-US" sz="5700" b="1" kern="1200"/>
            <a:t>Thông tin</a:t>
          </a:r>
          <a:endParaRPr lang="en-US" sz="5700" kern="1200"/>
        </a:p>
      </dsp:txBody>
      <dsp:txXfrm>
        <a:off x="4310142" y="2981972"/>
        <a:ext cx="1978820" cy="1813918"/>
      </dsp:txXfrm>
    </dsp:sp>
    <dsp:sp modelId="{24ED6183-5A77-4965-848A-3E4AC3E2B337}">
      <dsp:nvSpPr>
        <dsp:cNvPr id="0" name=""/>
        <dsp:cNvSpPr/>
      </dsp:nvSpPr>
      <dsp:spPr>
        <a:xfrm>
          <a:off x="921412" y="2129980"/>
          <a:ext cx="3298034" cy="3298034"/>
        </a:xfrm>
        <a:prstGeom prst="ellipse">
          <a:avLst/>
        </a:prstGeom>
        <a:solidFill>
          <a:schemeClr val="accent2">
            <a:alpha val="50000"/>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rtl="0">
            <a:lnSpc>
              <a:spcPct val="90000"/>
            </a:lnSpc>
            <a:spcBef>
              <a:spcPct val="0"/>
            </a:spcBef>
            <a:spcAft>
              <a:spcPct val="35000"/>
            </a:spcAft>
          </a:pPr>
          <a:r>
            <a:rPr lang="en-US" sz="5700" b="1" kern="1200"/>
            <a:t>Thời gian</a:t>
          </a:r>
          <a:endParaRPr lang="en-US" sz="5700" kern="1200"/>
        </a:p>
      </dsp:txBody>
      <dsp:txXfrm>
        <a:off x="1231976" y="2981972"/>
        <a:ext cx="1978820" cy="1813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BAFC9-D50F-41F7-9DD2-20541AD029E2}">
      <dsp:nvSpPr>
        <dsp:cNvPr id="0" name=""/>
        <dsp:cNvSpPr/>
      </dsp:nvSpPr>
      <dsp:spPr>
        <a:xfrm>
          <a:off x="1680130" y="0"/>
          <a:ext cx="5136684" cy="513668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F376D-D858-44CB-9979-ED8A58082E34}">
      <dsp:nvSpPr>
        <dsp:cNvPr id="0" name=""/>
        <dsp:cNvSpPr/>
      </dsp:nvSpPr>
      <dsp:spPr>
        <a:xfrm>
          <a:off x="2168114" y="487984"/>
          <a:ext cx="2003306" cy="20033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latin typeface="Times New Roman" panose="02020603050405020304" pitchFamily="18" charset="0"/>
              <a:cs typeface="Times New Roman" panose="02020603050405020304" pitchFamily="18" charset="0"/>
            </a:rPr>
            <a:t>Phổ biến các chủ trương, chính sách của Đảng và Nhà nước về CCHC</a:t>
          </a:r>
          <a:endParaRPr lang="en-US" sz="1700" kern="1200" dirty="0">
            <a:latin typeface="Times New Roman" panose="02020603050405020304" pitchFamily="18" charset="0"/>
            <a:cs typeface="Times New Roman" panose="02020603050405020304" pitchFamily="18" charset="0"/>
          </a:endParaRPr>
        </a:p>
      </dsp:txBody>
      <dsp:txXfrm>
        <a:off x="2265907" y="585777"/>
        <a:ext cx="1807720" cy="1807720"/>
      </dsp:txXfrm>
    </dsp:sp>
    <dsp:sp modelId="{8053523A-3541-4036-B26C-B439EF68387F}">
      <dsp:nvSpPr>
        <dsp:cNvPr id="0" name=""/>
        <dsp:cNvSpPr/>
      </dsp:nvSpPr>
      <dsp:spPr>
        <a:xfrm>
          <a:off x="4325522" y="487984"/>
          <a:ext cx="2003306" cy="20033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latin typeface="Times New Roman" panose="02020603050405020304" pitchFamily="18" charset="0"/>
              <a:cs typeface="Times New Roman" panose="02020603050405020304" pitchFamily="18" charset="0"/>
            </a:rPr>
            <a:t>Kết nối các mối quan hệ, giúp mối quan hệ giữa cơ quan hành chính với người dân, doanh nghiệp được cải thiện</a:t>
          </a:r>
          <a:endParaRPr lang="en-US" sz="1700" kern="1200">
            <a:latin typeface="Times New Roman" panose="02020603050405020304" pitchFamily="18" charset="0"/>
            <a:cs typeface="Times New Roman" panose="02020603050405020304" pitchFamily="18" charset="0"/>
          </a:endParaRPr>
        </a:p>
      </dsp:txBody>
      <dsp:txXfrm>
        <a:off x="4423315" y="585777"/>
        <a:ext cx="1807720" cy="1807720"/>
      </dsp:txXfrm>
    </dsp:sp>
    <dsp:sp modelId="{B9F7D728-AEF7-4FAC-9E10-9B9013FD2C34}">
      <dsp:nvSpPr>
        <dsp:cNvPr id="0" name=""/>
        <dsp:cNvSpPr/>
      </dsp:nvSpPr>
      <dsp:spPr>
        <a:xfrm>
          <a:off x="2168114" y="2645392"/>
          <a:ext cx="2003306" cy="20033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latin typeface="Times New Roman" panose="02020603050405020304" pitchFamily="18" charset="0"/>
              <a:cs typeface="Times New Roman" panose="02020603050405020304" pitchFamily="18" charset="0"/>
            </a:rPr>
            <a:t>Tạo nên sự đồng tình ủng hộ và niềm tin của người dân, xã hội,… (lãnh dạo)</a:t>
          </a:r>
          <a:endParaRPr lang="en-US" sz="1700" kern="1200">
            <a:latin typeface="Times New Roman" panose="02020603050405020304" pitchFamily="18" charset="0"/>
            <a:cs typeface="Times New Roman" panose="02020603050405020304" pitchFamily="18" charset="0"/>
          </a:endParaRPr>
        </a:p>
      </dsp:txBody>
      <dsp:txXfrm>
        <a:off x="2265907" y="2743185"/>
        <a:ext cx="1807720" cy="1807720"/>
      </dsp:txXfrm>
    </dsp:sp>
    <dsp:sp modelId="{3B2ECA3B-0401-40FF-AA53-69C0B5D25DD4}">
      <dsp:nvSpPr>
        <dsp:cNvPr id="0" name=""/>
        <dsp:cNvSpPr/>
      </dsp:nvSpPr>
      <dsp:spPr>
        <a:xfrm>
          <a:off x="4325522" y="2645392"/>
          <a:ext cx="2003306" cy="20033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latin typeface="Times New Roman" panose="02020603050405020304" pitchFamily="18" charset="0"/>
              <a:cs typeface="Times New Roman" panose="02020603050405020304" pitchFamily="18" charset="0"/>
            </a:rPr>
            <a:t>Tạo nên sự đồng thuận trong triển khai công tác CCHC</a:t>
          </a:r>
          <a:endParaRPr lang="en-US" sz="1700" kern="1200">
            <a:latin typeface="Times New Roman" panose="02020603050405020304" pitchFamily="18" charset="0"/>
            <a:cs typeface="Times New Roman" panose="02020603050405020304" pitchFamily="18" charset="0"/>
          </a:endParaRPr>
        </a:p>
      </dsp:txBody>
      <dsp:txXfrm>
        <a:off x="4423315" y="2743185"/>
        <a:ext cx="1807720" cy="1807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3E919-4ECC-4E7C-A8A8-3734CC9120EF}">
      <dsp:nvSpPr>
        <dsp:cNvPr id="0" name=""/>
        <dsp:cNvSpPr/>
      </dsp:nvSpPr>
      <dsp:spPr>
        <a:xfrm>
          <a:off x="-3336610" y="-513200"/>
          <a:ext cx="3978728" cy="3978728"/>
        </a:xfrm>
        <a:prstGeom prst="blockArc">
          <a:avLst>
            <a:gd name="adj1" fmla="val 18900000"/>
            <a:gd name="adj2" fmla="val 2700000"/>
            <a:gd name="adj3" fmla="val 54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AEF091-1177-4891-A50F-1622751BEDAA}">
      <dsp:nvSpPr>
        <dsp:cNvPr id="0" name=""/>
        <dsp:cNvSpPr/>
      </dsp:nvSpPr>
      <dsp:spPr>
        <a:xfrm>
          <a:off x="412896" y="295232"/>
          <a:ext cx="3797946" cy="5904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682"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Theo dõi, đánh giá CCHC</a:t>
          </a:r>
          <a:endParaRPr lang="en-US" sz="1800" kern="1200" dirty="0">
            <a:latin typeface="Times New Roman" panose="02020603050405020304" pitchFamily="18" charset="0"/>
            <a:cs typeface="Times New Roman" panose="02020603050405020304" pitchFamily="18" charset="0"/>
          </a:endParaRPr>
        </a:p>
      </dsp:txBody>
      <dsp:txXfrm>
        <a:off x="412896" y="295232"/>
        <a:ext cx="3797946" cy="590465"/>
      </dsp:txXfrm>
    </dsp:sp>
    <dsp:sp modelId="{E03972C2-9B22-41F0-A106-2304FE6EA16B}">
      <dsp:nvSpPr>
        <dsp:cNvPr id="0" name=""/>
        <dsp:cNvSpPr/>
      </dsp:nvSpPr>
      <dsp:spPr>
        <a:xfrm>
          <a:off x="43855" y="221424"/>
          <a:ext cx="738082" cy="73808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570CC5-6F2C-4471-B86F-9E49557460DD}">
      <dsp:nvSpPr>
        <dsp:cNvPr id="0" name=""/>
        <dsp:cNvSpPr/>
      </dsp:nvSpPr>
      <dsp:spPr>
        <a:xfrm>
          <a:off x="627530" y="1180931"/>
          <a:ext cx="3583312" cy="59046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682" tIns="45720" rIns="45720" bIns="45720" numCol="1" spcCol="1270" anchor="ctr" anchorCtr="0">
          <a:noAutofit/>
        </a:bodyPr>
        <a:lstStyle/>
        <a:p>
          <a:pPr lvl="0" algn="l" defTabSz="800100" rtl="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Kiểm tra CCHC</a:t>
          </a:r>
          <a:endParaRPr lang="en-US" sz="1800" kern="1200">
            <a:latin typeface="Times New Roman" panose="02020603050405020304" pitchFamily="18" charset="0"/>
            <a:cs typeface="Times New Roman" panose="02020603050405020304" pitchFamily="18" charset="0"/>
          </a:endParaRPr>
        </a:p>
      </dsp:txBody>
      <dsp:txXfrm>
        <a:off x="627530" y="1180931"/>
        <a:ext cx="3583312" cy="590465"/>
      </dsp:txXfrm>
    </dsp:sp>
    <dsp:sp modelId="{E6BEC21F-E134-40D9-83D0-EABAD9230C40}">
      <dsp:nvSpPr>
        <dsp:cNvPr id="0" name=""/>
        <dsp:cNvSpPr/>
      </dsp:nvSpPr>
      <dsp:spPr>
        <a:xfrm>
          <a:off x="258489" y="1107123"/>
          <a:ext cx="738082" cy="738082"/>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EA4D8F-C857-492C-A5C0-24C24F6AA6FC}">
      <dsp:nvSpPr>
        <dsp:cNvPr id="0" name=""/>
        <dsp:cNvSpPr/>
      </dsp:nvSpPr>
      <dsp:spPr>
        <a:xfrm>
          <a:off x="412896" y="2066629"/>
          <a:ext cx="3797946" cy="59046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8682"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Khảo sát, đo lường sự hài lòng</a:t>
          </a:r>
          <a:endParaRPr lang="en-US" sz="1800" kern="1200" dirty="0">
            <a:latin typeface="Times New Roman" panose="02020603050405020304" pitchFamily="18" charset="0"/>
            <a:cs typeface="Times New Roman" panose="02020603050405020304" pitchFamily="18" charset="0"/>
          </a:endParaRPr>
        </a:p>
      </dsp:txBody>
      <dsp:txXfrm>
        <a:off x="412896" y="2066629"/>
        <a:ext cx="3797946" cy="590465"/>
      </dsp:txXfrm>
    </dsp:sp>
    <dsp:sp modelId="{36518F5D-C664-4A24-827D-5A73F1A42123}">
      <dsp:nvSpPr>
        <dsp:cNvPr id="0" name=""/>
        <dsp:cNvSpPr/>
      </dsp:nvSpPr>
      <dsp:spPr>
        <a:xfrm>
          <a:off x="43855" y="1992821"/>
          <a:ext cx="738082" cy="7380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EB7DF-33F5-406A-8D24-C8D923A4E0A9}" type="datetimeFigureOut">
              <a:rPr lang="en-US" smtClean="0"/>
              <a:t>13/11/2024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C725-110B-49E0-984D-43BABE9D651A}" type="slidenum">
              <a:rPr lang="en-US" smtClean="0"/>
              <a:t>‹#›</a:t>
            </a:fld>
            <a:endParaRPr lang="en-US"/>
          </a:p>
        </p:txBody>
      </p:sp>
    </p:spTree>
    <p:extLst>
      <p:ext uri="{BB962C8B-B14F-4D97-AF65-F5344CB8AC3E}">
        <p14:creationId xmlns:p14="http://schemas.microsoft.com/office/powerpoint/2010/main" val="423051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76213" y="1381125"/>
            <a:ext cx="6624637" cy="37274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020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A19BA1D5-4AA9-4E6B-8571-4B53AA6065F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BA1D5-4AA9-4E6B-8571-4B53AA6065F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BA1D5-4AA9-4E6B-8571-4B53AA6065F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2"/>
            <a:ext cx="8838488"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spTree>
    <p:extLst>
      <p:ext uri="{BB962C8B-B14F-4D97-AF65-F5344CB8AC3E}">
        <p14:creationId xmlns:p14="http://schemas.microsoft.com/office/powerpoint/2010/main" val="399666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83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89268"/>
            <a:ext cx="535618"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84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43654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84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9144000" cy="6858000"/>
          </a:xfrm>
          <a:prstGeom prst="rect">
            <a:avLst/>
          </a:pr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 and Send to Back</a:t>
            </a:r>
            <a:endParaRPr lang="ko-KR" altLang="en-US"/>
          </a:p>
        </p:txBody>
      </p:sp>
    </p:spTree>
    <p:extLst>
      <p:ext uri="{BB962C8B-B14F-4D97-AF65-F5344CB8AC3E}">
        <p14:creationId xmlns:p14="http://schemas.microsoft.com/office/powerpoint/2010/main" val="1902404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92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4927108"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24093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BA1D5-4AA9-4E6B-8571-4B53AA6065F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6883943" y="1010532"/>
            <a:ext cx="1714500" cy="27432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 </a:t>
            </a:r>
            <a:endParaRPr lang="ko-KR" altLang="en-US"/>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4639868" y="1010532"/>
            <a:ext cx="1714500" cy="2743200"/>
          </a:xfrm>
          <a:prstGeom prst="rect">
            <a:avLst/>
          </a:prstGeom>
          <a:solidFill>
            <a:schemeClr val="bg1">
              <a:lumMod val="95000"/>
            </a:schemeClr>
          </a:solidFill>
        </p:spPr>
        <p:txBody>
          <a:bodyPr anchor="ctr"/>
          <a:lstStyle>
            <a:lvl1pPr marL="0" indent="0" algn="ctr">
              <a:buNone/>
              <a:defRPr sz="900">
                <a:latin typeface="Arial" pitchFamily="34" charset="0"/>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 </a:t>
            </a:r>
            <a:endParaRPr lang="ko-KR" altLang="en-US"/>
          </a:p>
        </p:txBody>
      </p:sp>
    </p:spTree>
    <p:extLst>
      <p:ext uri="{BB962C8B-B14F-4D97-AF65-F5344CB8AC3E}">
        <p14:creationId xmlns:p14="http://schemas.microsoft.com/office/powerpoint/2010/main" val="233999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Slide layout">
    <p:bg>
      <p:bgPr>
        <a:gradFill flip="none" rotWithShape="1">
          <a:gsLst>
            <a:gs pos="0">
              <a:schemeClr val="accent1"/>
            </a:gs>
            <a:gs pos="100000">
              <a:schemeClr val="accent4"/>
            </a:gs>
          </a:gsLst>
          <a:lin ang="10800000" scaled="1"/>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802C41-163D-4844-9D5C-7285E36EE05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40013" y="4744867"/>
            <a:ext cx="3531102" cy="2511108"/>
          </a:xfrm>
          <a:prstGeom prst="rect">
            <a:avLst/>
          </a:prstGeom>
        </p:spPr>
      </p:pic>
      <p:sp>
        <p:nvSpPr>
          <p:cNvPr id="27" name="Circle: Hollow 26">
            <a:extLst>
              <a:ext uri="{FF2B5EF4-FFF2-40B4-BE49-F238E27FC236}">
                <a16:creationId xmlns:a16="http://schemas.microsoft.com/office/drawing/2014/main" id="{E1194625-2A02-42BF-985E-CB02981CC3F5}"/>
              </a:ext>
            </a:extLst>
          </p:cNvPr>
          <p:cNvSpPr/>
          <p:nvPr userDrawn="1"/>
        </p:nvSpPr>
        <p:spPr>
          <a:xfrm rot="5400000">
            <a:off x="1532479" y="6141881"/>
            <a:ext cx="307304" cy="230478"/>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pic>
        <p:nvPicPr>
          <p:cNvPr id="2" name="Picture 1">
            <a:extLst>
              <a:ext uri="{FF2B5EF4-FFF2-40B4-BE49-F238E27FC236}">
                <a16:creationId xmlns:a16="http://schemas.microsoft.com/office/drawing/2014/main" id="{EED3AF95-7EEC-4AF2-944F-478E81710132}"/>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474553" y="4088222"/>
            <a:ext cx="4110019" cy="2922799"/>
          </a:xfrm>
          <a:prstGeom prst="rect">
            <a:avLst/>
          </a:prstGeom>
        </p:spPr>
      </p:pic>
      <p:sp>
        <p:nvSpPr>
          <p:cNvPr id="4" name="Oval 3">
            <a:extLst>
              <a:ext uri="{FF2B5EF4-FFF2-40B4-BE49-F238E27FC236}">
                <a16:creationId xmlns:a16="http://schemas.microsoft.com/office/drawing/2014/main" id="{70C67E91-BEE2-4AE6-AD49-3064788AA62C}"/>
              </a:ext>
            </a:extLst>
          </p:cNvPr>
          <p:cNvSpPr/>
          <p:nvPr userDrawn="1"/>
        </p:nvSpPr>
        <p:spPr>
          <a:xfrm>
            <a:off x="-874755" y="2200772"/>
            <a:ext cx="1795004" cy="2393338"/>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 name="Freeform: Shape 4">
            <a:extLst>
              <a:ext uri="{FF2B5EF4-FFF2-40B4-BE49-F238E27FC236}">
                <a16:creationId xmlns:a16="http://schemas.microsoft.com/office/drawing/2014/main" id="{863EDB17-8564-401D-92A1-21969EA8E8BF}"/>
              </a:ext>
            </a:extLst>
          </p:cNvPr>
          <p:cNvSpPr/>
          <p:nvPr userDrawn="1"/>
        </p:nvSpPr>
        <p:spPr>
          <a:xfrm rot="5400000">
            <a:off x="1151643" y="5311385"/>
            <a:ext cx="1761493" cy="1318817"/>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itchFamily="34" charset="0"/>
            </a:endParaRPr>
          </a:p>
        </p:txBody>
      </p:sp>
      <p:sp>
        <p:nvSpPr>
          <p:cNvPr id="6" name="Rectangle: Rounded Corners 5">
            <a:extLst>
              <a:ext uri="{FF2B5EF4-FFF2-40B4-BE49-F238E27FC236}">
                <a16:creationId xmlns:a16="http://schemas.microsoft.com/office/drawing/2014/main" id="{6BEA3CCE-2438-4D3A-A346-5006736FBD98}"/>
              </a:ext>
            </a:extLst>
          </p:cNvPr>
          <p:cNvSpPr/>
          <p:nvPr userDrawn="1"/>
        </p:nvSpPr>
        <p:spPr>
          <a:xfrm rot="8100000" flipH="1">
            <a:off x="3599493" y="2717508"/>
            <a:ext cx="616202"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7" name="Rectangle: Rounded Corners 6">
            <a:extLst>
              <a:ext uri="{FF2B5EF4-FFF2-40B4-BE49-F238E27FC236}">
                <a16:creationId xmlns:a16="http://schemas.microsoft.com/office/drawing/2014/main" id="{69C62ABA-F31E-4507-89F4-65DB297C2F65}"/>
              </a:ext>
            </a:extLst>
          </p:cNvPr>
          <p:cNvSpPr/>
          <p:nvPr userDrawn="1"/>
        </p:nvSpPr>
        <p:spPr>
          <a:xfrm rot="2667893" flipH="1">
            <a:off x="4644543" y="-2202697"/>
            <a:ext cx="616202"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pic>
        <p:nvPicPr>
          <p:cNvPr id="8" name="Picture 7">
            <a:extLst>
              <a:ext uri="{FF2B5EF4-FFF2-40B4-BE49-F238E27FC236}">
                <a16:creationId xmlns:a16="http://schemas.microsoft.com/office/drawing/2014/main" id="{E9A422A2-A93A-481F-86EB-95A20F5E6CF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18630" y="2092453"/>
            <a:ext cx="2800688" cy="3540766"/>
          </a:xfrm>
          <a:prstGeom prst="rect">
            <a:avLst/>
          </a:prstGeom>
        </p:spPr>
      </p:pic>
      <p:pic>
        <p:nvPicPr>
          <p:cNvPr id="9" name="Picture 8">
            <a:extLst>
              <a:ext uri="{FF2B5EF4-FFF2-40B4-BE49-F238E27FC236}">
                <a16:creationId xmlns:a16="http://schemas.microsoft.com/office/drawing/2014/main" id="{5C342D7D-A635-4EED-A135-5639C645499F}"/>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0598" y="126244"/>
            <a:ext cx="2800688" cy="3540766"/>
          </a:xfrm>
          <a:prstGeom prst="rect">
            <a:avLst/>
          </a:prstGeom>
        </p:spPr>
      </p:pic>
      <p:pic>
        <p:nvPicPr>
          <p:cNvPr id="10" name="Picture 9">
            <a:extLst>
              <a:ext uri="{FF2B5EF4-FFF2-40B4-BE49-F238E27FC236}">
                <a16:creationId xmlns:a16="http://schemas.microsoft.com/office/drawing/2014/main" id="{3F9383E9-89D4-4C93-AF22-7F09A37024D4}"/>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72981" y="-1334460"/>
            <a:ext cx="2800688" cy="3540766"/>
          </a:xfrm>
          <a:prstGeom prst="rect">
            <a:avLst/>
          </a:prstGeom>
        </p:spPr>
      </p:pic>
      <p:sp>
        <p:nvSpPr>
          <p:cNvPr id="12" name="Rectangle: Rounded Corners 11">
            <a:extLst>
              <a:ext uri="{FF2B5EF4-FFF2-40B4-BE49-F238E27FC236}">
                <a16:creationId xmlns:a16="http://schemas.microsoft.com/office/drawing/2014/main" id="{933D01D5-159B-4682-BC38-3FC87152F25C}"/>
              </a:ext>
            </a:extLst>
          </p:cNvPr>
          <p:cNvSpPr/>
          <p:nvPr userDrawn="1"/>
        </p:nvSpPr>
        <p:spPr>
          <a:xfrm rot="2667893" flipH="1">
            <a:off x="2832744" y="-1279263"/>
            <a:ext cx="616202"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4" name="Rectangle: Rounded Corners 13">
            <a:extLst>
              <a:ext uri="{FF2B5EF4-FFF2-40B4-BE49-F238E27FC236}">
                <a16:creationId xmlns:a16="http://schemas.microsoft.com/office/drawing/2014/main" id="{D69C8D3C-C654-4784-82A6-BC44B04649EC}"/>
              </a:ext>
            </a:extLst>
          </p:cNvPr>
          <p:cNvSpPr/>
          <p:nvPr userDrawn="1"/>
        </p:nvSpPr>
        <p:spPr>
          <a:xfrm rot="2703270">
            <a:off x="1598377" y="14484"/>
            <a:ext cx="47625" cy="219456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5" name="Rectangle: Rounded Corners 14">
            <a:extLst>
              <a:ext uri="{FF2B5EF4-FFF2-40B4-BE49-F238E27FC236}">
                <a16:creationId xmlns:a16="http://schemas.microsoft.com/office/drawing/2014/main" id="{E1314CF0-4747-405B-AB6C-2DC40EAC3061}"/>
              </a:ext>
            </a:extLst>
          </p:cNvPr>
          <p:cNvSpPr/>
          <p:nvPr userDrawn="1"/>
        </p:nvSpPr>
        <p:spPr>
          <a:xfrm rot="2703270">
            <a:off x="394459" y="3128305"/>
            <a:ext cx="47625" cy="219456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8" name="Rectangle: Rounded Corners 17">
            <a:extLst>
              <a:ext uri="{FF2B5EF4-FFF2-40B4-BE49-F238E27FC236}">
                <a16:creationId xmlns:a16="http://schemas.microsoft.com/office/drawing/2014/main" id="{8BBB0BA9-067C-4FCC-90CE-905A4AE8970C}"/>
              </a:ext>
            </a:extLst>
          </p:cNvPr>
          <p:cNvSpPr/>
          <p:nvPr userDrawn="1"/>
        </p:nvSpPr>
        <p:spPr>
          <a:xfrm rot="2703270">
            <a:off x="215562" y="336749"/>
            <a:ext cx="47625" cy="10948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0" name="Rectangle: Rounded Corners 19">
            <a:extLst>
              <a:ext uri="{FF2B5EF4-FFF2-40B4-BE49-F238E27FC236}">
                <a16:creationId xmlns:a16="http://schemas.microsoft.com/office/drawing/2014/main" id="{256A4E2F-8293-4B87-BF73-7A8FBF0E05B4}"/>
              </a:ext>
            </a:extLst>
          </p:cNvPr>
          <p:cNvSpPr/>
          <p:nvPr userDrawn="1"/>
        </p:nvSpPr>
        <p:spPr>
          <a:xfrm rot="2703270">
            <a:off x="3613049" y="905553"/>
            <a:ext cx="47625" cy="10948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2" name="Circle: Hollow 21">
            <a:extLst>
              <a:ext uri="{FF2B5EF4-FFF2-40B4-BE49-F238E27FC236}">
                <a16:creationId xmlns:a16="http://schemas.microsoft.com/office/drawing/2014/main" id="{7A8CC623-0084-4053-B628-564CB9189BFB}"/>
              </a:ext>
            </a:extLst>
          </p:cNvPr>
          <p:cNvSpPr/>
          <p:nvPr userDrawn="1"/>
        </p:nvSpPr>
        <p:spPr>
          <a:xfrm>
            <a:off x="2060870" y="1763993"/>
            <a:ext cx="230478"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sp>
        <p:nvSpPr>
          <p:cNvPr id="25" name="Circle: Hollow 24">
            <a:extLst>
              <a:ext uri="{FF2B5EF4-FFF2-40B4-BE49-F238E27FC236}">
                <a16:creationId xmlns:a16="http://schemas.microsoft.com/office/drawing/2014/main" id="{A1EBE448-4C63-4F12-B4BF-098CFA49AF34}"/>
              </a:ext>
            </a:extLst>
          </p:cNvPr>
          <p:cNvSpPr/>
          <p:nvPr userDrawn="1"/>
        </p:nvSpPr>
        <p:spPr>
          <a:xfrm>
            <a:off x="2513013" y="647437"/>
            <a:ext cx="398140"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sp>
        <p:nvSpPr>
          <p:cNvPr id="13" name="Rectangle: Rounded Corners 12">
            <a:extLst>
              <a:ext uri="{FF2B5EF4-FFF2-40B4-BE49-F238E27FC236}">
                <a16:creationId xmlns:a16="http://schemas.microsoft.com/office/drawing/2014/main" id="{07E3970A-926A-4602-B2CB-329719FA7DF3}"/>
              </a:ext>
            </a:extLst>
          </p:cNvPr>
          <p:cNvSpPr/>
          <p:nvPr userDrawn="1"/>
        </p:nvSpPr>
        <p:spPr>
          <a:xfrm rot="8067893" flipH="1">
            <a:off x="1650069" y="5328638"/>
            <a:ext cx="821603" cy="3831582"/>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8" name="Circle: Hollow 27">
            <a:extLst>
              <a:ext uri="{FF2B5EF4-FFF2-40B4-BE49-F238E27FC236}">
                <a16:creationId xmlns:a16="http://schemas.microsoft.com/office/drawing/2014/main" id="{787D885D-ED3C-4AAE-AF96-612EC5C03D33}"/>
              </a:ext>
            </a:extLst>
          </p:cNvPr>
          <p:cNvSpPr/>
          <p:nvPr userDrawn="1"/>
        </p:nvSpPr>
        <p:spPr>
          <a:xfrm>
            <a:off x="274537" y="2564861"/>
            <a:ext cx="398140"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sp>
        <p:nvSpPr>
          <p:cNvPr id="29" name="Freeform: Shape 28">
            <a:extLst>
              <a:ext uri="{FF2B5EF4-FFF2-40B4-BE49-F238E27FC236}">
                <a16:creationId xmlns:a16="http://schemas.microsoft.com/office/drawing/2014/main" id="{308B6F55-8BDB-4DDF-BDB0-A6025F557FBC}"/>
              </a:ext>
            </a:extLst>
          </p:cNvPr>
          <p:cNvSpPr/>
          <p:nvPr userDrawn="1"/>
        </p:nvSpPr>
        <p:spPr>
          <a:xfrm>
            <a:off x="1686720" y="-1025564"/>
            <a:ext cx="1810154" cy="2404593"/>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itchFamily="34" charset="0"/>
            </a:endParaRPr>
          </a:p>
        </p:txBody>
      </p:sp>
      <p:sp>
        <p:nvSpPr>
          <p:cNvPr id="21" name="Rectangle: Rounded Corners 20">
            <a:extLst>
              <a:ext uri="{FF2B5EF4-FFF2-40B4-BE49-F238E27FC236}">
                <a16:creationId xmlns:a16="http://schemas.microsoft.com/office/drawing/2014/main" id="{73BB6E6C-2E77-4E24-89ED-EDB678C30F9E}"/>
              </a:ext>
            </a:extLst>
          </p:cNvPr>
          <p:cNvSpPr/>
          <p:nvPr userDrawn="1"/>
        </p:nvSpPr>
        <p:spPr>
          <a:xfrm rot="8103270">
            <a:off x="2322195" y="4960806"/>
            <a:ext cx="35719" cy="219456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1" name="Circle: Hollow 30">
            <a:extLst>
              <a:ext uri="{FF2B5EF4-FFF2-40B4-BE49-F238E27FC236}">
                <a16:creationId xmlns:a16="http://schemas.microsoft.com/office/drawing/2014/main" id="{C295F18F-4230-4FCB-B589-C1201320C08D}"/>
              </a:ext>
            </a:extLst>
          </p:cNvPr>
          <p:cNvSpPr/>
          <p:nvPr userDrawn="1"/>
        </p:nvSpPr>
        <p:spPr>
          <a:xfrm>
            <a:off x="3074562" y="3494612"/>
            <a:ext cx="398140"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sp>
        <p:nvSpPr>
          <p:cNvPr id="32" name="Circle: Hollow 31">
            <a:extLst>
              <a:ext uri="{FF2B5EF4-FFF2-40B4-BE49-F238E27FC236}">
                <a16:creationId xmlns:a16="http://schemas.microsoft.com/office/drawing/2014/main" id="{18AA53BD-3380-4C96-9601-0B3E6BC574E0}"/>
              </a:ext>
            </a:extLst>
          </p:cNvPr>
          <p:cNvSpPr/>
          <p:nvPr userDrawn="1"/>
        </p:nvSpPr>
        <p:spPr>
          <a:xfrm>
            <a:off x="4466331" y="1322664"/>
            <a:ext cx="398140"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latin typeface="Arial" pitchFamily="34" charset="0"/>
            </a:endParaRPr>
          </a:p>
        </p:txBody>
      </p:sp>
    </p:spTree>
    <p:extLst>
      <p:ext uri="{BB962C8B-B14F-4D97-AF65-F5344CB8AC3E}">
        <p14:creationId xmlns:p14="http://schemas.microsoft.com/office/powerpoint/2010/main" val="70425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423269" y="1"/>
            <a:ext cx="629714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61401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4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B5C313C-9909-469D-8AF9-D4F3DA949E2A}"/>
              </a:ext>
            </a:extLst>
          </p:cNvPr>
          <p:cNvSpPr/>
          <p:nvPr userDrawn="1"/>
        </p:nvSpPr>
        <p:spPr>
          <a:xfrm>
            <a:off x="0" y="0"/>
            <a:ext cx="9144000" cy="11965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67" name="Freeform: Shape 66">
            <a:extLst>
              <a:ext uri="{FF2B5EF4-FFF2-40B4-BE49-F238E27FC236}">
                <a16:creationId xmlns:a16="http://schemas.microsoft.com/office/drawing/2014/main" id="{CA101864-0A78-4DA0-B3D6-C3BCE08BDE4E}"/>
              </a:ext>
            </a:extLst>
          </p:cNvPr>
          <p:cNvSpPr/>
          <p:nvPr userDrawn="1"/>
        </p:nvSpPr>
        <p:spPr>
          <a:xfrm>
            <a:off x="7545319" y="1"/>
            <a:ext cx="1598681" cy="1251701"/>
          </a:xfrm>
          <a:custGeom>
            <a:avLst/>
            <a:gdLst>
              <a:gd name="connsiteX0" fmla="*/ 1468556 w 2131574"/>
              <a:gd name="connsiteY0" fmla="*/ 207970 h 1251701"/>
              <a:gd name="connsiteX1" fmla="*/ 765847 w 2131574"/>
              <a:gd name="connsiteY1" fmla="*/ 477621 h 1251701"/>
              <a:gd name="connsiteX2" fmla="*/ 989468 w 2131574"/>
              <a:gd name="connsiteY2" fmla="*/ 563908 h 1251701"/>
              <a:gd name="connsiteX3" fmla="*/ 1692178 w 2131574"/>
              <a:gd name="connsiteY3" fmla="*/ 294162 h 1251701"/>
              <a:gd name="connsiteX4" fmla="*/ 1654318 w 2131574"/>
              <a:gd name="connsiteY4" fmla="*/ 0 h 1251701"/>
              <a:gd name="connsiteX5" fmla="*/ 2022772 w 2131574"/>
              <a:gd name="connsiteY5" fmla="*/ 0 h 1251701"/>
              <a:gd name="connsiteX6" fmla="*/ 2131574 w 2131574"/>
              <a:gd name="connsiteY6" fmla="*/ 41936 h 1251701"/>
              <a:gd name="connsiteX7" fmla="*/ 2131574 w 2131574"/>
              <a:gd name="connsiteY7" fmla="*/ 466298 h 1251701"/>
              <a:gd name="connsiteX8" fmla="*/ 2111480 w 2131574"/>
              <a:gd name="connsiteY8" fmla="*/ 475348 h 1251701"/>
              <a:gd name="connsiteX9" fmla="*/ 2110534 w 2131574"/>
              <a:gd name="connsiteY9" fmla="*/ 711492 h 1251701"/>
              <a:gd name="connsiteX10" fmla="*/ 2074362 w 2131574"/>
              <a:gd name="connsiteY10" fmla="*/ 725354 h 1251701"/>
              <a:gd name="connsiteX11" fmla="*/ 2072088 w 2131574"/>
              <a:gd name="connsiteY11" fmla="*/ 488705 h 1251701"/>
              <a:gd name="connsiteX12" fmla="*/ 2033263 w 2131574"/>
              <a:gd name="connsiteY12" fmla="*/ 500423 h 1251701"/>
              <a:gd name="connsiteX13" fmla="*/ 2033061 w 2131574"/>
              <a:gd name="connsiteY13" fmla="*/ 445358 h 1251701"/>
              <a:gd name="connsiteX14" fmla="*/ 1953489 w 2131574"/>
              <a:gd name="connsiteY14" fmla="*/ 475816 h 1251701"/>
              <a:gd name="connsiteX15" fmla="*/ 1952964 w 2131574"/>
              <a:gd name="connsiteY15" fmla="*/ 533941 h 1251701"/>
              <a:gd name="connsiteX16" fmla="*/ 1915844 w 2131574"/>
              <a:gd name="connsiteY16" fmla="*/ 550576 h 1251701"/>
              <a:gd name="connsiteX17" fmla="*/ 1914897 w 2131574"/>
              <a:gd name="connsiteY17" fmla="*/ 786594 h 1251701"/>
              <a:gd name="connsiteX18" fmla="*/ 1878914 w 2131574"/>
              <a:gd name="connsiteY18" fmla="*/ 800581 h 1251701"/>
              <a:gd name="connsiteX19" fmla="*/ 1876454 w 2131574"/>
              <a:gd name="connsiteY19" fmla="*/ 563933 h 1251701"/>
              <a:gd name="connsiteX20" fmla="*/ 1837626 w 2131574"/>
              <a:gd name="connsiteY20" fmla="*/ 575651 h 1251701"/>
              <a:gd name="connsiteX21" fmla="*/ 1837425 w 2131574"/>
              <a:gd name="connsiteY21" fmla="*/ 520241 h 1251701"/>
              <a:gd name="connsiteX22" fmla="*/ 1757852 w 2131574"/>
              <a:gd name="connsiteY22" fmla="*/ 550699 h 1251701"/>
              <a:gd name="connsiteX23" fmla="*/ 1757326 w 2131574"/>
              <a:gd name="connsiteY23" fmla="*/ 609045 h 1251701"/>
              <a:gd name="connsiteX24" fmla="*/ 1720397 w 2131574"/>
              <a:gd name="connsiteY24" fmla="*/ 625678 h 1251701"/>
              <a:gd name="connsiteX25" fmla="*/ 1719260 w 2131574"/>
              <a:gd name="connsiteY25" fmla="*/ 861824 h 1251701"/>
              <a:gd name="connsiteX26" fmla="*/ 1683276 w 2131574"/>
              <a:gd name="connsiteY26" fmla="*/ 875810 h 1251701"/>
              <a:gd name="connsiteX27" fmla="*/ 1680816 w 2131574"/>
              <a:gd name="connsiteY27" fmla="*/ 639162 h 1251701"/>
              <a:gd name="connsiteX28" fmla="*/ 1641990 w 2131574"/>
              <a:gd name="connsiteY28" fmla="*/ 650754 h 1251701"/>
              <a:gd name="connsiteX29" fmla="*/ 1641837 w 2131574"/>
              <a:gd name="connsiteY29" fmla="*/ 595106 h 1251701"/>
              <a:gd name="connsiteX30" fmla="*/ 1562218 w 2131574"/>
              <a:gd name="connsiteY30" fmla="*/ 625583 h 1251701"/>
              <a:gd name="connsiteX31" fmla="*/ 1561688 w 2131574"/>
              <a:gd name="connsiteY31" fmla="*/ 684273 h 1251701"/>
              <a:gd name="connsiteX32" fmla="*/ 1524758 w 2131574"/>
              <a:gd name="connsiteY32" fmla="*/ 700907 h 1251701"/>
              <a:gd name="connsiteX33" fmla="*/ 1523622 w 2131574"/>
              <a:gd name="connsiteY33" fmla="*/ 937051 h 1251701"/>
              <a:gd name="connsiteX34" fmla="*/ 1487638 w 2131574"/>
              <a:gd name="connsiteY34" fmla="*/ 950913 h 1251701"/>
              <a:gd name="connsiteX35" fmla="*/ 1485366 w 2131574"/>
              <a:gd name="connsiteY35" fmla="*/ 714264 h 1251701"/>
              <a:gd name="connsiteX36" fmla="*/ 1446352 w 2131574"/>
              <a:gd name="connsiteY36" fmla="*/ 725983 h 1251701"/>
              <a:gd name="connsiteX37" fmla="*/ 1446199 w 2131574"/>
              <a:gd name="connsiteY37" fmla="*/ 669990 h 1251701"/>
              <a:gd name="connsiteX38" fmla="*/ 1366584 w 2131574"/>
              <a:gd name="connsiteY38" fmla="*/ 700465 h 1251701"/>
              <a:gd name="connsiteX39" fmla="*/ 1366052 w 2131574"/>
              <a:gd name="connsiteY39" fmla="*/ 759503 h 1251701"/>
              <a:gd name="connsiteX40" fmla="*/ 1329122 w 2131574"/>
              <a:gd name="connsiteY40" fmla="*/ 776135 h 1251701"/>
              <a:gd name="connsiteX41" fmla="*/ 1328175 w 2131574"/>
              <a:gd name="connsiteY41" fmla="*/ 1012153 h 1251701"/>
              <a:gd name="connsiteX42" fmla="*/ 1292002 w 2131574"/>
              <a:gd name="connsiteY42" fmla="*/ 1026141 h 1251701"/>
              <a:gd name="connsiteX43" fmla="*/ 1289728 w 2131574"/>
              <a:gd name="connsiteY43" fmla="*/ 789493 h 1251701"/>
              <a:gd name="connsiteX44" fmla="*/ 1250904 w 2131574"/>
              <a:gd name="connsiteY44" fmla="*/ 801211 h 1251701"/>
              <a:gd name="connsiteX45" fmla="*/ 1250697 w 2131574"/>
              <a:gd name="connsiteY45" fmla="*/ 744824 h 1251701"/>
              <a:gd name="connsiteX46" fmla="*/ 1171004 w 2131574"/>
              <a:gd name="connsiteY46" fmla="*/ 775328 h 1251701"/>
              <a:gd name="connsiteX47" fmla="*/ 1170416 w 2131574"/>
              <a:gd name="connsiteY47" fmla="*/ 834605 h 1251701"/>
              <a:gd name="connsiteX48" fmla="*/ 1133484 w 2131574"/>
              <a:gd name="connsiteY48" fmla="*/ 851239 h 1251701"/>
              <a:gd name="connsiteX49" fmla="*/ 1132536 w 2131574"/>
              <a:gd name="connsiteY49" fmla="*/ 1087383 h 1251701"/>
              <a:gd name="connsiteX50" fmla="*/ 1096366 w 2131574"/>
              <a:gd name="connsiteY50" fmla="*/ 1101370 h 1251701"/>
              <a:gd name="connsiteX51" fmla="*/ 1094094 w 2131574"/>
              <a:gd name="connsiteY51" fmla="*/ 864721 h 1251701"/>
              <a:gd name="connsiteX52" fmla="*/ 1055266 w 2131574"/>
              <a:gd name="connsiteY52" fmla="*/ 876441 h 1251701"/>
              <a:gd name="connsiteX53" fmla="*/ 1055059 w 2131574"/>
              <a:gd name="connsiteY53" fmla="*/ 819708 h 1251701"/>
              <a:gd name="connsiteX54" fmla="*/ 975504 w 2131574"/>
              <a:gd name="connsiteY54" fmla="*/ 850159 h 1251701"/>
              <a:gd name="connsiteX55" fmla="*/ 974966 w 2131574"/>
              <a:gd name="connsiteY55" fmla="*/ 909834 h 1251701"/>
              <a:gd name="connsiteX56" fmla="*/ 938037 w 2131574"/>
              <a:gd name="connsiteY56" fmla="*/ 926467 h 1251701"/>
              <a:gd name="connsiteX57" fmla="*/ 936898 w 2131574"/>
              <a:gd name="connsiteY57" fmla="*/ 1162611 h 1251701"/>
              <a:gd name="connsiteX58" fmla="*/ 900916 w 2131574"/>
              <a:gd name="connsiteY58" fmla="*/ 1176473 h 1251701"/>
              <a:gd name="connsiteX59" fmla="*/ 898454 w 2131574"/>
              <a:gd name="connsiteY59" fmla="*/ 939824 h 1251701"/>
              <a:gd name="connsiteX60" fmla="*/ 859628 w 2131574"/>
              <a:gd name="connsiteY60" fmla="*/ 951543 h 1251701"/>
              <a:gd name="connsiteX61" fmla="*/ 859421 w 2131574"/>
              <a:gd name="connsiteY61" fmla="*/ 894592 h 1251701"/>
              <a:gd name="connsiteX62" fmla="*/ 779871 w 2131574"/>
              <a:gd name="connsiteY62" fmla="*/ 925042 h 1251701"/>
              <a:gd name="connsiteX63" fmla="*/ 779330 w 2131574"/>
              <a:gd name="connsiteY63" fmla="*/ 985062 h 1251701"/>
              <a:gd name="connsiteX64" fmla="*/ 742398 w 2131574"/>
              <a:gd name="connsiteY64" fmla="*/ 1001695 h 1251701"/>
              <a:gd name="connsiteX65" fmla="*/ 741262 w 2131574"/>
              <a:gd name="connsiteY65" fmla="*/ 1237840 h 1251701"/>
              <a:gd name="connsiteX66" fmla="*/ 705280 w 2131574"/>
              <a:gd name="connsiteY66" fmla="*/ 1251701 h 1251701"/>
              <a:gd name="connsiteX67" fmla="*/ 702818 w 2131574"/>
              <a:gd name="connsiteY67" fmla="*/ 1015052 h 1251701"/>
              <a:gd name="connsiteX68" fmla="*/ 663992 w 2131574"/>
              <a:gd name="connsiteY68" fmla="*/ 1026772 h 1251701"/>
              <a:gd name="connsiteX69" fmla="*/ 663835 w 2131574"/>
              <a:gd name="connsiteY69" fmla="*/ 969456 h 1251701"/>
              <a:gd name="connsiteX70" fmla="*/ 585207 w 2131574"/>
              <a:gd name="connsiteY70" fmla="*/ 999553 h 1251701"/>
              <a:gd name="connsiteX71" fmla="*/ 585207 w 2131574"/>
              <a:gd name="connsiteY71" fmla="*/ 999552 h 1251701"/>
              <a:gd name="connsiteX72" fmla="*/ 384123 w 2131574"/>
              <a:gd name="connsiteY72" fmla="*/ 922654 h 1251701"/>
              <a:gd name="connsiteX73" fmla="*/ 384078 w 2131574"/>
              <a:gd name="connsiteY73" fmla="*/ 934087 h 1251701"/>
              <a:gd name="connsiteX74" fmla="*/ 347904 w 2131574"/>
              <a:gd name="connsiteY74" fmla="*/ 948074 h 1251701"/>
              <a:gd name="connsiteX75" fmla="*/ 347527 w 2131574"/>
              <a:gd name="connsiteY75" fmla="*/ 908658 h 1251701"/>
              <a:gd name="connsiteX76" fmla="*/ 189088 w 2131574"/>
              <a:gd name="connsiteY76" fmla="*/ 848068 h 1251701"/>
              <a:gd name="connsiteX77" fmla="*/ 188440 w 2131574"/>
              <a:gd name="connsiteY77" fmla="*/ 1009315 h 1251701"/>
              <a:gd name="connsiteX78" fmla="*/ 152268 w 2131574"/>
              <a:gd name="connsiteY78" fmla="*/ 1023303 h 1251701"/>
              <a:gd name="connsiteX79" fmla="*/ 150443 w 2131574"/>
              <a:gd name="connsiteY79" fmla="*/ 833290 h 1251701"/>
              <a:gd name="connsiteX80" fmla="*/ 0 w 2131574"/>
              <a:gd name="connsiteY80" fmla="*/ 775758 h 1251701"/>
              <a:gd name="connsiteX81" fmla="*/ 0 w 2131574"/>
              <a:gd name="connsiteY81" fmla="*/ 634811 h 1251701"/>
              <a:gd name="connsiteX82" fmla="*/ 0 w 2131574"/>
              <a:gd name="connsiteY82" fmla="*/ 625805 h 1251701"/>
              <a:gd name="connsiteX83" fmla="*/ 11702 w 2131574"/>
              <a:gd name="connsiteY83" fmla="*/ 630321 h 1251701"/>
              <a:gd name="connsiteX84" fmla="*/ 110416 w 2131574"/>
              <a:gd name="connsiteY84" fmla="*/ 592442 h 1251701"/>
              <a:gd name="connsiteX85" fmla="*/ 110413 w 2131574"/>
              <a:gd name="connsiteY85" fmla="*/ 591589 h 1251701"/>
              <a:gd name="connsiteX86" fmla="*/ 228402 w 2131574"/>
              <a:gd name="connsiteY86" fmla="*/ 546351 h 1251701"/>
              <a:gd name="connsiteX87" fmla="*/ 228394 w 2131574"/>
              <a:gd name="connsiteY87" fmla="*/ 547171 h 1251701"/>
              <a:gd name="connsiteX88" fmla="*/ 306052 w 2131574"/>
              <a:gd name="connsiteY88" fmla="*/ 517369 h 1251701"/>
              <a:gd name="connsiteX89" fmla="*/ 306051 w 2131574"/>
              <a:gd name="connsiteY89" fmla="*/ 516361 h 1251701"/>
              <a:gd name="connsiteX90" fmla="*/ 423850 w 2131574"/>
              <a:gd name="connsiteY90" fmla="*/ 471123 h 1251701"/>
              <a:gd name="connsiteX91" fmla="*/ 423840 w 2131574"/>
              <a:gd name="connsiteY91" fmla="*/ 472171 h 12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31574" h="1251701">
                <a:moveTo>
                  <a:pt x="1468556" y="207970"/>
                </a:moveTo>
                <a:lnTo>
                  <a:pt x="765847" y="477621"/>
                </a:lnTo>
                <a:lnTo>
                  <a:pt x="989468" y="563908"/>
                </a:lnTo>
                <a:lnTo>
                  <a:pt x="1692178" y="294162"/>
                </a:lnTo>
                <a:close/>
                <a:moveTo>
                  <a:pt x="1654318" y="0"/>
                </a:moveTo>
                <a:lnTo>
                  <a:pt x="2022772" y="0"/>
                </a:lnTo>
                <a:lnTo>
                  <a:pt x="2131574" y="41936"/>
                </a:lnTo>
                <a:lnTo>
                  <a:pt x="2131574" y="466298"/>
                </a:lnTo>
                <a:lnTo>
                  <a:pt x="2111480" y="475348"/>
                </a:lnTo>
                <a:lnTo>
                  <a:pt x="2110534" y="711492"/>
                </a:lnTo>
                <a:lnTo>
                  <a:pt x="2074362" y="725354"/>
                </a:lnTo>
                <a:lnTo>
                  <a:pt x="2072088" y="488705"/>
                </a:lnTo>
                <a:lnTo>
                  <a:pt x="2033263" y="500423"/>
                </a:lnTo>
                <a:lnTo>
                  <a:pt x="2033061" y="445358"/>
                </a:lnTo>
                <a:lnTo>
                  <a:pt x="1953489" y="475816"/>
                </a:lnTo>
                <a:lnTo>
                  <a:pt x="1952964" y="533941"/>
                </a:lnTo>
                <a:lnTo>
                  <a:pt x="1915844" y="550576"/>
                </a:lnTo>
                <a:lnTo>
                  <a:pt x="1914897" y="786594"/>
                </a:lnTo>
                <a:lnTo>
                  <a:pt x="1878914" y="800581"/>
                </a:lnTo>
                <a:lnTo>
                  <a:pt x="1876454" y="563933"/>
                </a:lnTo>
                <a:lnTo>
                  <a:pt x="1837626" y="575651"/>
                </a:lnTo>
                <a:lnTo>
                  <a:pt x="1837425" y="520241"/>
                </a:lnTo>
                <a:lnTo>
                  <a:pt x="1757852" y="550699"/>
                </a:lnTo>
                <a:lnTo>
                  <a:pt x="1757326" y="609045"/>
                </a:lnTo>
                <a:lnTo>
                  <a:pt x="1720397" y="625678"/>
                </a:lnTo>
                <a:lnTo>
                  <a:pt x="1719260" y="861824"/>
                </a:lnTo>
                <a:lnTo>
                  <a:pt x="1683276" y="875810"/>
                </a:lnTo>
                <a:lnTo>
                  <a:pt x="1680816" y="639162"/>
                </a:lnTo>
                <a:lnTo>
                  <a:pt x="1641990" y="650754"/>
                </a:lnTo>
                <a:lnTo>
                  <a:pt x="1641837" y="595106"/>
                </a:lnTo>
                <a:lnTo>
                  <a:pt x="1562218" y="625583"/>
                </a:lnTo>
                <a:lnTo>
                  <a:pt x="1561688" y="684273"/>
                </a:lnTo>
                <a:lnTo>
                  <a:pt x="1524758" y="700907"/>
                </a:lnTo>
                <a:lnTo>
                  <a:pt x="1523622" y="937051"/>
                </a:lnTo>
                <a:lnTo>
                  <a:pt x="1487638" y="950913"/>
                </a:lnTo>
                <a:lnTo>
                  <a:pt x="1485366" y="714264"/>
                </a:lnTo>
                <a:lnTo>
                  <a:pt x="1446352" y="725983"/>
                </a:lnTo>
                <a:lnTo>
                  <a:pt x="1446199" y="669990"/>
                </a:lnTo>
                <a:lnTo>
                  <a:pt x="1366584" y="700465"/>
                </a:lnTo>
                <a:lnTo>
                  <a:pt x="1366052" y="759503"/>
                </a:lnTo>
                <a:lnTo>
                  <a:pt x="1329122" y="776135"/>
                </a:lnTo>
                <a:lnTo>
                  <a:pt x="1328175" y="1012153"/>
                </a:lnTo>
                <a:lnTo>
                  <a:pt x="1292002" y="1026141"/>
                </a:lnTo>
                <a:lnTo>
                  <a:pt x="1289728" y="789493"/>
                </a:lnTo>
                <a:lnTo>
                  <a:pt x="1250904" y="801211"/>
                </a:lnTo>
                <a:lnTo>
                  <a:pt x="1250697" y="744824"/>
                </a:lnTo>
                <a:lnTo>
                  <a:pt x="1171004" y="775328"/>
                </a:lnTo>
                <a:lnTo>
                  <a:pt x="1170416" y="834605"/>
                </a:lnTo>
                <a:lnTo>
                  <a:pt x="1133484" y="851239"/>
                </a:lnTo>
                <a:lnTo>
                  <a:pt x="1132536" y="1087383"/>
                </a:lnTo>
                <a:lnTo>
                  <a:pt x="1096366" y="1101370"/>
                </a:lnTo>
                <a:lnTo>
                  <a:pt x="1094094" y="864721"/>
                </a:lnTo>
                <a:lnTo>
                  <a:pt x="1055266" y="876441"/>
                </a:lnTo>
                <a:lnTo>
                  <a:pt x="1055059" y="819708"/>
                </a:lnTo>
                <a:lnTo>
                  <a:pt x="975504" y="850159"/>
                </a:lnTo>
                <a:lnTo>
                  <a:pt x="974966" y="909834"/>
                </a:lnTo>
                <a:lnTo>
                  <a:pt x="938037" y="926467"/>
                </a:lnTo>
                <a:lnTo>
                  <a:pt x="936898" y="1162611"/>
                </a:lnTo>
                <a:lnTo>
                  <a:pt x="900916" y="1176473"/>
                </a:lnTo>
                <a:lnTo>
                  <a:pt x="898454" y="939824"/>
                </a:lnTo>
                <a:lnTo>
                  <a:pt x="859628" y="951543"/>
                </a:lnTo>
                <a:lnTo>
                  <a:pt x="859421" y="894592"/>
                </a:lnTo>
                <a:lnTo>
                  <a:pt x="779871" y="925042"/>
                </a:lnTo>
                <a:lnTo>
                  <a:pt x="779330" y="985062"/>
                </a:lnTo>
                <a:lnTo>
                  <a:pt x="742398" y="1001695"/>
                </a:lnTo>
                <a:lnTo>
                  <a:pt x="741262" y="1237840"/>
                </a:lnTo>
                <a:lnTo>
                  <a:pt x="705280" y="1251701"/>
                </a:lnTo>
                <a:lnTo>
                  <a:pt x="702818" y="1015052"/>
                </a:lnTo>
                <a:lnTo>
                  <a:pt x="663992" y="1026772"/>
                </a:lnTo>
                <a:lnTo>
                  <a:pt x="663835" y="969456"/>
                </a:lnTo>
                <a:lnTo>
                  <a:pt x="585207" y="999553"/>
                </a:lnTo>
                <a:lnTo>
                  <a:pt x="585207" y="999552"/>
                </a:lnTo>
                <a:lnTo>
                  <a:pt x="384123" y="922654"/>
                </a:lnTo>
                <a:lnTo>
                  <a:pt x="384078" y="934087"/>
                </a:lnTo>
                <a:lnTo>
                  <a:pt x="347904" y="948074"/>
                </a:lnTo>
                <a:lnTo>
                  <a:pt x="347527" y="908658"/>
                </a:lnTo>
                <a:lnTo>
                  <a:pt x="189088" y="848068"/>
                </a:lnTo>
                <a:lnTo>
                  <a:pt x="188440" y="1009315"/>
                </a:lnTo>
                <a:lnTo>
                  <a:pt x="152268" y="1023303"/>
                </a:lnTo>
                <a:lnTo>
                  <a:pt x="150443" y="833290"/>
                </a:lnTo>
                <a:lnTo>
                  <a:pt x="0" y="775758"/>
                </a:lnTo>
                <a:lnTo>
                  <a:pt x="0" y="634811"/>
                </a:lnTo>
                <a:lnTo>
                  <a:pt x="0" y="625805"/>
                </a:lnTo>
                <a:lnTo>
                  <a:pt x="11702" y="630321"/>
                </a:lnTo>
                <a:lnTo>
                  <a:pt x="110416" y="592442"/>
                </a:lnTo>
                <a:lnTo>
                  <a:pt x="110413" y="591589"/>
                </a:lnTo>
                <a:lnTo>
                  <a:pt x="228402" y="546351"/>
                </a:lnTo>
                <a:lnTo>
                  <a:pt x="228394" y="547171"/>
                </a:lnTo>
                <a:lnTo>
                  <a:pt x="306052" y="517369"/>
                </a:lnTo>
                <a:lnTo>
                  <a:pt x="306051" y="516361"/>
                </a:lnTo>
                <a:lnTo>
                  <a:pt x="423850" y="471123"/>
                </a:lnTo>
                <a:lnTo>
                  <a:pt x="423840" y="472171"/>
                </a:lnTo>
                <a:close/>
              </a:path>
            </a:pathLst>
          </a:custGeom>
          <a:solidFill>
            <a:schemeClr val="bg1"/>
          </a:solidFill>
          <a:ln w="2694" cap="flat">
            <a:noFill/>
            <a:prstDash val="solid"/>
            <a:miter/>
          </a:ln>
        </p:spPr>
        <p:txBody>
          <a:bodyPr rtlCol="0" anchor="ctr"/>
          <a:lstStyle/>
          <a:p>
            <a:endParaRPr lang="en-US" sz="1350">
              <a:latin typeface="Arial" pitchFamily="34" charset="0"/>
            </a:endParaRPr>
          </a:p>
        </p:txBody>
      </p:sp>
      <p:grpSp>
        <p:nvGrpSpPr>
          <p:cNvPr id="68" name="Group 67">
            <a:extLst>
              <a:ext uri="{FF2B5EF4-FFF2-40B4-BE49-F238E27FC236}">
                <a16:creationId xmlns:a16="http://schemas.microsoft.com/office/drawing/2014/main" id="{311EB2B1-1FFF-40A7-8916-39F9F66C67AE}"/>
              </a:ext>
            </a:extLst>
          </p:cNvPr>
          <p:cNvGrpSpPr/>
          <p:nvPr userDrawn="1"/>
        </p:nvGrpSpPr>
        <p:grpSpPr>
          <a:xfrm>
            <a:off x="-142405" y="30974"/>
            <a:ext cx="2238280" cy="1122167"/>
            <a:chOff x="-82869" y="2041805"/>
            <a:chExt cx="2984373" cy="1122167"/>
          </a:xfrm>
        </p:grpSpPr>
        <p:grpSp>
          <p:nvGrpSpPr>
            <p:cNvPr id="69" name="Group 68">
              <a:extLst>
                <a:ext uri="{FF2B5EF4-FFF2-40B4-BE49-F238E27FC236}">
                  <a16:creationId xmlns:a16="http://schemas.microsoft.com/office/drawing/2014/main" id="{3E57FF97-F37F-4F19-9B19-E980E9F0D19F}"/>
                </a:ext>
              </a:extLst>
            </p:cNvPr>
            <p:cNvGrpSpPr/>
            <p:nvPr userDrawn="1"/>
          </p:nvGrpSpPr>
          <p:grpSpPr>
            <a:xfrm>
              <a:off x="200146" y="2104325"/>
              <a:ext cx="2701358" cy="875012"/>
              <a:chOff x="1066498" y="286265"/>
              <a:chExt cx="11991969" cy="3884392"/>
            </a:xfrm>
            <a:solidFill>
              <a:schemeClr val="bg1"/>
            </a:solidFill>
          </p:grpSpPr>
          <p:sp>
            <p:nvSpPr>
              <p:cNvPr id="97" name="Rectangle 96">
                <a:extLst>
                  <a:ext uri="{FF2B5EF4-FFF2-40B4-BE49-F238E27FC236}">
                    <a16:creationId xmlns:a16="http://schemas.microsoft.com/office/drawing/2014/main" id="{E4701247-9B01-4379-8F79-CA130966C099}"/>
                  </a:ext>
                </a:extLst>
              </p:cNvPr>
              <p:cNvSpPr/>
              <p:nvPr/>
            </p:nvSpPr>
            <p:spPr>
              <a:xfrm rot="2143082">
                <a:off x="5813228" y="3225577"/>
                <a:ext cx="1095502" cy="475403"/>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98" name="Oval 97">
                <a:extLst>
                  <a:ext uri="{FF2B5EF4-FFF2-40B4-BE49-F238E27FC236}">
                    <a16:creationId xmlns:a16="http://schemas.microsoft.com/office/drawing/2014/main" id="{70C40288-889F-4C14-813B-93CB4BE3595D}"/>
                  </a:ext>
                </a:extLst>
              </p:cNvPr>
              <p:cNvSpPr>
                <a:spLocks noChangeAspect="1"/>
              </p:cNvSpPr>
              <p:nvPr/>
            </p:nvSpPr>
            <p:spPr>
              <a:xfrm rot="2143082">
                <a:off x="12731593" y="232883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99" name="Oval 98">
                <a:extLst>
                  <a:ext uri="{FF2B5EF4-FFF2-40B4-BE49-F238E27FC236}">
                    <a16:creationId xmlns:a16="http://schemas.microsoft.com/office/drawing/2014/main" id="{0A988AA3-AADC-43BF-BC51-C5A0FD6710AE}"/>
                  </a:ext>
                </a:extLst>
              </p:cNvPr>
              <p:cNvSpPr>
                <a:spLocks noChangeAspect="1"/>
              </p:cNvSpPr>
              <p:nvPr/>
            </p:nvSpPr>
            <p:spPr>
              <a:xfrm rot="2143082">
                <a:off x="12012401" y="1020618"/>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0" name="Oval 99">
                <a:extLst>
                  <a:ext uri="{FF2B5EF4-FFF2-40B4-BE49-F238E27FC236}">
                    <a16:creationId xmlns:a16="http://schemas.microsoft.com/office/drawing/2014/main" id="{67ACEEB3-7388-4FAA-9D8F-35B2DDACCB47}"/>
                  </a:ext>
                </a:extLst>
              </p:cNvPr>
              <p:cNvSpPr>
                <a:spLocks noChangeAspect="1"/>
              </p:cNvSpPr>
              <p:nvPr/>
            </p:nvSpPr>
            <p:spPr>
              <a:xfrm rot="2143082">
                <a:off x="3996941" y="286265"/>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1" name="Oval 100">
                <a:extLst>
                  <a:ext uri="{FF2B5EF4-FFF2-40B4-BE49-F238E27FC236}">
                    <a16:creationId xmlns:a16="http://schemas.microsoft.com/office/drawing/2014/main" id="{828B62BF-3D3C-4C75-B055-917521385691}"/>
                  </a:ext>
                </a:extLst>
              </p:cNvPr>
              <p:cNvSpPr>
                <a:spLocks noChangeAspect="1"/>
              </p:cNvSpPr>
              <p:nvPr/>
            </p:nvSpPr>
            <p:spPr>
              <a:xfrm rot="2143082">
                <a:off x="4668722" y="303427"/>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2" name="Oval 101">
                <a:extLst>
                  <a:ext uri="{FF2B5EF4-FFF2-40B4-BE49-F238E27FC236}">
                    <a16:creationId xmlns:a16="http://schemas.microsoft.com/office/drawing/2014/main" id="{3C31D63E-DEE2-491E-9108-5BD8FEECDE81}"/>
                  </a:ext>
                </a:extLst>
              </p:cNvPr>
              <p:cNvSpPr>
                <a:spLocks noChangeAspect="1"/>
              </p:cNvSpPr>
              <p:nvPr/>
            </p:nvSpPr>
            <p:spPr>
              <a:xfrm rot="2143082">
                <a:off x="5318715" y="35821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3" name="Oval 102">
                <a:extLst>
                  <a:ext uri="{FF2B5EF4-FFF2-40B4-BE49-F238E27FC236}">
                    <a16:creationId xmlns:a16="http://schemas.microsoft.com/office/drawing/2014/main" id="{5EA36B86-0126-4E44-9EB4-D5952A49774C}"/>
                  </a:ext>
                </a:extLst>
              </p:cNvPr>
              <p:cNvSpPr>
                <a:spLocks noChangeAspect="1"/>
              </p:cNvSpPr>
              <p:nvPr/>
            </p:nvSpPr>
            <p:spPr>
              <a:xfrm rot="2143082">
                <a:off x="1412639" y="3092041"/>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4" name="Rectangle 103">
                <a:extLst>
                  <a:ext uri="{FF2B5EF4-FFF2-40B4-BE49-F238E27FC236}">
                    <a16:creationId xmlns:a16="http://schemas.microsoft.com/office/drawing/2014/main" id="{5FC6C0F2-4F5A-465F-B239-2C2658FF3BC2}"/>
                  </a:ext>
                </a:extLst>
              </p:cNvPr>
              <p:cNvSpPr/>
              <p:nvPr/>
            </p:nvSpPr>
            <p:spPr>
              <a:xfrm rot="2143082">
                <a:off x="3222236" y="867087"/>
                <a:ext cx="802454" cy="15666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5" name="Rectangle 104">
                <a:extLst>
                  <a:ext uri="{FF2B5EF4-FFF2-40B4-BE49-F238E27FC236}">
                    <a16:creationId xmlns:a16="http://schemas.microsoft.com/office/drawing/2014/main" id="{B2F8833E-DE8E-4ACF-991D-49002FAD3BF4}"/>
                  </a:ext>
                </a:extLst>
              </p:cNvPr>
              <p:cNvSpPr/>
              <p:nvPr/>
            </p:nvSpPr>
            <p:spPr>
              <a:xfrm rot="2143082">
                <a:off x="4067032" y="3784745"/>
                <a:ext cx="32687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6" name="Rectangle 105">
                <a:extLst>
                  <a:ext uri="{FF2B5EF4-FFF2-40B4-BE49-F238E27FC236}">
                    <a16:creationId xmlns:a16="http://schemas.microsoft.com/office/drawing/2014/main" id="{5AE6E730-12DC-414C-84D3-DC429C339049}"/>
                  </a:ext>
                </a:extLst>
              </p:cNvPr>
              <p:cNvSpPr/>
              <p:nvPr/>
            </p:nvSpPr>
            <p:spPr>
              <a:xfrm rot="2143082">
                <a:off x="8226837" y="1636990"/>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7" name="Rectangle 106">
                <a:extLst>
                  <a:ext uri="{FF2B5EF4-FFF2-40B4-BE49-F238E27FC236}">
                    <a16:creationId xmlns:a16="http://schemas.microsoft.com/office/drawing/2014/main" id="{82CB1C93-47AD-4BD1-8229-9CFC6459EAAF}"/>
                  </a:ext>
                </a:extLst>
              </p:cNvPr>
              <p:cNvSpPr/>
              <p:nvPr/>
            </p:nvSpPr>
            <p:spPr>
              <a:xfrm rot="2143082">
                <a:off x="8579610" y="1890648"/>
                <a:ext cx="229078" cy="352760"/>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8" name="Oval 107">
                <a:extLst>
                  <a:ext uri="{FF2B5EF4-FFF2-40B4-BE49-F238E27FC236}">
                    <a16:creationId xmlns:a16="http://schemas.microsoft.com/office/drawing/2014/main" id="{7385550C-3847-41F7-8366-E6F331200B1B}"/>
                  </a:ext>
                </a:extLst>
              </p:cNvPr>
              <p:cNvSpPr>
                <a:spLocks noChangeAspect="1"/>
              </p:cNvSpPr>
              <p:nvPr/>
            </p:nvSpPr>
            <p:spPr>
              <a:xfrm rot="2143082">
                <a:off x="7545295" y="1382204"/>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9" name="Oval 108">
                <a:extLst>
                  <a:ext uri="{FF2B5EF4-FFF2-40B4-BE49-F238E27FC236}">
                    <a16:creationId xmlns:a16="http://schemas.microsoft.com/office/drawing/2014/main" id="{8D958013-051E-4D57-83E4-4510DA1FC7CB}"/>
                  </a:ext>
                </a:extLst>
              </p:cNvPr>
              <p:cNvSpPr>
                <a:spLocks noChangeAspect="1"/>
              </p:cNvSpPr>
              <p:nvPr/>
            </p:nvSpPr>
            <p:spPr>
              <a:xfrm rot="2143082">
                <a:off x="7019854" y="984696"/>
                <a:ext cx="326874" cy="3268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10" name="Rectangle 109">
                <a:extLst>
                  <a:ext uri="{FF2B5EF4-FFF2-40B4-BE49-F238E27FC236}">
                    <a16:creationId xmlns:a16="http://schemas.microsoft.com/office/drawing/2014/main" id="{3892A3E6-91D0-4236-9EB4-5F593A2EBB68}"/>
                  </a:ext>
                </a:extLst>
              </p:cNvPr>
              <p:cNvSpPr/>
              <p:nvPr/>
            </p:nvSpPr>
            <p:spPr>
              <a:xfrm rot="2143082">
                <a:off x="1066498" y="3902975"/>
                <a:ext cx="1314414" cy="267682"/>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nvGrpSpPr>
            <p:cNvPr id="70" name="Group 69">
              <a:extLst>
                <a:ext uri="{FF2B5EF4-FFF2-40B4-BE49-F238E27FC236}">
                  <a16:creationId xmlns:a16="http://schemas.microsoft.com/office/drawing/2014/main" id="{049B3538-18F0-488E-BB58-795CA3E8B7C1}"/>
                </a:ext>
              </a:extLst>
            </p:cNvPr>
            <p:cNvGrpSpPr/>
            <p:nvPr userDrawn="1"/>
          </p:nvGrpSpPr>
          <p:grpSpPr>
            <a:xfrm>
              <a:off x="-82869" y="2041805"/>
              <a:ext cx="2978819" cy="1122167"/>
              <a:chOff x="-189872" y="8725"/>
              <a:chExt cx="13223684" cy="4981553"/>
            </a:xfrm>
          </p:grpSpPr>
          <p:sp>
            <p:nvSpPr>
              <p:cNvPr id="71" name="Freeform: Shape 70">
                <a:extLst>
                  <a:ext uri="{FF2B5EF4-FFF2-40B4-BE49-F238E27FC236}">
                    <a16:creationId xmlns:a16="http://schemas.microsoft.com/office/drawing/2014/main" id="{8D3342D1-A811-485D-BB35-CA6AD2F8F98A}"/>
                  </a:ext>
                </a:extLst>
              </p:cNvPr>
              <p:cNvSpPr/>
              <p:nvPr/>
            </p:nvSpPr>
            <p:spPr>
              <a:xfrm rot="2143082">
                <a:off x="7006336" y="655174"/>
                <a:ext cx="6027476" cy="1135945"/>
              </a:xfrm>
              <a:custGeom>
                <a:avLst/>
                <a:gdLst>
                  <a:gd name="connsiteX0" fmla="*/ 0 w 2529191"/>
                  <a:gd name="connsiteY0" fmla="*/ 457200 h 476656"/>
                  <a:gd name="connsiteX1" fmla="*/ 1906621 w 2529191"/>
                  <a:gd name="connsiteY1" fmla="*/ 476656 h 476656"/>
                  <a:gd name="connsiteX2" fmla="*/ 2529191 w 2529191"/>
                  <a:gd name="connsiteY2" fmla="*/ 0 h 476656"/>
                </a:gdLst>
                <a:ahLst/>
                <a:cxnLst>
                  <a:cxn ang="0">
                    <a:pos x="connsiteX0" y="connsiteY0"/>
                  </a:cxn>
                  <a:cxn ang="0">
                    <a:pos x="connsiteX1" y="connsiteY1"/>
                  </a:cxn>
                  <a:cxn ang="0">
                    <a:pos x="connsiteX2" y="connsiteY2"/>
                  </a:cxn>
                </a:cxnLst>
                <a:rect l="l" t="t" r="r" b="b"/>
                <a:pathLst>
                  <a:path w="2529191" h="476656">
                    <a:moveTo>
                      <a:pt x="0" y="457200"/>
                    </a:moveTo>
                    <a:lnTo>
                      <a:pt x="1906621" y="476656"/>
                    </a:lnTo>
                    <a:lnTo>
                      <a:pt x="2529191"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cxnSp>
            <p:nvCxnSpPr>
              <p:cNvPr id="72" name="Straight Connector 71">
                <a:extLst>
                  <a:ext uri="{FF2B5EF4-FFF2-40B4-BE49-F238E27FC236}">
                    <a16:creationId xmlns:a16="http://schemas.microsoft.com/office/drawing/2014/main" id="{FE4E21AD-0E48-482D-92A7-D8F93B494FD7}"/>
                  </a:ext>
                </a:extLst>
              </p:cNvPr>
              <p:cNvCxnSpPr>
                <a:cxnSpLocks/>
              </p:cNvCxnSpPr>
              <p:nvPr/>
            </p:nvCxnSpPr>
            <p:spPr>
              <a:xfrm rot="2143082">
                <a:off x="2876886" y="92218"/>
                <a:ext cx="751230" cy="500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407AE8-E730-48DD-A85F-BB30A7105592}"/>
                  </a:ext>
                </a:extLst>
              </p:cNvPr>
              <p:cNvCxnSpPr>
                <a:cxnSpLocks/>
                <a:endCxn id="100" idx="1"/>
              </p:cNvCxnSpPr>
              <p:nvPr/>
            </p:nvCxnSpPr>
            <p:spPr>
              <a:xfrm rot="2143082">
                <a:off x="3861913" y="8725"/>
                <a:ext cx="362215" cy="1920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54099B-AE86-4318-A3AA-7879DA254C89}"/>
                  </a:ext>
                </a:extLst>
              </p:cNvPr>
              <p:cNvCxnSpPr>
                <a:cxnSpLocks/>
                <a:endCxn id="101" idx="1"/>
              </p:cNvCxnSpPr>
              <p:nvPr/>
            </p:nvCxnSpPr>
            <p:spPr>
              <a:xfrm rot="2143082">
                <a:off x="4587946" y="36177"/>
                <a:ext cx="304652" cy="1991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4796D9-34CB-446F-8C6C-E892F8C5B9A5}"/>
                  </a:ext>
                </a:extLst>
              </p:cNvPr>
              <p:cNvCxnSpPr>
                <a:cxnSpLocks/>
                <a:endCxn id="102" idx="1"/>
              </p:cNvCxnSpPr>
              <p:nvPr/>
            </p:nvCxnSpPr>
            <p:spPr>
              <a:xfrm rot="2143082">
                <a:off x="5184517" y="13932"/>
                <a:ext cx="382898" cy="25902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2ABBB4-D4BB-4625-A164-F50D7D41F3CE}"/>
                  </a:ext>
                </a:extLst>
              </p:cNvPr>
              <p:cNvCxnSpPr>
                <a:cxnSpLocks/>
              </p:cNvCxnSpPr>
              <p:nvPr/>
            </p:nvCxnSpPr>
            <p:spPr>
              <a:xfrm rot="2143082">
                <a:off x="6351522" y="167773"/>
                <a:ext cx="1161265" cy="7015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9710375-77AA-49E0-A302-408F4182C3FE}"/>
                  </a:ext>
                </a:extLst>
              </p:cNvPr>
              <p:cNvCxnSpPr>
                <a:cxnSpLocks/>
              </p:cNvCxnSpPr>
              <p:nvPr/>
            </p:nvCxnSpPr>
            <p:spPr>
              <a:xfrm rot="2143082">
                <a:off x="6692921" y="218797"/>
                <a:ext cx="1381992" cy="8599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CE20859B-CDB1-4EDD-95C3-AD7E058B4EA0}"/>
                  </a:ext>
                </a:extLst>
              </p:cNvPr>
              <p:cNvSpPr/>
              <p:nvPr/>
            </p:nvSpPr>
            <p:spPr>
              <a:xfrm rot="2143082">
                <a:off x="7510123" y="2742036"/>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79" name="Oval 78">
                <a:extLst>
                  <a:ext uri="{FF2B5EF4-FFF2-40B4-BE49-F238E27FC236}">
                    <a16:creationId xmlns:a16="http://schemas.microsoft.com/office/drawing/2014/main" id="{CC308384-A5E5-46C3-9EB3-5223C132CDAC}"/>
                  </a:ext>
                </a:extLst>
              </p:cNvPr>
              <p:cNvSpPr/>
              <p:nvPr/>
            </p:nvSpPr>
            <p:spPr>
              <a:xfrm rot="2143082">
                <a:off x="4669450" y="3406144"/>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0" name="Oval 79">
                <a:extLst>
                  <a:ext uri="{FF2B5EF4-FFF2-40B4-BE49-F238E27FC236}">
                    <a16:creationId xmlns:a16="http://schemas.microsoft.com/office/drawing/2014/main" id="{03E74C94-8210-46D1-8EDD-B2C85995DB80}"/>
                  </a:ext>
                </a:extLst>
              </p:cNvPr>
              <p:cNvSpPr/>
              <p:nvPr/>
            </p:nvSpPr>
            <p:spPr>
              <a:xfrm rot="2143082">
                <a:off x="3138553" y="4575929"/>
                <a:ext cx="414350" cy="41434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cxnSp>
            <p:nvCxnSpPr>
              <p:cNvPr id="81" name="Straight Connector 80">
                <a:extLst>
                  <a:ext uri="{FF2B5EF4-FFF2-40B4-BE49-F238E27FC236}">
                    <a16:creationId xmlns:a16="http://schemas.microsoft.com/office/drawing/2014/main" id="{49258143-A5BC-432E-8135-895A78D7C940}"/>
                  </a:ext>
                </a:extLst>
              </p:cNvPr>
              <p:cNvCxnSpPr>
                <a:cxnSpLocks/>
                <a:endCxn id="99" idx="3"/>
              </p:cNvCxnSpPr>
              <p:nvPr/>
            </p:nvCxnSpPr>
            <p:spPr>
              <a:xfrm rot="2143082" flipV="1">
                <a:off x="9495558" y="398794"/>
                <a:ext cx="2220218" cy="17388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21C80A-6649-41B0-88E4-C5D5531E250B}"/>
                  </a:ext>
                </a:extLst>
              </p:cNvPr>
              <p:cNvCxnSpPr>
                <a:cxnSpLocks/>
                <a:endCxn id="106" idx="1"/>
              </p:cNvCxnSpPr>
              <p:nvPr/>
            </p:nvCxnSpPr>
            <p:spPr>
              <a:xfrm rot="2143082">
                <a:off x="7207957" y="513530"/>
                <a:ext cx="1437691" cy="8977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A23F11-AC30-4BC4-9767-A2A015B40E0E}"/>
                  </a:ext>
                </a:extLst>
              </p:cNvPr>
              <p:cNvCxnSpPr>
                <a:cxnSpLocks/>
                <a:endCxn id="103" idx="3"/>
              </p:cNvCxnSpPr>
              <p:nvPr/>
            </p:nvCxnSpPr>
            <p:spPr>
              <a:xfrm rot="2143082" flipV="1">
                <a:off x="702503" y="3052333"/>
                <a:ext cx="629883" cy="4852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B0467B1-3C2E-4AED-BF5C-475467E36519}"/>
                  </a:ext>
                </a:extLst>
              </p:cNvPr>
              <p:cNvCxnSpPr>
                <a:cxnSpLocks/>
              </p:cNvCxnSpPr>
              <p:nvPr/>
            </p:nvCxnSpPr>
            <p:spPr>
              <a:xfrm rot="2143082" flipV="1">
                <a:off x="669928" y="3488332"/>
                <a:ext cx="489377" cy="3361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81F91D-A5F6-4D87-BD20-0F2144E81D98}"/>
                  </a:ext>
                </a:extLst>
              </p:cNvPr>
              <p:cNvCxnSpPr>
                <a:cxnSpLocks/>
                <a:endCxn id="80" idx="1"/>
              </p:cNvCxnSpPr>
              <p:nvPr/>
            </p:nvCxnSpPr>
            <p:spPr>
              <a:xfrm rot="2143082">
                <a:off x="2366587" y="3215368"/>
                <a:ext cx="1384975" cy="10585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141A34-43F0-4BB2-B8F7-CCE47CC97474}"/>
                  </a:ext>
                </a:extLst>
              </p:cNvPr>
              <p:cNvCxnSpPr>
                <a:cxnSpLocks/>
                <a:endCxn id="97" idx="1"/>
              </p:cNvCxnSpPr>
              <p:nvPr/>
            </p:nvCxnSpPr>
            <p:spPr>
              <a:xfrm rot="2143082" flipV="1">
                <a:off x="4532904" y="2697776"/>
                <a:ext cx="1219991" cy="9527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6046D093-C87E-4FDE-8401-F242157D8F87}"/>
                  </a:ext>
                </a:extLst>
              </p:cNvPr>
              <p:cNvSpPr/>
              <p:nvPr/>
            </p:nvSpPr>
            <p:spPr>
              <a:xfrm rot="2143082">
                <a:off x="568532" y="1210040"/>
                <a:ext cx="4879294" cy="908510"/>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 fmla="*/ 0 w 2391302"/>
                  <a:gd name="connsiteY0" fmla="*/ 7998 h 381222"/>
                  <a:gd name="connsiteX1" fmla="*/ 0 w 2391302"/>
                  <a:gd name="connsiteY1" fmla="*/ 7998 h 381222"/>
                  <a:gd name="connsiteX2" fmla="*/ 343899 w 2391302"/>
                  <a:gd name="connsiteY2" fmla="*/ 0 h 381222"/>
                  <a:gd name="connsiteX3" fmla="*/ 850418 w 2391302"/>
                  <a:gd name="connsiteY3" fmla="*/ 375890 h 381222"/>
                  <a:gd name="connsiteX4" fmla="*/ 2391302 w 2391302"/>
                  <a:gd name="connsiteY4" fmla="*/ 381222 h 381222"/>
                  <a:gd name="connsiteX5" fmla="*/ 2391302 w 2391302"/>
                  <a:gd name="connsiteY5" fmla="*/ 381222 h 381222"/>
                  <a:gd name="connsiteX0" fmla="*/ 0 w 2391302"/>
                  <a:gd name="connsiteY0" fmla="*/ 7998 h 381222"/>
                  <a:gd name="connsiteX1" fmla="*/ 343899 w 2391302"/>
                  <a:gd name="connsiteY1" fmla="*/ 0 h 381222"/>
                  <a:gd name="connsiteX2" fmla="*/ 850418 w 2391302"/>
                  <a:gd name="connsiteY2" fmla="*/ 375890 h 381222"/>
                  <a:gd name="connsiteX3" fmla="*/ 2391302 w 2391302"/>
                  <a:gd name="connsiteY3" fmla="*/ 381222 h 381222"/>
                  <a:gd name="connsiteX4" fmla="*/ 2391302 w 2391302"/>
                  <a:gd name="connsiteY4" fmla="*/ 381222 h 381222"/>
                  <a:gd name="connsiteX0" fmla="*/ 0 w 2047403"/>
                  <a:gd name="connsiteY0" fmla="*/ 0 h 381222"/>
                  <a:gd name="connsiteX1" fmla="*/ 506519 w 2047403"/>
                  <a:gd name="connsiteY1" fmla="*/ 375890 h 381222"/>
                  <a:gd name="connsiteX2" fmla="*/ 2047403 w 2047403"/>
                  <a:gd name="connsiteY2" fmla="*/ 381222 h 381222"/>
                  <a:gd name="connsiteX3" fmla="*/ 2047403 w 2047403"/>
                  <a:gd name="connsiteY3" fmla="*/ 381222 h 381222"/>
                </a:gdLst>
                <a:ahLst/>
                <a:cxnLst>
                  <a:cxn ang="0">
                    <a:pos x="connsiteX0" y="connsiteY0"/>
                  </a:cxn>
                  <a:cxn ang="0">
                    <a:pos x="connsiteX1" y="connsiteY1"/>
                  </a:cxn>
                  <a:cxn ang="0">
                    <a:pos x="connsiteX2" y="connsiteY2"/>
                  </a:cxn>
                  <a:cxn ang="0">
                    <a:pos x="connsiteX3" y="connsiteY3"/>
                  </a:cxn>
                </a:cxnLst>
                <a:rect l="l" t="t" r="r" b="b"/>
                <a:pathLst>
                  <a:path w="2047403" h="381222">
                    <a:moveTo>
                      <a:pt x="0" y="0"/>
                    </a:moveTo>
                    <a:lnTo>
                      <a:pt x="506519" y="375890"/>
                    </a:lnTo>
                    <a:lnTo>
                      <a:pt x="2047403" y="381222"/>
                    </a:lnTo>
                    <a:lnTo>
                      <a:pt x="2047403" y="381222"/>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8" name="Freeform: Shape 87">
                <a:extLst>
                  <a:ext uri="{FF2B5EF4-FFF2-40B4-BE49-F238E27FC236}">
                    <a16:creationId xmlns:a16="http://schemas.microsoft.com/office/drawing/2014/main" id="{3AE092B6-338B-4D0B-A830-BFE6769978DF}"/>
                  </a:ext>
                </a:extLst>
              </p:cNvPr>
              <p:cNvSpPr/>
              <p:nvPr/>
            </p:nvSpPr>
            <p:spPr>
              <a:xfrm rot="2143082">
                <a:off x="-189872" y="1365133"/>
                <a:ext cx="5152485" cy="1114766"/>
              </a:xfrm>
              <a:custGeom>
                <a:avLst/>
                <a:gdLst>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850418 w 2391302"/>
                  <a:gd name="connsiteY4" fmla="*/ 375890 h 381222"/>
                  <a:gd name="connsiteX5" fmla="*/ 2391302 w 2391302"/>
                  <a:gd name="connsiteY5" fmla="*/ 381222 h 381222"/>
                  <a:gd name="connsiteX6" fmla="*/ 2391302 w 2391302"/>
                  <a:gd name="connsiteY6" fmla="*/ 381222 h 381222"/>
                  <a:gd name="connsiteX0" fmla="*/ 0 w 2391302"/>
                  <a:gd name="connsiteY0" fmla="*/ 7998 h 381222"/>
                  <a:gd name="connsiteX1" fmla="*/ 0 w 2391302"/>
                  <a:gd name="connsiteY1" fmla="*/ 7998 h 381222"/>
                  <a:gd name="connsiteX2" fmla="*/ 71979 w 2391302"/>
                  <a:gd name="connsiteY2" fmla="*/ 7998 h 381222"/>
                  <a:gd name="connsiteX3" fmla="*/ 343899 w 2391302"/>
                  <a:gd name="connsiteY3" fmla="*/ 0 h 381222"/>
                  <a:gd name="connsiteX4" fmla="*/ 935726 w 2391302"/>
                  <a:gd name="connsiteY4" fmla="*/ 373714 h 381222"/>
                  <a:gd name="connsiteX5" fmla="*/ 2391302 w 2391302"/>
                  <a:gd name="connsiteY5" fmla="*/ 381222 h 381222"/>
                  <a:gd name="connsiteX6" fmla="*/ 2391302 w 2391302"/>
                  <a:gd name="connsiteY6" fmla="*/ 381222 h 381222"/>
                  <a:gd name="connsiteX0" fmla="*/ 0 w 2391302"/>
                  <a:gd name="connsiteY0" fmla="*/ 7998 h 381222"/>
                  <a:gd name="connsiteX1" fmla="*/ 71979 w 2391302"/>
                  <a:gd name="connsiteY1" fmla="*/ 7998 h 381222"/>
                  <a:gd name="connsiteX2" fmla="*/ 343899 w 2391302"/>
                  <a:gd name="connsiteY2" fmla="*/ 0 h 381222"/>
                  <a:gd name="connsiteX3" fmla="*/ 935726 w 2391302"/>
                  <a:gd name="connsiteY3" fmla="*/ 373714 h 381222"/>
                  <a:gd name="connsiteX4" fmla="*/ 2391302 w 2391302"/>
                  <a:gd name="connsiteY4" fmla="*/ 381222 h 381222"/>
                  <a:gd name="connsiteX5" fmla="*/ 2391302 w 2391302"/>
                  <a:gd name="connsiteY5" fmla="*/ 381222 h 381222"/>
                  <a:gd name="connsiteX0" fmla="*/ 0 w 2319323"/>
                  <a:gd name="connsiteY0" fmla="*/ 7998 h 381222"/>
                  <a:gd name="connsiteX1" fmla="*/ 271920 w 2319323"/>
                  <a:gd name="connsiteY1" fmla="*/ 0 h 381222"/>
                  <a:gd name="connsiteX2" fmla="*/ 863747 w 2319323"/>
                  <a:gd name="connsiteY2" fmla="*/ 373714 h 381222"/>
                  <a:gd name="connsiteX3" fmla="*/ 2319323 w 2319323"/>
                  <a:gd name="connsiteY3" fmla="*/ 381222 h 381222"/>
                  <a:gd name="connsiteX4" fmla="*/ 2319323 w 2319323"/>
                  <a:gd name="connsiteY4" fmla="*/ 381222 h 381222"/>
                  <a:gd name="connsiteX0" fmla="*/ 0 w 2188694"/>
                  <a:gd name="connsiteY0" fmla="*/ 10175 h 381222"/>
                  <a:gd name="connsiteX1" fmla="*/ 141291 w 2188694"/>
                  <a:gd name="connsiteY1" fmla="*/ 0 h 381222"/>
                  <a:gd name="connsiteX2" fmla="*/ 733118 w 2188694"/>
                  <a:gd name="connsiteY2" fmla="*/ 373714 h 381222"/>
                  <a:gd name="connsiteX3" fmla="*/ 2188694 w 2188694"/>
                  <a:gd name="connsiteY3" fmla="*/ 381222 h 381222"/>
                  <a:gd name="connsiteX4" fmla="*/ 2188694 w 2188694"/>
                  <a:gd name="connsiteY4" fmla="*/ 381222 h 381222"/>
                  <a:gd name="connsiteX0" fmla="*/ 0 w 2162035"/>
                  <a:gd name="connsiteY0" fmla="*/ 0 h 381930"/>
                  <a:gd name="connsiteX1" fmla="*/ 114632 w 2162035"/>
                  <a:gd name="connsiteY1" fmla="*/ 708 h 381930"/>
                  <a:gd name="connsiteX2" fmla="*/ 706459 w 2162035"/>
                  <a:gd name="connsiteY2" fmla="*/ 374422 h 381930"/>
                  <a:gd name="connsiteX3" fmla="*/ 2162035 w 2162035"/>
                  <a:gd name="connsiteY3" fmla="*/ 381930 h 381930"/>
                  <a:gd name="connsiteX4" fmla="*/ 2162035 w 2162035"/>
                  <a:gd name="connsiteY4" fmla="*/ 381930 h 381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35" h="381930">
                    <a:moveTo>
                      <a:pt x="0" y="0"/>
                    </a:moveTo>
                    <a:lnTo>
                      <a:pt x="114632" y="708"/>
                    </a:lnTo>
                    <a:lnTo>
                      <a:pt x="706459" y="374422"/>
                    </a:lnTo>
                    <a:lnTo>
                      <a:pt x="2162035" y="381930"/>
                    </a:lnTo>
                    <a:lnTo>
                      <a:pt x="2162035" y="3819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9" name="Freeform: Shape 88">
                <a:extLst>
                  <a:ext uri="{FF2B5EF4-FFF2-40B4-BE49-F238E27FC236}">
                    <a16:creationId xmlns:a16="http://schemas.microsoft.com/office/drawing/2014/main" id="{174C63A9-B1AA-42AC-A07D-663E5B3DC602}"/>
                  </a:ext>
                </a:extLst>
              </p:cNvPr>
              <p:cNvSpPr/>
              <p:nvPr/>
            </p:nvSpPr>
            <p:spPr>
              <a:xfrm rot="2143082">
                <a:off x="3332609" y="2161597"/>
                <a:ext cx="2611186" cy="1099113"/>
              </a:xfrm>
              <a:custGeom>
                <a:avLst/>
                <a:gdLst>
                  <a:gd name="connsiteX0" fmla="*/ 0 w 1095680"/>
                  <a:gd name="connsiteY0" fmla="*/ 461199 h 461199"/>
                  <a:gd name="connsiteX1" fmla="*/ 621152 w 1095680"/>
                  <a:gd name="connsiteY1" fmla="*/ 0 h 461199"/>
                  <a:gd name="connsiteX2" fmla="*/ 1095680 w 1095680"/>
                  <a:gd name="connsiteY2" fmla="*/ 0 h 461199"/>
                </a:gdLst>
                <a:ahLst/>
                <a:cxnLst>
                  <a:cxn ang="0">
                    <a:pos x="connsiteX0" y="connsiteY0"/>
                  </a:cxn>
                  <a:cxn ang="0">
                    <a:pos x="connsiteX1" y="connsiteY1"/>
                  </a:cxn>
                  <a:cxn ang="0">
                    <a:pos x="connsiteX2" y="connsiteY2"/>
                  </a:cxn>
                </a:cxnLst>
                <a:rect l="l" t="t" r="r" b="b"/>
                <a:pathLst>
                  <a:path w="1095680" h="461199">
                    <a:moveTo>
                      <a:pt x="0" y="461199"/>
                    </a:moveTo>
                    <a:lnTo>
                      <a:pt x="621152" y="0"/>
                    </a:lnTo>
                    <a:lnTo>
                      <a:pt x="109568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cxnSp>
            <p:nvCxnSpPr>
              <p:cNvPr id="90" name="Straight Connector 89">
                <a:extLst>
                  <a:ext uri="{FF2B5EF4-FFF2-40B4-BE49-F238E27FC236}">
                    <a16:creationId xmlns:a16="http://schemas.microsoft.com/office/drawing/2014/main" id="{13BF2365-0B0D-40B9-A063-33FD0FCECA03}"/>
                  </a:ext>
                </a:extLst>
              </p:cNvPr>
              <p:cNvCxnSpPr>
                <a:cxnSpLocks/>
              </p:cNvCxnSpPr>
              <p:nvPr/>
            </p:nvCxnSpPr>
            <p:spPr>
              <a:xfrm rot="2143082" flipV="1">
                <a:off x="1319091" y="3532941"/>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89CC75-F22D-4E8B-AA38-EB6225EAE0DE}"/>
                  </a:ext>
                </a:extLst>
              </p:cNvPr>
              <p:cNvCxnSpPr>
                <a:cxnSpLocks/>
              </p:cNvCxnSpPr>
              <p:nvPr/>
            </p:nvCxnSpPr>
            <p:spPr>
              <a:xfrm rot="2143082" flipV="1">
                <a:off x="1490130" y="3655926"/>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FD7047D-8AC7-435B-B610-9DBAF202BD50}"/>
                  </a:ext>
                </a:extLst>
              </p:cNvPr>
              <p:cNvCxnSpPr>
                <a:cxnSpLocks/>
              </p:cNvCxnSpPr>
              <p:nvPr/>
            </p:nvCxnSpPr>
            <p:spPr>
              <a:xfrm rot="2143082" flipV="1">
                <a:off x="1661174" y="3778910"/>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C52008-23DF-4D3A-8C73-AEE0F4532613}"/>
                  </a:ext>
                </a:extLst>
              </p:cNvPr>
              <p:cNvCxnSpPr>
                <a:cxnSpLocks/>
              </p:cNvCxnSpPr>
              <p:nvPr/>
            </p:nvCxnSpPr>
            <p:spPr>
              <a:xfrm rot="2143082" flipV="1">
                <a:off x="1832213" y="3901899"/>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F23CB5B-5948-44E4-9BF6-B83CCE7F7777}"/>
                  </a:ext>
                </a:extLst>
              </p:cNvPr>
              <p:cNvCxnSpPr>
                <a:cxnSpLocks/>
              </p:cNvCxnSpPr>
              <p:nvPr/>
            </p:nvCxnSpPr>
            <p:spPr>
              <a:xfrm rot="2143082" flipV="1">
                <a:off x="2003248" y="4024888"/>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AF4F6D-11CE-4C3D-AE20-E4F6CF1428B3}"/>
                  </a:ext>
                </a:extLst>
              </p:cNvPr>
              <p:cNvCxnSpPr>
                <a:cxnSpLocks/>
              </p:cNvCxnSpPr>
              <p:nvPr/>
            </p:nvCxnSpPr>
            <p:spPr>
              <a:xfrm rot="2143082" flipV="1">
                <a:off x="2174296" y="4147877"/>
                <a:ext cx="0" cy="4397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Freeform: Shape 95">
                <a:extLst>
                  <a:ext uri="{FF2B5EF4-FFF2-40B4-BE49-F238E27FC236}">
                    <a16:creationId xmlns:a16="http://schemas.microsoft.com/office/drawing/2014/main" id="{E700EA4F-DA6F-4D72-B8FA-FD385DDD00E9}"/>
                  </a:ext>
                </a:extLst>
              </p:cNvPr>
              <p:cNvSpPr/>
              <p:nvPr/>
            </p:nvSpPr>
            <p:spPr>
              <a:xfrm rot="2143082">
                <a:off x="4431107" y="1624748"/>
                <a:ext cx="3523756" cy="231821"/>
              </a:xfrm>
              <a:custGeom>
                <a:avLst/>
                <a:gdLst>
                  <a:gd name="connsiteX0" fmla="*/ 0 w 1478604"/>
                  <a:gd name="connsiteY0" fmla="*/ 0 h 97276"/>
                  <a:gd name="connsiteX1" fmla="*/ 107004 w 1478604"/>
                  <a:gd name="connsiteY1" fmla="*/ 97276 h 97276"/>
                  <a:gd name="connsiteX2" fmla="*/ 1478604 w 1478604"/>
                  <a:gd name="connsiteY2" fmla="*/ 97276 h 97276"/>
                </a:gdLst>
                <a:ahLst/>
                <a:cxnLst>
                  <a:cxn ang="0">
                    <a:pos x="connsiteX0" y="connsiteY0"/>
                  </a:cxn>
                  <a:cxn ang="0">
                    <a:pos x="connsiteX1" y="connsiteY1"/>
                  </a:cxn>
                  <a:cxn ang="0">
                    <a:pos x="connsiteX2" y="connsiteY2"/>
                  </a:cxn>
                </a:cxnLst>
                <a:rect l="l" t="t" r="r" b="b"/>
                <a:pathLst>
                  <a:path w="1478604" h="97276">
                    <a:moveTo>
                      <a:pt x="0" y="0"/>
                    </a:moveTo>
                    <a:lnTo>
                      <a:pt x="107004" y="97276"/>
                    </a:lnTo>
                    <a:lnTo>
                      <a:pt x="1478604" y="9727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71414"/>
            <a:ext cx="8679898" cy="724247"/>
          </a:xfrm>
          <a:prstGeom prst="rect">
            <a:avLst/>
          </a:prstGeom>
        </p:spPr>
        <p:txBody>
          <a:bodyPr anchor="ctr"/>
          <a:lstStyle>
            <a:lvl1pPr marL="0" indent="0" algn="ctr">
              <a:buNone/>
              <a:defRPr sz="4050" b="0" baseline="0">
                <a:solidFill>
                  <a:schemeClr val="bg1"/>
                </a:solidFill>
                <a:latin typeface="Arial"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303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A19BA1D5-4AA9-4E6B-8571-4B53AA6065F7}"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9BA1D5-4AA9-4E6B-8571-4B53AA6065F7}"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64576-F3C9-4FBF-9436-18CE5129AEF4}"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BA1D5-4AA9-4E6B-8571-4B53AA6065F7}" type="datetimeFigureOut">
              <a:rPr lang="en-GB" smtClean="0"/>
              <a:t>13/11/2024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9BA1D5-4AA9-4E6B-8571-4B53AA6065F7}" type="datetimeFigureOut">
              <a:rPr lang="en-GB" smtClean="0"/>
              <a:t>13/11/2024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BA1D5-4AA9-4E6B-8571-4B53AA6065F7}" type="datetimeFigureOut">
              <a:rPr lang="en-GB" smtClean="0"/>
              <a:t>13/11/2024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A19BA1D5-4AA9-4E6B-8571-4B53AA6065F7}" type="datetimeFigureOut">
              <a:rPr lang="en-GB" smtClean="0"/>
              <a:t>13/11/2024</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4464576-F3C9-4FBF-9436-18CE5129AE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9BA1D5-4AA9-4E6B-8571-4B53AA6065F7}"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464576-F3C9-4FBF-9436-18CE5129AE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9BA1D5-4AA9-4E6B-8571-4B53AA6065F7}" type="datetimeFigureOut">
              <a:rPr lang="en-GB" smtClean="0"/>
              <a:t>13/11/2024</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4464576-F3C9-4FBF-9436-18CE5129AE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848600" cy="2514600"/>
          </a:xfrm>
        </p:spPr>
        <p:txBody>
          <a:bodyPr/>
          <a:lstStyle/>
          <a:p>
            <a:pPr algn="ct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kỹ</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err="1" smtClean="0">
                <a:latin typeface="Times New Roman" panose="02020603050405020304" pitchFamily="18" charset="0"/>
                <a:cs typeface="Times New Roman" panose="02020603050405020304" pitchFamily="18" charset="0"/>
              </a:rPr>
              <a:t>triển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công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cchc</a:t>
            </a:r>
            <a:endParaRPr lang="en-GB" sz="16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352800" y="4572000"/>
            <a:ext cx="5105400" cy="1295400"/>
          </a:xfrm>
        </p:spPr>
        <p:txBody>
          <a:bodyPr>
            <a:normAutofit fontScale="70000" lnSpcReduction="20000"/>
          </a:bodyPr>
          <a:lstStyle/>
          <a:p>
            <a:r>
              <a:rPr lang="en-US" sz="2800" b="1" cap="none" spc="0" dirty="0" err="1">
                <a:solidFill>
                  <a:srgbClr val="FFFF00"/>
                </a:solidFill>
                <a:latin typeface="Times New Roman" pitchFamily="18" charset="0"/>
                <a:cs typeface="Times New Roman" pitchFamily="18" charset="0"/>
              </a:rPr>
              <a:t>Người</a:t>
            </a:r>
            <a:r>
              <a:rPr lang="en-US" sz="2800" b="1" cap="none" spc="0" dirty="0">
                <a:solidFill>
                  <a:srgbClr val="FFFF00"/>
                </a:solidFill>
                <a:latin typeface="Times New Roman" pitchFamily="18" charset="0"/>
                <a:cs typeface="Times New Roman" pitchFamily="18" charset="0"/>
              </a:rPr>
              <a:t> </a:t>
            </a:r>
            <a:r>
              <a:rPr lang="en-US" sz="2800" b="1" cap="none" spc="0" dirty="0" err="1">
                <a:solidFill>
                  <a:srgbClr val="FFFF00"/>
                </a:solidFill>
                <a:latin typeface="Times New Roman" pitchFamily="18" charset="0"/>
                <a:cs typeface="Times New Roman" pitchFamily="18" charset="0"/>
              </a:rPr>
              <a:t>trình</a:t>
            </a:r>
            <a:r>
              <a:rPr lang="en-US" sz="2800" b="1" cap="none" spc="0" dirty="0">
                <a:solidFill>
                  <a:srgbClr val="FFFF00"/>
                </a:solidFill>
                <a:latin typeface="Times New Roman" pitchFamily="18" charset="0"/>
                <a:cs typeface="Times New Roman" pitchFamily="18" charset="0"/>
              </a:rPr>
              <a:t> </a:t>
            </a:r>
            <a:r>
              <a:rPr lang="en-US" sz="2800" b="1" cap="none" spc="0" dirty="0" err="1">
                <a:solidFill>
                  <a:srgbClr val="FFFF00"/>
                </a:solidFill>
                <a:latin typeface="Times New Roman" pitchFamily="18" charset="0"/>
                <a:cs typeface="Times New Roman" pitchFamily="18" charset="0"/>
              </a:rPr>
              <a:t>bày</a:t>
            </a:r>
            <a:r>
              <a:rPr lang="en-US" sz="2800" b="1" cap="none" spc="0" dirty="0">
                <a:solidFill>
                  <a:srgbClr val="FFFF00"/>
                </a:solidFill>
                <a:latin typeface="Times New Roman" pitchFamily="18" charset="0"/>
                <a:cs typeface="Times New Roman" pitchFamily="18" charset="0"/>
              </a:rPr>
              <a:t>: </a:t>
            </a:r>
            <a:r>
              <a:rPr lang="en-US" sz="2800" b="1" cap="none" spc="0" dirty="0" err="1">
                <a:solidFill>
                  <a:srgbClr val="FFFF00"/>
                </a:solidFill>
                <a:latin typeface="Times New Roman" pitchFamily="18" charset="0"/>
                <a:cs typeface="Times New Roman" pitchFamily="18" charset="0"/>
              </a:rPr>
              <a:t>Bùi</a:t>
            </a:r>
            <a:r>
              <a:rPr lang="en-US" sz="2800" b="1" cap="none" spc="0" dirty="0">
                <a:solidFill>
                  <a:srgbClr val="FFFF00"/>
                </a:solidFill>
                <a:latin typeface="Times New Roman" pitchFamily="18" charset="0"/>
                <a:cs typeface="Times New Roman" pitchFamily="18" charset="0"/>
              </a:rPr>
              <a:t> </a:t>
            </a:r>
            <a:r>
              <a:rPr lang="en-US" sz="2800" b="1" cap="none" spc="0" dirty="0" err="1">
                <a:solidFill>
                  <a:srgbClr val="FFFF00"/>
                </a:solidFill>
                <a:latin typeface="Times New Roman" pitchFamily="18" charset="0"/>
                <a:cs typeface="Times New Roman" pitchFamily="18" charset="0"/>
              </a:rPr>
              <a:t>Văn</a:t>
            </a:r>
            <a:r>
              <a:rPr lang="en-US" sz="2800" b="1" cap="none" spc="0" dirty="0">
                <a:solidFill>
                  <a:srgbClr val="FFFF00"/>
                </a:solidFill>
                <a:latin typeface="Times New Roman" pitchFamily="18" charset="0"/>
                <a:cs typeface="Times New Roman" pitchFamily="18" charset="0"/>
              </a:rPr>
              <a:t> </a:t>
            </a:r>
            <a:r>
              <a:rPr lang="en-US" sz="2800" b="1" cap="none" spc="0" dirty="0" err="1">
                <a:solidFill>
                  <a:srgbClr val="FFFF00"/>
                </a:solidFill>
                <a:latin typeface="Times New Roman" pitchFamily="18" charset="0"/>
                <a:cs typeface="Times New Roman" pitchFamily="18" charset="0"/>
              </a:rPr>
              <a:t>Quyết</a:t>
            </a:r>
            <a:r>
              <a:rPr lang="en-US" sz="2800" b="1" cap="none" spc="0" dirty="0">
                <a:solidFill>
                  <a:srgbClr val="FFFF00"/>
                </a:solidFill>
                <a:latin typeface="Times New Roman" pitchFamily="18" charset="0"/>
                <a:cs typeface="Times New Roman" pitchFamily="18" charset="0"/>
              </a:rPr>
              <a:t>-CVC-VỤ CCHC-BNV</a:t>
            </a:r>
          </a:p>
          <a:p>
            <a:r>
              <a:rPr lang="en-US" sz="2800" b="1" cap="none" spc="0" dirty="0">
                <a:solidFill>
                  <a:srgbClr val="FFFF00"/>
                </a:solidFill>
                <a:latin typeface="Times New Roman" pitchFamily="18" charset="0"/>
                <a:cs typeface="Times New Roman" pitchFamily="18" charset="0"/>
              </a:rPr>
              <a:t>Email: buivanquyet@moha.gov.vn</a:t>
            </a:r>
          </a:p>
          <a:p>
            <a:r>
              <a:rPr lang="en-US" sz="2800" b="1" cap="none" spc="0" dirty="0">
                <a:solidFill>
                  <a:srgbClr val="FFFF00"/>
                </a:solidFill>
                <a:latin typeface="Times New Roman" pitchFamily="18" charset="0"/>
                <a:cs typeface="Times New Roman" pitchFamily="18" charset="0"/>
              </a:rPr>
              <a:t>Mobile: 0982610882 </a:t>
            </a:r>
            <a:r>
              <a:rPr lang="en-US" sz="2800" b="1" cap="none" spc="0" dirty="0" err="1">
                <a:solidFill>
                  <a:srgbClr val="FFFF00"/>
                </a:solidFill>
                <a:latin typeface="Times New Roman" pitchFamily="18" charset="0"/>
                <a:cs typeface="Times New Roman" pitchFamily="18" charset="0"/>
              </a:rPr>
              <a:t>hoặc</a:t>
            </a:r>
            <a:r>
              <a:rPr lang="en-US" sz="2800" b="1" cap="none" spc="0" dirty="0">
                <a:solidFill>
                  <a:srgbClr val="FFFF00"/>
                </a:solidFill>
                <a:latin typeface="Times New Roman" pitchFamily="18" charset="0"/>
                <a:cs typeface="Times New Roman" pitchFamily="18" charset="0"/>
              </a:rPr>
              <a:t> 0915259666</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537A7-003B-4641-9C3D-B2258A224CC2}" type="slidenum">
              <a:rPr lang="en-US" smtClean="0"/>
              <a:pPr/>
              <a:t>1</a:t>
            </a:fld>
            <a:endParaRPr lang="en-US"/>
          </a:p>
        </p:txBody>
      </p:sp>
    </p:spTree>
    <p:extLst>
      <p:ext uri="{BB962C8B-B14F-4D97-AF65-F5344CB8AC3E}">
        <p14:creationId xmlns:p14="http://schemas.microsoft.com/office/powerpoint/2010/main" val="219067241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250" b="1">
                <a:solidFill>
                  <a:srgbClr val="FF0000"/>
                </a:solidFill>
              </a:rPr>
              <a:t>MỤC TIÊU</a:t>
            </a:r>
          </a:p>
        </p:txBody>
      </p:sp>
      <p:grpSp>
        <p:nvGrpSpPr>
          <p:cNvPr id="3" name="그룹 5">
            <a:extLst>
              <a:ext uri="{FF2B5EF4-FFF2-40B4-BE49-F238E27FC236}">
                <a16:creationId xmlns:a16="http://schemas.microsoft.com/office/drawing/2014/main" id="{63897F53-996A-4DDF-86FF-E48D4A7B6BC8}"/>
              </a:ext>
            </a:extLst>
          </p:cNvPr>
          <p:cNvGrpSpPr/>
          <p:nvPr/>
        </p:nvGrpSpPr>
        <p:grpSpPr>
          <a:xfrm>
            <a:off x="3797628" y="2238835"/>
            <a:ext cx="1617047" cy="3154723"/>
            <a:chOff x="3539504" y="1812927"/>
            <a:chExt cx="2156062" cy="4206297"/>
          </a:xfrm>
        </p:grpSpPr>
        <p:grpSp>
          <p:nvGrpSpPr>
            <p:cNvPr id="4" name="Group 3">
              <a:extLst>
                <a:ext uri="{FF2B5EF4-FFF2-40B4-BE49-F238E27FC236}">
                  <a16:creationId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1" name="Isosceles Triangle 20">
                <a:extLst>
                  <a:ext uri="{FF2B5EF4-FFF2-40B4-BE49-F238E27FC236}">
                    <a16:creationId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5" name="Group 4">
              <a:extLst>
                <a:ext uri="{FF2B5EF4-FFF2-40B4-BE49-F238E27FC236}">
                  <a16:creationId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9" name="Oval 18">
                <a:extLst>
                  <a:ext uri="{FF2B5EF4-FFF2-40B4-BE49-F238E27FC236}">
                    <a16:creationId xmlns:a16="http://schemas.microsoft.com/office/drawing/2014/main"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6" name="Group 5">
              <a:extLst>
                <a:ext uri="{FF2B5EF4-FFF2-40B4-BE49-F238E27FC236}">
                  <a16:creationId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7" name="Oval 16">
                <a:extLst>
                  <a:ext uri="{FF2B5EF4-FFF2-40B4-BE49-F238E27FC236}">
                    <a16:creationId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7" name="Group 6">
              <a:extLst>
                <a:ext uri="{FF2B5EF4-FFF2-40B4-BE49-F238E27FC236}">
                  <a16:creationId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5" name="Oval 14">
                <a:extLst>
                  <a:ext uri="{FF2B5EF4-FFF2-40B4-BE49-F238E27FC236}">
                    <a16:creationId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8" name="Group 7">
              <a:extLst>
                <a:ext uri="{FF2B5EF4-FFF2-40B4-BE49-F238E27FC236}">
                  <a16:creationId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3" name="Oval 12">
                <a:extLst>
                  <a:ext uri="{FF2B5EF4-FFF2-40B4-BE49-F238E27FC236}">
                    <a16:creationId xmlns:a16="http://schemas.microsoft.com/office/drawing/2014/main"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9" name="Group 8">
              <a:extLst>
                <a:ext uri="{FF2B5EF4-FFF2-40B4-BE49-F238E27FC236}">
                  <a16:creationId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 name="Oval 10">
                <a:extLst>
                  <a:ext uri="{FF2B5EF4-FFF2-40B4-BE49-F238E27FC236}">
                    <a16:creationId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sp>
        <p:nvSpPr>
          <p:cNvPr id="30" name="TextBox 29">
            <a:extLst>
              <a:ext uri="{FF2B5EF4-FFF2-40B4-BE49-F238E27FC236}">
                <a16:creationId xmlns:a16="http://schemas.microsoft.com/office/drawing/2014/main" id="{7E1E0391-18C3-4B18-AB79-7518BA737E73}"/>
              </a:ext>
            </a:extLst>
          </p:cNvPr>
          <p:cNvSpPr txBox="1"/>
          <p:nvPr/>
        </p:nvSpPr>
        <p:spPr>
          <a:xfrm>
            <a:off x="919773" y="1659958"/>
            <a:ext cx="3231998" cy="830997"/>
          </a:xfrm>
          <a:prstGeom prst="rect">
            <a:avLst/>
          </a:prstGeom>
          <a:noFill/>
        </p:spPr>
        <p:txBody>
          <a:bodyPr wrap="square" rtlCol="0">
            <a:spAutoFit/>
          </a:bodyPr>
          <a:lstStyle/>
          <a:p>
            <a:pPr algn="just"/>
            <a:r>
              <a:rPr lang="pt-BR" sz="1200">
                <a:solidFill>
                  <a:schemeClr val="tx1">
                    <a:lumMod val="75000"/>
                    <a:lumOff val="25000"/>
                  </a:schemeClr>
                </a:solidFill>
                <a:latin typeface="Arial" pitchFamily="34" charset="0"/>
              </a:rPr>
              <a:t>Cải cách quyết liệt, đồng bộ, hiệu quả quy định thủ tục hành chính liên quan đến người dân, doanh nghiệp; thủ tục hành chính nội bộ giữa cơ quan hành chính nhà nước</a:t>
            </a:r>
            <a:endParaRPr lang="en-US" sz="1200">
              <a:solidFill>
                <a:schemeClr val="tx1">
                  <a:lumMod val="75000"/>
                  <a:lumOff val="25000"/>
                </a:schemeClr>
              </a:solidFill>
              <a:latin typeface="Arial" pitchFamily="34" charset="0"/>
            </a:endParaRPr>
          </a:p>
        </p:txBody>
      </p:sp>
      <p:sp>
        <p:nvSpPr>
          <p:cNvPr id="40" name="Rectangle 9">
            <a:extLst>
              <a:ext uri="{FF2B5EF4-FFF2-40B4-BE49-F238E27FC236}">
                <a16:creationId xmlns:a16="http://schemas.microsoft.com/office/drawing/2014/main" id="{CBFA5073-EC27-4358-9D55-51360B793A6E}"/>
              </a:ext>
            </a:extLst>
          </p:cNvPr>
          <p:cNvSpPr/>
          <p:nvPr/>
        </p:nvSpPr>
        <p:spPr>
          <a:xfrm>
            <a:off x="5064247" y="3629199"/>
            <a:ext cx="214036" cy="2136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42" name="TextBox 41">
            <a:extLst>
              <a:ext uri="{FF2B5EF4-FFF2-40B4-BE49-F238E27FC236}">
                <a16:creationId xmlns:a16="http://schemas.microsoft.com/office/drawing/2014/main" id="{ED86710E-5620-4234-AD9B-A53A8E9CCF4E}"/>
              </a:ext>
            </a:extLst>
          </p:cNvPr>
          <p:cNvSpPr txBox="1"/>
          <p:nvPr/>
        </p:nvSpPr>
        <p:spPr>
          <a:xfrm>
            <a:off x="540328" y="2919133"/>
            <a:ext cx="3392675" cy="830997"/>
          </a:xfrm>
          <a:prstGeom prst="rect">
            <a:avLst/>
          </a:prstGeom>
          <a:noFill/>
        </p:spPr>
        <p:txBody>
          <a:bodyPr wrap="square" rtlCol="0">
            <a:spAutoFit/>
          </a:bodyPr>
          <a:lstStyle/>
          <a:p>
            <a:pPr algn="just"/>
            <a:r>
              <a:rPr lang="pt-BR" sz="1200">
                <a:solidFill>
                  <a:schemeClr val="tx1">
                    <a:lumMod val="75000"/>
                    <a:lumOff val="25000"/>
                  </a:schemeClr>
                </a:solidFill>
                <a:latin typeface="Arial" pitchFamily="34" charset="0"/>
              </a:rPr>
              <a:t>Rà soát, cắt giảm, đơn giản hóa điều kiện kinh doanh, thành phần hồ sơ và tối ưu hóa quy trình giải quyết thủ tục hành chính trên cơ sở ứng dụng mạnh mẽ công nghệ thông tin</a:t>
            </a:r>
            <a:endParaRPr lang="en-US" sz="1200">
              <a:solidFill>
                <a:schemeClr val="tx1">
                  <a:lumMod val="75000"/>
                  <a:lumOff val="25000"/>
                </a:schemeClr>
              </a:solidFill>
              <a:latin typeface="Arial" pitchFamily="34" charset="0"/>
            </a:endParaRPr>
          </a:p>
        </p:txBody>
      </p:sp>
      <p:sp>
        <p:nvSpPr>
          <p:cNvPr id="43" name="TextBox 42">
            <a:extLst>
              <a:ext uri="{FF2B5EF4-FFF2-40B4-BE49-F238E27FC236}">
                <a16:creationId xmlns:a16="http://schemas.microsoft.com/office/drawing/2014/main" id="{178A4533-938F-4BAF-955D-276EE59B0EA0}"/>
              </a:ext>
            </a:extLst>
          </p:cNvPr>
          <p:cNvSpPr txBox="1"/>
          <p:nvPr/>
        </p:nvSpPr>
        <p:spPr>
          <a:xfrm>
            <a:off x="768928" y="4422058"/>
            <a:ext cx="3189194" cy="1015663"/>
          </a:xfrm>
          <a:prstGeom prst="rect">
            <a:avLst/>
          </a:prstGeom>
          <a:noFill/>
        </p:spPr>
        <p:txBody>
          <a:bodyPr wrap="square" rtlCol="0">
            <a:spAutoFit/>
          </a:bodyPr>
          <a:lstStyle/>
          <a:p>
            <a:pPr algn="just"/>
            <a:r>
              <a:rPr lang="pt-BR" sz="1200">
                <a:solidFill>
                  <a:schemeClr val="tx1">
                    <a:lumMod val="75000"/>
                    <a:lumOff val="25000"/>
                  </a:schemeClr>
                </a:solidFill>
                <a:latin typeface="Arial" pitchFamily="34" charset="0"/>
              </a:rPr>
              <a:t>Bãi bỏ các rào cản hạn chế quyền tự do kinh doanh, cải thiện, nâng cao chất lượng môi trường đầu tư kinh doanh, bảo đảm cạnh tranh lành mạnh, bình đẳng, minh bạch</a:t>
            </a:r>
            <a:endParaRPr lang="en-US" sz="1200">
              <a:solidFill>
                <a:schemeClr val="tx1">
                  <a:lumMod val="75000"/>
                  <a:lumOff val="25000"/>
                </a:schemeClr>
              </a:solidFill>
              <a:latin typeface="Arial" pitchFamily="34" charset="0"/>
            </a:endParaRPr>
          </a:p>
        </p:txBody>
      </p:sp>
      <p:sp>
        <p:nvSpPr>
          <p:cNvPr id="44" name="TextBox 43">
            <a:extLst>
              <a:ext uri="{FF2B5EF4-FFF2-40B4-BE49-F238E27FC236}">
                <a16:creationId xmlns:a16="http://schemas.microsoft.com/office/drawing/2014/main" id="{8A6F0F87-7928-4766-8780-FAF6A272650B}"/>
              </a:ext>
            </a:extLst>
          </p:cNvPr>
          <p:cNvSpPr txBox="1"/>
          <p:nvPr/>
        </p:nvSpPr>
        <p:spPr>
          <a:xfrm>
            <a:off x="5275246" y="2104394"/>
            <a:ext cx="2846460" cy="830997"/>
          </a:xfrm>
          <a:prstGeom prst="rect">
            <a:avLst/>
          </a:prstGeom>
          <a:noFill/>
        </p:spPr>
        <p:txBody>
          <a:bodyPr wrap="square" rtlCol="0">
            <a:spAutoFit/>
          </a:bodyPr>
          <a:lstStyle/>
          <a:p>
            <a:pPr algn="just"/>
            <a:r>
              <a:rPr lang="pt-BR" sz="1200">
                <a:solidFill>
                  <a:schemeClr val="tx1">
                    <a:lumMod val="75000"/>
                    <a:lumOff val="25000"/>
                  </a:schemeClr>
                </a:solidFill>
                <a:latin typeface="Arial" pitchFamily="34" charset="0"/>
              </a:rPr>
              <a:t>Đổi mới và nâng cao hiệu quả thực hiện cơ chế một cửa, một cửa liên thông trong giải quyết thủ tục hành chính</a:t>
            </a:r>
            <a:endParaRPr lang="en-US" sz="1200">
              <a:solidFill>
                <a:schemeClr val="tx1">
                  <a:lumMod val="75000"/>
                  <a:lumOff val="25000"/>
                </a:schemeClr>
              </a:solidFill>
              <a:latin typeface="Arial" pitchFamily="34" charset="0"/>
            </a:endParaRPr>
          </a:p>
        </p:txBody>
      </p:sp>
      <p:sp>
        <p:nvSpPr>
          <p:cNvPr id="45" name="TextBox 44">
            <a:extLst>
              <a:ext uri="{FF2B5EF4-FFF2-40B4-BE49-F238E27FC236}">
                <a16:creationId xmlns:a16="http://schemas.microsoft.com/office/drawing/2014/main" id="{6118F0A2-940D-4DB8-A477-E15BD228176A}"/>
              </a:ext>
            </a:extLst>
          </p:cNvPr>
          <p:cNvSpPr txBox="1"/>
          <p:nvPr/>
        </p:nvSpPr>
        <p:spPr>
          <a:xfrm>
            <a:off x="5370253" y="3881363"/>
            <a:ext cx="3160684" cy="830997"/>
          </a:xfrm>
          <a:prstGeom prst="rect">
            <a:avLst/>
          </a:prstGeom>
          <a:noFill/>
        </p:spPr>
        <p:txBody>
          <a:bodyPr wrap="square" rtlCol="0">
            <a:spAutoFit/>
          </a:bodyPr>
          <a:lstStyle/>
          <a:p>
            <a:pPr algn="just"/>
            <a:r>
              <a:rPr lang="pt-BR" sz="1200">
                <a:solidFill>
                  <a:schemeClr val="tx1">
                    <a:lumMod val="75000"/>
                    <a:lumOff val="25000"/>
                  </a:schemeClr>
                </a:solidFill>
                <a:latin typeface="Arial" pitchFamily="34" charset="0"/>
              </a:rPr>
              <a:t>Đẩy mạnh thực hiện thủ tục hành chính trên môi trường điện tử để người dân, doanh nghiệp có thể thực hiện dịch vụ mọi lúc, mọi nơi, trên các phương tiện khác nhau</a:t>
            </a:r>
            <a:endParaRPr lang="en-US" sz="1200">
              <a:solidFill>
                <a:schemeClr val="tx1">
                  <a:lumMod val="75000"/>
                  <a:lumOff val="25000"/>
                </a:schemeClr>
              </a:solidFill>
              <a:latin typeface="Arial" pitchFamily="34" charset="0"/>
            </a:endParaRPr>
          </a:p>
        </p:txBody>
      </p:sp>
      <p:sp>
        <p:nvSpPr>
          <p:cNvPr id="32" name="Rectangle 7">
            <a:extLst>
              <a:ext uri="{FF2B5EF4-FFF2-40B4-BE49-F238E27FC236}">
                <a16:creationId xmlns:a16="http://schemas.microsoft.com/office/drawing/2014/main" id="{BC0AF607-0699-4910-9112-00C9E807BCB5}"/>
              </a:ext>
            </a:extLst>
          </p:cNvPr>
          <p:cNvSpPr/>
          <p:nvPr/>
        </p:nvSpPr>
        <p:spPr>
          <a:xfrm rot="18900000">
            <a:off x="4147823" y="3199415"/>
            <a:ext cx="100417" cy="27621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3" name="Block Arc 31">
            <a:extLst>
              <a:ext uri="{FF2B5EF4-FFF2-40B4-BE49-F238E27FC236}">
                <a16:creationId xmlns:a16="http://schemas.microsoft.com/office/drawing/2014/main" id="{CCA8FF62-0453-4D82-B554-94F8F667F4EC}"/>
              </a:ext>
            </a:extLst>
          </p:cNvPr>
          <p:cNvSpPr/>
          <p:nvPr/>
        </p:nvSpPr>
        <p:spPr>
          <a:xfrm>
            <a:off x="3925821" y="3995873"/>
            <a:ext cx="225950" cy="27421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34" name="Isosceles Triangle 13">
            <a:extLst>
              <a:ext uri="{FF2B5EF4-FFF2-40B4-BE49-F238E27FC236}">
                <a16:creationId xmlns:a16="http://schemas.microsoft.com/office/drawing/2014/main" id="{EBA29E49-95D7-4886-AE6D-121EAA808D19}"/>
              </a:ext>
            </a:extLst>
          </p:cNvPr>
          <p:cNvSpPr/>
          <p:nvPr/>
        </p:nvSpPr>
        <p:spPr>
          <a:xfrm rot="10800000">
            <a:off x="4238511" y="2389881"/>
            <a:ext cx="260606" cy="20738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5" name="Rounded Rectangle 7">
            <a:extLst>
              <a:ext uri="{FF2B5EF4-FFF2-40B4-BE49-F238E27FC236}">
                <a16:creationId xmlns:a16="http://schemas.microsoft.com/office/drawing/2014/main" id="{E9146627-EDC3-4112-85EF-33A61C49215B}"/>
              </a:ext>
            </a:extLst>
          </p:cNvPr>
          <p:cNvSpPr/>
          <p:nvPr/>
        </p:nvSpPr>
        <p:spPr>
          <a:xfrm>
            <a:off x="4902446" y="2741800"/>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Tree>
    <p:extLst>
      <p:ext uri="{BB962C8B-B14F-4D97-AF65-F5344CB8AC3E}">
        <p14:creationId xmlns:p14="http://schemas.microsoft.com/office/powerpoint/2010/main" val="10078711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14"/>
          <p:cNvGrpSpPr>
            <a:grpSpLocks/>
          </p:cNvGrpSpPr>
          <p:nvPr/>
        </p:nvGrpSpPr>
        <p:grpSpPr bwMode="auto">
          <a:xfrm>
            <a:off x="5741100" y="1448434"/>
            <a:ext cx="2125266" cy="1581992"/>
            <a:chOff x="4862513" y="1295400"/>
            <a:chExt cx="2833687" cy="1498600"/>
          </a:xfrm>
        </p:grpSpPr>
        <p:sp>
          <p:nvSpPr>
            <p:cNvPr id="34" name="Rectangle 33"/>
            <p:cNvSpPr/>
            <p:nvPr/>
          </p:nvSpPr>
          <p:spPr>
            <a:xfrm>
              <a:off x="4873626" y="12954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35" name="Rectangle 34"/>
            <p:cNvSpPr/>
            <p:nvPr/>
          </p:nvSpPr>
          <p:spPr>
            <a:xfrm>
              <a:off x="4873626" y="1295400"/>
              <a:ext cx="2822574" cy="381000"/>
            </a:xfrm>
            <a:prstGeom prst="rect">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77" name="Straight Connector 76"/>
            <p:cNvCxnSpPr/>
            <p:nvPr/>
          </p:nvCxnSpPr>
          <p:spPr>
            <a:xfrm>
              <a:off x="4862513" y="1739900"/>
              <a:ext cx="282257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172" name="Group 15"/>
          <p:cNvGrpSpPr>
            <a:grpSpLocks/>
          </p:cNvGrpSpPr>
          <p:nvPr/>
        </p:nvGrpSpPr>
        <p:grpSpPr bwMode="auto">
          <a:xfrm>
            <a:off x="1172179" y="1426527"/>
            <a:ext cx="2116931" cy="1591525"/>
            <a:chOff x="1292225" y="3124200"/>
            <a:chExt cx="2822575" cy="1498600"/>
          </a:xfrm>
        </p:grpSpPr>
        <p:sp>
          <p:nvSpPr>
            <p:cNvPr id="36" name="Rectangle 35"/>
            <p:cNvSpPr/>
            <p:nvPr/>
          </p:nvSpPr>
          <p:spPr>
            <a:xfrm>
              <a:off x="1292225" y="31242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37" name="Rectangle 36"/>
            <p:cNvSpPr/>
            <p:nvPr/>
          </p:nvSpPr>
          <p:spPr>
            <a:xfrm>
              <a:off x="1292225" y="3137060"/>
              <a:ext cx="2822575" cy="381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b="1">
                <a:latin typeface="Roboto"/>
              </a:endParaRPr>
            </a:p>
          </p:txBody>
        </p:sp>
        <p:cxnSp>
          <p:nvCxnSpPr>
            <p:cNvPr id="78" name="Straight Connector 77"/>
            <p:cNvCxnSpPr/>
            <p:nvPr/>
          </p:nvCxnSpPr>
          <p:spPr>
            <a:xfrm>
              <a:off x="1292225" y="3568700"/>
              <a:ext cx="2822575"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7173" name="Group 16"/>
          <p:cNvGrpSpPr>
            <a:grpSpLocks/>
          </p:cNvGrpSpPr>
          <p:nvPr/>
        </p:nvGrpSpPr>
        <p:grpSpPr bwMode="auto">
          <a:xfrm>
            <a:off x="5669932" y="3112076"/>
            <a:ext cx="2196434" cy="1406291"/>
            <a:chOff x="4767623" y="3124200"/>
            <a:chExt cx="2928577" cy="1498600"/>
          </a:xfrm>
        </p:grpSpPr>
        <p:sp>
          <p:nvSpPr>
            <p:cNvPr id="38" name="Rectangle 37"/>
            <p:cNvSpPr/>
            <p:nvPr/>
          </p:nvSpPr>
          <p:spPr>
            <a:xfrm>
              <a:off x="4873626" y="31242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40" name="Rectangle 39"/>
            <p:cNvSpPr/>
            <p:nvPr/>
          </p:nvSpPr>
          <p:spPr>
            <a:xfrm>
              <a:off x="4873626" y="3124201"/>
              <a:ext cx="2822574" cy="28212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80" name="Straight Connector 79"/>
            <p:cNvCxnSpPr/>
            <p:nvPr/>
          </p:nvCxnSpPr>
          <p:spPr>
            <a:xfrm>
              <a:off x="4767623" y="3406237"/>
              <a:ext cx="282257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7174" name="Group 18"/>
          <p:cNvGrpSpPr>
            <a:grpSpLocks/>
          </p:cNvGrpSpPr>
          <p:nvPr/>
        </p:nvGrpSpPr>
        <p:grpSpPr bwMode="auto">
          <a:xfrm>
            <a:off x="1169477" y="3084007"/>
            <a:ext cx="2149728" cy="1433417"/>
            <a:chOff x="1292225" y="4923972"/>
            <a:chExt cx="2866304" cy="1498600"/>
          </a:xfrm>
        </p:grpSpPr>
        <p:sp>
          <p:nvSpPr>
            <p:cNvPr id="41" name="Rectangle 40"/>
            <p:cNvSpPr/>
            <p:nvPr/>
          </p:nvSpPr>
          <p:spPr>
            <a:xfrm>
              <a:off x="1292225" y="4923972"/>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44" name="Rectangle 43"/>
            <p:cNvSpPr/>
            <p:nvPr/>
          </p:nvSpPr>
          <p:spPr>
            <a:xfrm>
              <a:off x="1292225" y="4923972"/>
              <a:ext cx="2822575" cy="306136"/>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81" name="Straight Connector 80"/>
            <p:cNvCxnSpPr/>
            <p:nvPr/>
          </p:nvCxnSpPr>
          <p:spPr>
            <a:xfrm>
              <a:off x="1335954" y="5234585"/>
              <a:ext cx="2822575"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7175" name="Group 17"/>
          <p:cNvGrpSpPr>
            <a:grpSpLocks/>
          </p:cNvGrpSpPr>
          <p:nvPr/>
        </p:nvGrpSpPr>
        <p:grpSpPr bwMode="auto">
          <a:xfrm>
            <a:off x="3437874" y="1426527"/>
            <a:ext cx="2125266" cy="1591525"/>
            <a:chOff x="4862513" y="4923972"/>
            <a:chExt cx="2833687" cy="1498600"/>
          </a:xfrm>
        </p:grpSpPr>
        <p:sp>
          <p:nvSpPr>
            <p:cNvPr id="45" name="Rectangle 44"/>
            <p:cNvSpPr/>
            <p:nvPr/>
          </p:nvSpPr>
          <p:spPr>
            <a:xfrm>
              <a:off x="4873626" y="4923972"/>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46" name="Rectangle 45"/>
            <p:cNvSpPr/>
            <p:nvPr/>
          </p:nvSpPr>
          <p:spPr>
            <a:xfrm>
              <a:off x="4873626" y="4923972"/>
              <a:ext cx="2822574" cy="381000"/>
            </a:xfrm>
            <a:prstGeom prst="rect">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83" name="Straight Connector 82"/>
            <p:cNvCxnSpPr/>
            <p:nvPr/>
          </p:nvCxnSpPr>
          <p:spPr>
            <a:xfrm>
              <a:off x="4862513" y="5384347"/>
              <a:ext cx="2822574"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1236182" y="1899222"/>
            <a:ext cx="2086722" cy="957955"/>
          </a:xfrm>
          <a:prstGeom prst="rect">
            <a:avLst/>
          </a:prstGeom>
        </p:spPr>
        <p:txBody>
          <a:bodyPr wrap="square" anchor="ctr">
            <a:spAutoFit/>
          </a:bodyPr>
          <a:lstStyle/>
          <a:p>
            <a:pPr algn="just">
              <a:defRPr/>
            </a:pPr>
            <a:r>
              <a:rPr lang="pt-BR" sz="1125">
                <a:latin typeface="Arial" pitchFamily="34" charset="0"/>
                <a:cs typeface="Arial" pitchFamily="34" charset="0"/>
              </a:rPr>
              <a:t>Cắt giảm, đơn giản hóa tối thiểu 20% số quy định và cắt giảm tối thiểu 20% chi phí tuân thủ quy định liên quan đến hoạt động kinh doanh </a:t>
            </a:r>
            <a:endParaRPr lang="en-US" sz="1125">
              <a:latin typeface="Arial" pitchFamily="34" charset="0"/>
              <a:cs typeface="Arial" pitchFamily="34" charset="0"/>
            </a:endParaRPr>
          </a:p>
        </p:txBody>
      </p:sp>
      <p:sp>
        <p:nvSpPr>
          <p:cNvPr id="61" name="Rectangle 60"/>
          <p:cNvSpPr/>
          <p:nvPr/>
        </p:nvSpPr>
        <p:spPr>
          <a:xfrm>
            <a:off x="1195026" y="3403131"/>
            <a:ext cx="2041871" cy="957955"/>
          </a:xfrm>
          <a:prstGeom prst="rect">
            <a:avLst/>
          </a:prstGeom>
        </p:spPr>
        <p:txBody>
          <a:bodyPr wrap="square" anchor="ctr">
            <a:spAutoFit/>
          </a:bodyPr>
          <a:lstStyle/>
          <a:p>
            <a:pPr algn="just">
              <a:defRPr/>
            </a:pPr>
            <a:r>
              <a:rPr lang="pt-BR" sz="1125">
                <a:latin typeface="Arial" pitchFamily="34" charset="0"/>
                <a:cs typeface="Arial" pitchFamily="34" charset="0"/>
              </a:rPr>
              <a:t>Tối thiểu 80% TTHC có yêu cầu nghĩa vụ tài chính, được triển khai thanh toán trực tuyến; tỷ lệ giao dịch trực tuyến từ 30% trở lên.</a:t>
            </a:r>
            <a:endParaRPr lang="en-US" sz="1125">
              <a:latin typeface="Arial" pitchFamily="34" charset="0"/>
              <a:cs typeface="Arial" pitchFamily="34" charset="0"/>
            </a:endParaRPr>
          </a:p>
        </p:txBody>
      </p:sp>
      <p:sp>
        <p:nvSpPr>
          <p:cNvPr id="65" name="Rectangle 64"/>
          <p:cNvSpPr/>
          <p:nvPr/>
        </p:nvSpPr>
        <p:spPr>
          <a:xfrm>
            <a:off x="5788229" y="1932591"/>
            <a:ext cx="2086472" cy="957955"/>
          </a:xfrm>
          <a:prstGeom prst="rect">
            <a:avLst/>
          </a:prstGeom>
        </p:spPr>
        <p:txBody>
          <a:bodyPr wrap="square" anchor="ctr">
            <a:spAutoFit/>
          </a:bodyPr>
          <a:lstStyle/>
          <a:p>
            <a:pPr algn="just">
              <a:defRPr/>
            </a:pPr>
            <a:r>
              <a:rPr lang="pt-BR" sz="1125">
                <a:latin typeface="Arial" pitchFamily="34" charset="0"/>
                <a:cs typeface="Arial" pitchFamily="34" charset="0"/>
              </a:rPr>
              <a:t>Tối thiểu 80% hồ sơ giải quyết TTHC được luân chuyển trong nội bộ giữa các cơ quan bằng phương thức điện tử </a:t>
            </a:r>
            <a:endParaRPr lang="en-US" sz="1125">
              <a:latin typeface="Arial" pitchFamily="34" charset="0"/>
              <a:cs typeface="Arial" pitchFamily="34" charset="0"/>
            </a:endParaRPr>
          </a:p>
        </p:txBody>
      </p:sp>
      <p:sp>
        <p:nvSpPr>
          <p:cNvPr id="66" name="Rectangle 65"/>
          <p:cNvSpPr/>
          <p:nvPr/>
        </p:nvSpPr>
        <p:spPr>
          <a:xfrm>
            <a:off x="5757770" y="3278723"/>
            <a:ext cx="2116931" cy="1304203"/>
          </a:xfrm>
          <a:prstGeom prst="rect">
            <a:avLst/>
          </a:prstGeom>
        </p:spPr>
        <p:txBody>
          <a:bodyPr wrap="square" anchor="ctr">
            <a:spAutoFit/>
          </a:bodyPr>
          <a:lstStyle/>
          <a:p>
            <a:pPr algn="just">
              <a:defRPr/>
            </a:pPr>
            <a:r>
              <a:rPr lang="pt-BR" sz="1125">
                <a:latin typeface="Arial" pitchFamily="34" charset="0"/>
                <a:cs typeface="Arial" pitchFamily="34" charset="0"/>
              </a:rPr>
              <a:t>Tối thiểu 80% thủ tục hành chính của các bộ, ngành, địa phương, có đủ điều kiện, được cung cấp trực tuyến mức độ 3 và 4. Tỷ lệ giải quyết trực tuyến mức 3, 4 tối thiểu 50%.</a:t>
            </a:r>
            <a:endParaRPr lang="en-US" sz="1125">
              <a:latin typeface="Arial" pitchFamily="34" charset="0"/>
              <a:cs typeface="Arial" pitchFamily="34" charset="0"/>
            </a:endParaRPr>
          </a:p>
        </p:txBody>
      </p:sp>
      <p:sp>
        <p:nvSpPr>
          <p:cNvPr id="67" name="Rectangle 66"/>
          <p:cNvSpPr/>
          <p:nvPr/>
        </p:nvSpPr>
        <p:spPr>
          <a:xfrm>
            <a:off x="3475404" y="1914066"/>
            <a:ext cx="2086722" cy="784830"/>
          </a:xfrm>
          <a:prstGeom prst="rect">
            <a:avLst/>
          </a:prstGeom>
        </p:spPr>
        <p:txBody>
          <a:bodyPr wrap="square" anchor="ctr">
            <a:spAutoFit/>
          </a:bodyPr>
          <a:lstStyle/>
          <a:p>
            <a:pPr algn="just">
              <a:defRPr/>
            </a:pPr>
            <a:r>
              <a:rPr lang="pt-BR" sz="1125">
                <a:latin typeface="Arial" pitchFamily="34" charset="0"/>
                <a:cs typeface="Arial" pitchFamily="34" charset="0"/>
              </a:rPr>
              <a:t>Hoàn thành việc đổi mới thực hiện cơ chế một cửa, một cửa liên thông trong giải quyết TTHC</a:t>
            </a:r>
            <a:endParaRPr lang="en-US" sz="1125">
              <a:latin typeface="Arial" pitchFamily="34" charset="0"/>
              <a:cs typeface="Arial" pitchFamily="34" charset="0"/>
            </a:endParaRPr>
          </a:p>
        </p:txBody>
      </p:sp>
      <p:sp>
        <p:nvSpPr>
          <p:cNvPr id="7190" name="Rectangle 70"/>
          <p:cNvSpPr>
            <a:spLocks noChangeArrowheads="1"/>
          </p:cNvSpPr>
          <p:nvPr/>
        </p:nvSpPr>
        <p:spPr bwMode="auto">
          <a:xfrm>
            <a:off x="5574439" y="944067"/>
            <a:ext cx="1372790" cy="300082"/>
          </a:xfrm>
          <a:prstGeom prst="rect">
            <a:avLst/>
          </a:prstGeom>
          <a:noFill/>
          <a:ln w="9525">
            <a:noFill/>
            <a:miter lim="800000"/>
            <a:headEnd/>
            <a:tailEnd/>
          </a:ln>
        </p:spPr>
        <p:txBody>
          <a:bodyPr anchor="ctr">
            <a:spAutoFit/>
          </a:bodyPr>
          <a:lstStyle/>
          <a:p>
            <a:pPr algn="ctr"/>
            <a:r>
              <a:rPr lang="en-US" sz="1350" b="1">
                <a:solidFill>
                  <a:schemeClr val="bg1"/>
                </a:solidFill>
                <a:latin typeface="Roboto"/>
              </a:rPr>
              <a:t>1</a:t>
            </a:r>
          </a:p>
        </p:txBody>
      </p:sp>
      <p:grpSp>
        <p:nvGrpSpPr>
          <p:cNvPr id="47" name="Group 17">
            <a:extLst>
              <a:ext uri="{FF2B5EF4-FFF2-40B4-BE49-F238E27FC236}">
                <a16:creationId xmlns:a16="http://schemas.microsoft.com/office/drawing/2014/main" id="{D2122D76-BB38-4AC0-99B0-1CFDAFB979ED}"/>
              </a:ext>
            </a:extLst>
          </p:cNvPr>
          <p:cNvGrpSpPr>
            <a:grpSpLocks/>
          </p:cNvGrpSpPr>
          <p:nvPr/>
        </p:nvGrpSpPr>
        <p:grpSpPr bwMode="auto">
          <a:xfrm>
            <a:off x="3427229" y="3137840"/>
            <a:ext cx="2116931" cy="1380527"/>
            <a:chOff x="4873626" y="4923972"/>
            <a:chExt cx="2822574" cy="1498600"/>
          </a:xfrm>
        </p:grpSpPr>
        <p:sp>
          <p:nvSpPr>
            <p:cNvPr id="50" name="Rectangle 49">
              <a:extLst>
                <a:ext uri="{FF2B5EF4-FFF2-40B4-BE49-F238E27FC236}">
                  <a16:creationId xmlns:a16="http://schemas.microsoft.com/office/drawing/2014/main" id="{D3DE030E-B393-45B1-B9B8-3DED02E18C48}"/>
                </a:ext>
              </a:extLst>
            </p:cNvPr>
            <p:cNvSpPr/>
            <p:nvPr/>
          </p:nvSpPr>
          <p:spPr>
            <a:xfrm>
              <a:off x="4873626" y="4923972"/>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51" name="Rectangle 50">
              <a:extLst>
                <a:ext uri="{FF2B5EF4-FFF2-40B4-BE49-F238E27FC236}">
                  <a16:creationId xmlns:a16="http://schemas.microsoft.com/office/drawing/2014/main" id="{3E1DC956-5867-451D-B825-51A1F2AEA0C1}"/>
                </a:ext>
              </a:extLst>
            </p:cNvPr>
            <p:cNvSpPr/>
            <p:nvPr/>
          </p:nvSpPr>
          <p:spPr>
            <a:xfrm>
              <a:off x="4873626" y="4923972"/>
              <a:ext cx="2822574" cy="246340"/>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b="1">
                <a:latin typeface="Roboto"/>
              </a:endParaRPr>
            </a:p>
          </p:txBody>
        </p:sp>
        <p:cxnSp>
          <p:nvCxnSpPr>
            <p:cNvPr id="52" name="Straight Connector 51">
              <a:extLst>
                <a:ext uri="{FF2B5EF4-FFF2-40B4-BE49-F238E27FC236}">
                  <a16:creationId xmlns:a16="http://schemas.microsoft.com/office/drawing/2014/main" id="{68346105-1F44-4589-BF57-B9876DD05F6D}"/>
                </a:ext>
              </a:extLst>
            </p:cNvPr>
            <p:cNvCxnSpPr/>
            <p:nvPr/>
          </p:nvCxnSpPr>
          <p:spPr>
            <a:xfrm>
              <a:off x="4873626" y="5177174"/>
              <a:ext cx="2822574"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33AF1AAC-5693-4E71-9BD2-296D8DFC88CA}"/>
              </a:ext>
            </a:extLst>
          </p:cNvPr>
          <p:cNvSpPr/>
          <p:nvPr/>
        </p:nvSpPr>
        <p:spPr>
          <a:xfrm>
            <a:off x="3427229" y="3369567"/>
            <a:ext cx="2100989" cy="1131079"/>
          </a:xfrm>
          <a:prstGeom prst="rect">
            <a:avLst/>
          </a:prstGeom>
        </p:spPr>
        <p:txBody>
          <a:bodyPr wrap="square" anchor="ctr">
            <a:spAutoFit/>
          </a:bodyPr>
          <a:lstStyle/>
          <a:p>
            <a:pPr algn="just">
              <a:defRPr/>
            </a:pPr>
            <a:r>
              <a:rPr lang="it-IT" sz="1125">
                <a:latin typeface="Arial" pitchFamily="34" charset="0"/>
                <a:cs typeface="Arial" pitchFamily="34" charset="0"/>
              </a:rPr>
              <a:t>Số hóa kết quả giải quyết TTHC thuộc thẩm quyền giải quyết của cấp trung ương, cấp tỉnh, cấp huyện, cấp xã với tỷ lệ tương ứng 40%; 30%; 20%; 15%...</a:t>
            </a:r>
            <a:endParaRPr lang="en-US" sz="1125">
              <a:latin typeface="Arial" pitchFamily="34" charset="0"/>
              <a:cs typeface="Arial" pitchFamily="34" charset="0"/>
            </a:endParaRPr>
          </a:p>
        </p:txBody>
      </p:sp>
      <p:grpSp>
        <p:nvGrpSpPr>
          <p:cNvPr id="57" name="Group 16">
            <a:extLst>
              <a:ext uri="{FF2B5EF4-FFF2-40B4-BE49-F238E27FC236}">
                <a16:creationId xmlns:a16="http://schemas.microsoft.com/office/drawing/2014/main" id="{AFD88619-FEFF-462C-8A4E-8C9BD90B156D}"/>
              </a:ext>
            </a:extLst>
          </p:cNvPr>
          <p:cNvGrpSpPr>
            <a:grpSpLocks/>
          </p:cNvGrpSpPr>
          <p:nvPr/>
        </p:nvGrpSpPr>
        <p:grpSpPr bwMode="auto">
          <a:xfrm>
            <a:off x="5761938" y="4632799"/>
            <a:ext cx="2116931" cy="1280108"/>
            <a:chOff x="4873626" y="3124200"/>
            <a:chExt cx="2822574" cy="1498600"/>
          </a:xfrm>
        </p:grpSpPr>
        <p:sp>
          <p:nvSpPr>
            <p:cNvPr id="62" name="Rectangle 61">
              <a:extLst>
                <a:ext uri="{FF2B5EF4-FFF2-40B4-BE49-F238E27FC236}">
                  <a16:creationId xmlns:a16="http://schemas.microsoft.com/office/drawing/2014/main" id="{F9DD882F-6E0B-43B6-9A82-F43ABDC91B49}"/>
                </a:ext>
              </a:extLst>
            </p:cNvPr>
            <p:cNvSpPr/>
            <p:nvPr/>
          </p:nvSpPr>
          <p:spPr>
            <a:xfrm>
              <a:off x="4873626" y="3124200"/>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63" name="Rectangle 62">
              <a:extLst>
                <a:ext uri="{FF2B5EF4-FFF2-40B4-BE49-F238E27FC236}">
                  <a16:creationId xmlns:a16="http://schemas.microsoft.com/office/drawing/2014/main" id="{A7299E53-4676-46A0-A771-18B05735A1E0}"/>
                </a:ext>
              </a:extLst>
            </p:cNvPr>
            <p:cNvSpPr/>
            <p:nvPr/>
          </p:nvSpPr>
          <p:spPr>
            <a:xfrm>
              <a:off x="4873626" y="3124200"/>
              <a:ext cx="2822574" cy="273133"/>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64" name="Straight Connector 63">
              <a:extLst>
                <a:ext uri="{FF2B5EF4-FFF2-40B4-BE49-F238E27FC236}">
                  <a16:creationId xmlns:a16="http://schemas.microsoft.com/office/drawing/2014/main" id="{ED6F5A47-43EC-456B-AA81-EAB4B1A2C0D5}"/>
                </a:ext>
              </a:extLst>
            </p:cNvPr>
            <p:cNvCxnSpPr/>
            <p:nvPr/>
          </p:nvCxnSpPr>
          <p:spPr>
            <a:xfrm>
              <a:off x="4873626" y="3394496"/>
              <a:ext cx="282257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Group 18">
            <a:extLst>
              <a:ext uri="{FF2B5EF4-FFF2-40B4-BE49-F238E27FC236}">
                <a16:creationId xmlns:a16="http://schemas.microsoft.com/office/drawing/2014/main" id="{E215B74F-7D39-4513-8816-C05F9DFA2D1E}"/>
              </a:ext>
            </a:extLst>
          </p:cNvPr>
          <p:cNvGrpSpPr>
            <a:grpSpLocks/>
          </p:cNvGrpSpPr>
          <p:nvPr/>
        </p:nvGrpSpPr>
        <p:grpSpPr bwMode="auto">
          <a:xfrm>
            <a:off x="1119966" y="4608877"/>
            <a:ext cx="2116931" cy="1286660"/>
            <a:chOff x="1292225" y="4923971"/>
            <a:chExt cx="2822575" cy="1498601"/>
          </a:xfrm>
        </p:grpSpPr>
        <p:sp>
          <p:nvSpPr>
            <p:cNvPr id="69" name="Rectangle 68">
              <a:extLst>
                <a:ext uri="{FF2B5EF4-FFF2-40B4-BE49-F238E27FC236}">
                  <a16:creationId xmlns:a16="http://schemas.microsoft.com/office/drawing/2014/main" id="{1F86FAFF-F751-489A-A6CB-33A489E7994C}"/>
                </a:ext>
              </a:extLst>
            </p:cNvPr>
            <p:cNvSpPr/>
            <p:nvPr/>
          </p:nvSpPr>
          <p:spPr>
            <a:xfrm>
              <a:off x="1292225" y="4923972"/>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70" name="Rectangle 69">
              <a:extLst>
                <a:ext uri="{FF2B5EF4-FFF2-40B4-BE49-F238E27FC236}">
                  <a16:creationId xmlns:a16="http://schemas.microsoft.com/office/drawing/2014/main" id="{4CAAFCA1-9C47-491E-AF1C-200DA39C3C41}"/>
                </a:ext>
              </a:extLst>
            </p:cNvPr>
            <p:cNvSpPr/>
            <p:nvPr/>
          </p:nvSpPr>
          <p:spPr>
            <a:xfrm>
              <a:off x="1292225" y="4923971"/>
              <a:ext cx="2822575" cy="317056"/>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cxnSp>
          <p:nvCxnSpPr>
            <p:cNvPr id="71" name="Straight Connector 70">
              <a:extLst>
                <a:ext uri="{FF2B5EF4-FFF2-40B4-BE49-F238E27FC236}">
                  <a16:creationId xmlns:a16="http://schemas.microsoft.com/office/drawing/2014/main" id="{EA308EB8-DE93-4A4F-ABA0-2C3C88CF39A3}"/>
                </a:ext>
              </a:extLst>
            </p:cNvPr>
            <p:cNvCxnSpPr/>
            <p:nvPr/>
          </p:nvCxnSpPr>
          <p:spPr>
            <a:xfrm>
              <a:off x="1292225" y="5245981"/>
              <a:ext cx="2822575"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6D65865B-E053-41CE-A019-4311A1FD118A}"/>
              </a:ext>
            </a:extLst>
          </p:cNvPr>
          <p:cNvSpPr/>
          <p:nvPr/>
        </p:nvSpPr>
        <p:spPr>
          <a:xfrm>
            <a:off x="1150176" y="4895669"/>
            <a:ext cx="2086721" cy="957955"/>
          </a:xfrm>
          <a:prstGeom prst="rect">
            <a:avLst/>
          </a:prstGeom>
        </p:spPr>
        <p:txBody>
          <a:bodyPr wrap="square" anchor="ctr">
            <a:spAutoFit/>
          </a:bodyPr>
          <a:lstStyle/>
          <a:p>
            <a:pPr algn="just">
              <a:defRPr/>
            </a:pPr>
            <a:r>
              <a:rPr lang="pt-BR" sz="1125">
                <a:latin typeface="Arial" pitchFamily="34" charset="0"/>
                <a:cs typeface="Arial" pitchFamily="34" charset="0"/>
              </a:rPr>
              <a:t>Mức độ hài lòng của người dân, doanh nghiệp về giải quyết thủ tục hành chính đạt tối thiểu 90%; đất đai, xây dựng tối thiểu 85%.</a:t>
            </a:r>
            <a:endParaRPr lang="en-US" sz="1125">
              <a:latin typeface="Arial" pitchFamily="34" charset="0"/>
              <a:cs typeface="Arial" pitchFamily="34" charset="0"/>
            </a:endParaRPr>
          </a:p>
        </p:txBody>
      </p:sp>
      <p:sp>
        <p:nvSpPr>
          <p:cNvPr id="75" name="Rectangle 74">
            <a:extLst>
              <a:ext uri="{FF2B5EF4-FFF2-40B4-BE49-F238E27FC236}">
                <a16:creationId xmlns:a16="http://schemas.microsoft.com/office/drawing/2014/main" id="{99ECCC48-BA5A-4C23-83AD-C0BB4DF4AA46}"/>
              </a:ext>
            </a:extLst>
          </p:cNvPr>
          <p:cNvSpPr/>
          <p:nvPr/>
        </p:nvSpPr>
        <p:spPr>
          <a:xfrm>
            <a:off x="5741100" y="4666093"/>
            <a:ext cx="2137769" cy="1304203"/>
          </a:xfrm>
          <a:prstGeom prst="rect">
            <a:avLst/>
          </a:prstGeom>
        </p:spPr>
        <p:txBody>
          <a:bodyPr wrap="square" anchor="ctr">
            <a:spAutoFit/>
          </a:bodyPr>
          <a:lstStyle/>
          <a:p>
            <a:pPr algn="just">
              <a:defRPr/>
            </a:pPr>
            <a:endParaRPr lang="it-IT" sz="1125">
              <a:latin typeface="Arial" pitchFamily="34" charset="0"/>
              <a:cs typeface="Arial" pitchFamily="34" charset="0"/>
            </a:endParaRPr>
          </a:p>
          <a:p>
            <a:pPr algn="just">
              <a:defRPr/>
            </a:pPr>
            <a:r>
              <a:rPr lang="it-IT" sz="1125">
                <a:latin typeface="Arial" pitchFamily="34" charset="0"/>
                <a:cs typeface="Arial" pitchFamily="34" charset="0"/>
              </a:rPr>
              <a:t>80% người dân, doanh nghiệp khi thực hiện TTHC không phải cung cấp lại các thông tin, giấy tờ, tài liệu mà lần làm TTHC trước đã được chấp nhận</a:t>
            </a:r>
            <a:endParaRPr lang="en-US" sz="1125">
              <a:latin typeface="Arial" pitchFamily="34" charset="0"/>
              <a:cs typeface="Arial" pitchFamily="34" charset="0"/>
            </a:endParaRPr>
          </a:p>
        </p:txBody>
      </p:sp>
      <p:grpSp>
        <p:nvGrpSpPr>
          <p:cNvPr id="82" name="Group 17">
            <a:extLst>
              <a:ext uri="{FF2B5EF4-FFF2-40B4-BE49-F238E27FC236}">
                <a16:creationId xmlns:a16="http://schemas.microsoft.com/office/drawing/2014/main" id="{EA8EF63E-7487-434C-B1B2-B978C7A457A2}"/>
              </a:ext>
            </a:extLst>
          </p:cNvPr>
          <p:cNvGrpSpPr>
            <a:grpSpLocks/>
          </p:cNvGrpSpPr>
          <p:nvPr/>
        </p:nvGrpSpPr>
        <p:grpSpPr bwMode="auto">
          <a:xfrm>
            <a:off x="3446209" y="4615427"/>
            <a:ext cx="2146127" cy="1280109"/>
            <a:chOff x="4873626" y="4923972"/>
            <a:chExt cx="2861501" cy="1498600"/>
          </a:xfrm>
        </p:grpSpPr>
        <p:sp>
          <p:nvSpPr>
            <p:cNvPr id="84" name="Rectangle 83">
              <a:extLst>
                <a:ext uri="{FF2B5EF4-FFF2-40B4-BE49-F238E27FC236}">
                  <a16:creationId xmlns:a16="http://schemas.microsoft.com/office/drawing/2014/main" id="{2AEA3CC9-E068-4EC2-9016-ACCD153399F8}"/>
                </a:ext>
              </a:extLst>
            </p:cNvPr>
            <p:cNvSpPr/>
            <p:nvPr/>
          </p:nvSpPr>
          <p:spPr>
            <a:xfrm>
              <a:off x="4873626" y="4923972"/>
              <a:ext cx="282257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Arial" pitchFamily="34" charset="0"/>
              </a:endParaRPr>
            </a:p>
          </p:txBody>
        </p:sp>
        <p:sp>
          <p:nvSpPr>
            <p:cNvPr id="85" name="Rectangle 84">
              <a:extLst>
                <a:ext uri="{FF2B5EF4-FFF2-40B4-BE49-F238E27FC236}">
                  <a16:creationId xmlns:a16="http://schemas.microsoft.com/office/drawing/2014/main" id="{12D8359E-9A3D-453D-BF5A-3A5221FC5C6D}"/>
                </a:ext>
              </a:extLst>
            </p:cNvPr>
            <p:cNvSpPr/>
            <p:nvPr/>
          </p:nvSpPr>
          <p:spPr>
            <a:xfrm>
              <a:off x="4873626" y="4923973"/>
              <a:ext cx="2822574" cy="288827"/>
            </a:xfrm>
            <a:prstGeom prst="rect">
              <a:avLst/>
            </a:prstGeom>
            <a:solidFill>
              <a:srgbClr val="00669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b="1">
                <a:latin typeface="Roboto"/>
              </a:endParaRPr>
            </a:p>
          </p:txBody>
        </p:sp>
        <p:cxnSp>
          <p:nvCxnSpPr>
            <p:cNvPr id="86" name="Straight Connector 85">
              <a:extLst>
                <a:ext uri="{FF2B5EF4-FFF2-40B4-BE49-F238E27FC236}">
                  <a16:creationId xmlns:a16="http://schemas.microsoft.com/office/drawing/2014/main" id="{769B7360-AF39-4C23-BD8C-590785281F34}"/>
                </a:ext>
              </a:extLst>
            </p:cNvPr>
            <p:cNvCxnSpPr/>
            <p:nvPr/>
          </p:nvCxnSpPr>
          <p:spPr>
            <a:xfrm>
              <a:off x="4912553" y="5225111"/>
              <a:ext cx="2822574"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id="{75E43801-D89D-4B6E-931B-E4B052B3B1C8}"/>
              </a:ext>
            </a:extLst>
          </p:cNvPr>
          <p:cNvSpPr/>
          <p:nvPr/>
        </p:nvSpPr>
        <p:spPr>
          <a:xfrm>
            <a:off x="3462152" y="4932752"/>
            <a:ext cx="2092654" cy="784830"/>
          </a:xfrm>
          <a:prstGeom prst="rect">
            <a:avLst/>
          </a:prstGeom>
        </p:spPr>
        <p:txBody>
          <a:bodyPr wrap="square" anchor="ctr">
            <a:spAutoFit/>
          </a:bodyPr>
          <a:lstStyle/>
          <a:p>
            <a:pPr algn="just">
              <a:defRPr/>
            </a:pPr>
            <a:r>
              <a:rPr lang="it-IT" sz="1125">
                <a:latin typeface="Arial" pitchFamily="34" charset="0"/>
                <a:cs typeface="Arial" pitchFamily="34" charset="0"/>
              </a:rPr>
              <a:t>90% thủ tục hành chính nội bộ giữa cơ quan hành chính nhà nước được công bố, công khai và cập nhật kịp thời</a:t>
            </a:r>
            <a:endParaRPr lang="en-US" sz="1125">
              <a:latin typeface="Arial" pitchFamily="34" charset="0"/>
              <a:cs typeface="Arial" pitchFamily="34" charset="0"/>
            </a:endParaRPr>
          </a:p>
        </p:txBody>
      </p:sp>
      <p:sp>
        <p:nvSpPr>
          <p:cNvPr id="94" name="TextBox 4">
            <a:extLst>
              <a:ext uri="{FF2B5EF4-FFF2-40B4-BE49-F238E27FC236}">
                <a16:creationId xmlns:a16="http://schemas.microsoft.com/office/drawing/2014/main" id="{3DDBD1BC-C204-411B-BC16-C739774A4A76}"/>
              </a:ext>
            </a:extLst>
          </p:cNvPr>
          <p:cNvSpPr txBox="1">
            <a:spLocks noChangeArrowheads="1"/>
          </p:cNvSpPr>
          <p:nvPr/>
        </p:nvSpPr>
        <p:spPr bwMode="auto">
          <a:xfrm>
            <a:off x="3802756" y="1003998"/>
            <a:ext cx="1566455" cy="323165"/>
          </a:xfrm>
          <a:prstGeom prst="rect">
            <a:avLst/>
          </a:prstGeom>
          <a:noFill/>
          <a:ln w="9525">
            <a:noFill/>
            <a:miter lim="800000"/>
            <a:headEnd/>
            <a:tailEnd/>
          </a:ln>
        </p:spPr>
        <p:txBody>
          <a:bodyPr wrap="none" anchor="ctr">
            <a:spAutoFit/>
          </a:bodyPr>
          <a:lstStyle/>
          <a:p>
            <a:pPr algn="ctr"/>
            <a:r>
              <a:rPr lang="en-US" sz="1500" b="1">
                <a:solidFill>
                  <a:srgbClr val="0000FF"/>
                </a:solidFill>
                <a:latin typeface="Arial" pitchFamily="34" charset="0"/>
                <a:ea typeface="Verdana" pitchFamily="34" charset="0"/>
                <a:cs typeface="Arial" pitchFamily="34" charset="0"/>
              </a:rPr>
              <a:t>ĐẾN NĂM 2025</a:t>
            </a:r>
          </a:p>
        </p:txBody>
      </p:sp>
      <p:sp>
        <p:nvSpPr>
          <p:cNvPr id="2" name="Slide Number Placeholder 1">
            <a:extLst>
              <a:ext uri="{FF2B5EF4-FFF2-40B4-BE49-F238E27FC236}">
                <a16:creationId xmlns:a16="http://schemas.microsoft.com/office/drawing/2014/main" id="{82C4165A-56F1-448B-AC7F-4D67B65089C3}"/>
              </a:ext>
            </a:extLst>
          </p:cNvPr>
          <p:cNvSpPr>
            <a:spLocks noGrp="1"/>
          </p:cNvSpPr>
          <p:nvPr>
            <p:ph type="sldNum" sz="quarter" idx="12"/>
          </p:nvPr>
        </p:nvSpPr>
        <p:spPr/>
        <p:txBody>
          <a:bodyPr/>
          <a:lstStyle/>
          <a:p>
            <a:fld id="{BA9B540C-44DA-4F69-89C9-7C84606640D3}" type="slidenum">
              <a:rPr lang="en-US" smtClean="0"/>
              <a:pPr/>
              <a:t>11</a:t>
            </a:fld>
            <a:endParaRPr lang="en-US"/>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7021DB-65D1-489E-86D3-FB957408FAAB}"/>
              </a:ext>
            </a:extLst>
          </p:cNvPr>
          <p:cNvGrpSpPr/>
          <p:nvPr/>
        </p:nvGrpSpPr>
        <p:grpSpPr>
          <a:xfrm>
            <a:off x="5574760" y="1051881"/>
            <a:ext cx="2876378" cy="4948869"/>
            <a:chOff x="5432494" y="626785"/>
            <a:chExt cx="3241222" cy="5576590"/>
          </a:xfrm>
        </p:grpSpPr>
        <p:sp>
          <p:nvSpPr>
            <p:cNvPr id="4" name="Block Arc 3">
              <a:extLst>
                <a:ext uri="{FF2B5EF4-FFF2-40B4-BE49-F238E27FC236}">
                  <a16:creationId xmlns:a16="http://schemas.microsoft.com/office/drawing/2014/main" id="{48FA02DB-51A9-4AA2-AEC4-0B854BFAF060}"/>
                </a:ext>
              </a:extLst>
            </p:cNvPr>
            <p:cNvSpPr/>
            <p:nvPr/>
          </p:nvSpPr>
          <p:spPr>
            <a:xfrm rot="5400000">
              <a:off x="5432494" y="2432627"/>
              <a:ext cx="3002400" cy="3002400"/>
            </a:xfrm>
            <a:prstGeom prst="blockArc">
              <a:avLst>
                <a:gd name="adj1" fmla="val 10735117"/>
                <a:gd name="adj2" fmla="val 16074287"/>
                <a:gd name="adj3" fmla="val 25807"/>
              </a:avLst>
            </a:prstGeom>
            <a:gradFill flip="none" rotWithShape="1">
              <a:gsLst>
                <a:gs pos="0">
                  <a:schemeClr val="accent2"/>
                </a:gs>
                <a:gs pos="100000">
                  <a:schemeClr val="accent2">
                    <a:lumMod val="7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5" name="Rectangle 4">
              <a:extLst>
                <a:ext uri="{FF2B5EF4-FFF2-40B4-BE49-F238E27FC236}">
                  <a16:creationId xmlns:a16="http://schemas.microsoft.com/office/drawing/2014/main" id="{E88DBC53-7E2A-4244-91DE-C6E7B8F6A09D}"/>
                </a:ext>
              </a:extLst>
            </p:cNvPr>
            <p:cNvSpPr/>
            <p:nvPr/>
          </p:nvSpPr>
          <p:spPr>
            <a:xfrm>
              <a:off x="7660182" y="3855008"/>
              <a:ext cx="781200" cy="2348367"/>
            </a:xfrm>
            <a:prstGeom prst="rect">
              <a:avLst/>
            </a:prstGeom>
            <a:gradFill flip="none" rotWithShape="1">
              <a:gsLst>
                <a:gs pos="37500">
                  <a:schemeClr val="accent2"/>
                </a:gs>
                <a:gs pos="0">
                  <a:schemeClr val="accent2"/>
                </a:gs>
                <a:gs pos="100000">
                  <a:schemeClr val="accent2">
                    <a:lumMod val="7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6" name="Block Arc 3">
              <a:extLst>
                <a:ext uri="{FF2B5EF4-FFF2-40B4-BE49-F238E27FC236}">
                  <a16:creationId xmlns:a16="http://schemas.microsoft.com/office/drawing/2014/main" id="{C22DDE9D-086F-4DF1-8F13-F5AB9BFB022F}"/>
                </a:ext>
              </a:extLst>
            </p:cNvPr>
            <p:cNvSpPr/>
            <p:nvPr/>
          </p:nvSpPr>
          <p:spPr>
            <a:xfrm rot="10800000">
              <a:off x="6568167" y="626785"/>
              <a:ext cx="2105549" cy="4800940"/>
            </a:xfrm>
            <a:custGeom>
              <a:avLst/>
              <a:gdLst/>
              <a:ahLst/>
              <a:cxnLst/>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7" name="Block Arc 6">
              <a:extLst>
                <a:ext uri="{FF2B5EF4-FFF2-40B4-BE49-F238E27FC236}">
                  <a16:creationId xmlns:a16="http://schemas.microsoft.com/office/drawing/2014/main" id="{EB4DCDAB-6738-4BE1-96B0-7E5EEB96939C}"/>
                </a:ext>
              </a:extLst>
            </p:cNvPr>
            <p:cNvSpPr/>
            <p:nvPr/>
          </p:nvSpPr>
          <p:spPr>
            <a:xfrm rot="17100000">
              <a:off x="5432494" y="2432625"/>
              <a:ext cx="3002400" cy="3002400"/>
            </a:xfrm>
            <a:prstGeom prst="blockArc">
              <a:avLst>
                <a:gd name="adj1" fmla="val 10815410"/>
                <a:gd name="adj2" fmla="val 13831376"/>
                <a:gd name="adj3" fmla="val 26044"/>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ko-KR" altLang="en-US" sz="2025">
                <a:latin typeface="Arial" pitchFamily="34" charset="0"/>
              </a:endParaRPr>
            </a:p>
          </p:txBody>
        </p:sp>
        <p:sp>
          <p:nvSpPr>
            <p:cNvPr id="8" name="Block Arc 7">
              <a:extLst>
                <a:ext uri="{FF2B5EF4-FFF2-40B4-BE49-F238E27FC236}">
                  <a16:creationId xmlns:a16="http://schemas.microsoft.com/office/drawing/2014/main" id="{A0964684-128F-419F-9096-CE258D4C2FDD}"/>
                </a:ext>
              </a:extLst>
            </p:cNvPr>
            <p:cNvSpPr/>
            <p:nvPr/>
          </p:nvSpPr>
          <p:spPr>
            <a:xfrm rot="20219398">
              <a:off x="5432494" y="2432625"/>
              <a:ext cx="3002400" cy="3002400"/>
            </a:xfrm>
            <a:prstGeom prst="blockArc">
              <a:avLst>
                <a:gd name="adj1" fmla="val 10804147"/>
                <a:gd name="adj2" fmla="val 14189823"/>
                <a:gd name="adj3" fmla="val 26226"/>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ko-KR" altLang="en-US" sz="2025">
                <a:latin typeface="Arial" pitchFamily="34" charset="0"/>
              </a:endParaRPr>
            </a:p>
          </p:txBody>
        </p:sp>
        <p:sp>
          <p:nvSpPr>
            <p:cNvPr id="9" name="Block Arc 8">
              <a:extLst>
                <a:ext uri="{FF2B5EF4-FFF2-40B4-BE49-F238E27FC236}">
                  <a16:creationId xmlns:a16="http://schemas.microsoft.com/office/drawing/2014/main" id="{50192236-3AAD-4196-8FAB-BD7793553E48}"/>
                </a:ext>
              </a:extLst>
            </p:cNvPr>
            <p:cNvSpPr/>
            <p:nvPr/>
          </p:nvSpPr>
          <p:spPr>
            <a:xfrm rot="2161546">
              <a:off x="5434375" y="2432626"/>
              <a:ext cx="3002400" cy="3002400"/>
            </a:xfrm>
            <a:prstGeom prst="blockArc">
              <a:avLst>
                <a:gd name="adj1" fmla="val 10735117"/>
                <a:gd name="adj2" fmla="val 13869755"/>
                <a:gd name="adj3" fmla="val 25921"/>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grpSp>
      <p:sp>
        <p:nvSpPr>
          <p:cNvPr id="11" name="TextBox 10">
            <a:extLst>
              <a:ext uri="{FF2B5EF4-FFF2-40B4-BE49-F238E27FC236}">
                <a16:creationId xmlns:a16="http://schemas.microsoft.com/office/drawing/2014/main" id="{E509AAD2-B212-4F37-ADC6-C32EDC001F39}"/>
              </a:ext>
            </a:extLst>
          </p:cNvPr>
          <p:cNvSpPr txBox="1"/>
          <p:nvPr/>
        </p:nvSpPr>
        <p:spPr>
          <a:xfrm>
            <a:off x="3236867" y="4461137"/>
            <a:ext cx="2488164" cy="1200329"/>
          </a:xfrm>
          <a:prstGeom prst="rect">
            <a:avLst/>
          </a:prstGeom>
          <a:noFill/>
        </p:spPr>
        <p:txBody>
          <a:bodyPr wrap="square" rtlCol="0">
            <a:spAutoFit/>
          </a:bodyPr>
          <a:lstStyle/>
          <a:p>
            <a:pPr algn="just" eaLnBrk="0" hangingPunct="0">
              <a:defRPr/>
            </a:pPr>
            <a:r>
              <a:rPr lang="pt-BR" sz="1200">
                <a:latin typeface="Arial" pitchFamily="34" charset="0"/>
                <a:cs typeface="Arial" pitchFamily="34" charset="0"/>
              </a:rPr>
              <a:t>Tối thiểu 90% TTHC đủ điều kiện được cung cấp trực tuyến mức độ 3 và 4, hoàn thành việc tích hợp, cung cấp trên Cổng DVC QG. Tỷ lệ hồ sơ giải quyết trực tuyến tối thiểu 80%.</a:t>
            </a:r>
            <a:endParaRPr lang="en-US" sz="1200">
              <a:latin typeface="Arial" pitchFamily="34" charset="0"/>
              <a:cs typeface="Arial" pitchFamily="34" charset="0"/>
            </a:endParaRPr>
          </a:p>
        </p:txBody>
      </p:sp>
      <p:sp>
        <p:nvSpPr>
          <p:cNvPr id="25" name="TextBox 24">
            <a:extLst>
              <a:ext uri="{FF2B5EF4-FFF2-40B4-BE49-F238E27FC236}">
                <a16:creationId xmlns:a16="http://schemas.microsoft.com/office/drawing/2014/main" id="{0806F225-2F36-44D8-9CB7-F0CFB302F783}"/>
              </a:ext>
            </a:extLst>
          </p:cNvPr>
          <p:cNvSpPr txBox="1"/>
          <p:nvPr/>
        </p:nvSpPr>
        <p:spPr>
          <a:xfrm>
            <a:off x="7505000" y="5499359"/>
            <a:ext cx="761583" cy="461665"/>
          </a:xfrm>
          <a:prstGeom prst="rect">
            <a:avLst/>
          </a:prstGeom>
          <a:noFill/>
        </p:spPr>
        <p:txBody>
          <a:bodyPr wrap="square" rtlCol="0">
            <a:spAutoFit/>
          </a:bodyPr>
          <a:lstStyle/>
          <a:p>
            <a:pPr algn="ctr"/>
            <a:r>
              <a:rPr lang="en-US" altLang="ko-KR" sz="2400" b="1">
                <a:solidFill>
                  <a:schemeClr val="bg1"/>
                </a:solidFill>
                <a:latin typeface="Arial" pitchFamily="34" charset="0"/>
                <a:cs typeface="Arial" pitchFamily="34" charset="0"/>
              </a:rPr>
              <a:t>05</a:t>
            </a:r>
            <a:endParaRPr lang="ko-KR" altLang="en-US" sz="2400" b="1">
              <a:solidFill>
                <a:schemeClr val="bg1"/>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01FFC0F-AA45-4208-8C7E-E72D05F59667}"/>
              </a:ext>
            </a:extLst>
          </p:cNvPr>
          <p:cNvSpPr txBox="1"/>
          <p:nvPr/>
        </p:nvSpPr>
        <p:spPr>
          <a:xfrm>
            <a:off x="5859897" y="4541312"/>
            <a:ext cx="761583" cy="461665"/>
          </a:xfrm>
          <a:prstGeom prst="rect">
            <a:avLst/>
          </a:prstGeom>
          <a:noFill/>
        </p:spPr>
        <p:txBody>
          <a:bodyPr wrap="square" rtlCol="0">
            <a:spAutoFit/>
          </a:bodyPr>
          <a:lstStyle/>
          <a:p>
            <a:pPr algn="ctr"/>
            <a:r>
              <a:rPr lang="en-US" altLang="ko-KR" sz="2400" b="1">
                <a:solidFill>
                  <a:schemeClr val="bg1"/>
                </a:solidFill>
                <a:latin typeface="Arial" pitchFamily="34" charset="0"/>
                <a:cs typeface="Arial" pitchFamily="34" charset="0"/>
              </a:rPr>
              <a:t>02</a:t>
            </a:r>
            <a:endParaRPr lang="ko-KR" altLang="en-US" sz="2400" b="1">
              <a:solidFill>
                <a:schemeClr val="bg1"/>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537958D4-AC47-45BA-BEBA-C35B4DC7238F}"/>
              </a:ext>
            </a:extLst>
          </p:cNvPr>
          <p:cNvSpPr txBox="1"/>
          <p:nvPr/>
        </p:nvSpPr>
        <p:spPr>
          <a:xfrm>
            <a:off x="5566654" y="3698176"/>
            <a:ext cx="761583" cy="461665"/>
          </a:xfrm>
          <a:prstGeom prst="rect">
            <a:avLst/>
          </a:prstGeom>
          <a:noFill/>
        </p:spPr>
        <p:txBody>
          <a:bodyPr wrap="square" rtlCol="0">
            <a:spAutoFit/>
          </a:bodyPr>
          <a:lstStyle/>
          <a:p>
            <a:pPr algn="ctr"/>
            <a:r>
              <a:rPr lang="en-US" altLang="ko-KR" sz="2400" b="1">
                <a:solidFill>
                  <a:schemeClr val="bg1"/>
                </a:solidFill>
                <a:latin typeface="Arial" pitchFamily="34" charset="0"/>
                <a:cs typeface="Arial" pitchFamily="34" charset="0"/>
              </a:rPr>
              <a:t>03</a:t>
            </a:r>
            <a:endParaRPr lang="ko-KR" altLang="en-US" sz="2400" b="1">
              <a:solidFill>
                <a:schemeClr val="bg1"/>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2027DE95-0AA9-4DAF-91C1-EAE33F25678B}"/>
              </a:ext>
            </a:extLst>
          </p:cNvPr>
          <p:cNvSpPr txBox="1"/>
          <p:nvPr/>
        </p:nvSpPr>
        <p:spPr>
          <a:xfrm>
            <a:off x="6022626" y="2942092"/>
            <a:ext cx="761583" cy="461665"/>
          </a:xfrm>
          <a:prstGeom prst="rect">
            <a:avLst/>
          </a:prstGeom>
          <a:noFill/>
        </p:spPr>
        <p:txBody>
          <a:bodyPr wrap="square" rtlCol="0">
            <a:spAutoFit/>
          </a:bodyPr>
          <a:lstStyle/>
          <a:p>
            <a:pPr algn="ctr"/>
            <a:r>
              <a:rPr lang="en-US" altLang="ko-KR" sz="2400" b="1">
                <a:solidFill>
                  <a:schemeClr val="bg1"/>
                </a:solidFill>
                <a:latin typeface="Arial" pitchFamily="34" charset="0"/>
                <a:cs typeface="Arial" pitchFamily="34" charset="0"/>
              </a:rPr>
              <a:t>04</a:t>
            </a:r>
            <a:endParaRPr lang="ko-KR" altLang="en-US" sz="2400" b="1">
              <a:solidFill>
                <a:schemeClr val="bg1"/>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5D68651C-4CFC-420B-A9D3-D4B4F8AB8A73}"/>
              </a:ext>
            </a:extLst>
          </p:cNvPr>
          <p:cNvSpPr txBox="1"/>
          <p:nvPr/>
        </p:nvSpPr>
        <p:spPr>
          <a:xfrm>
            <a:off x="7508762" y="1547463"/>
            <a:ext cx="761583" cy="461665"/>
          </a:xfrm>
          <a:prstGeom prst="rect">
            <a:avLst/>
          </a:prstGeom>
          <a:noFill/>
        </p:spPr>
        <p:txBody>
          <a:bodyPr wrap="square" rtlCol="0">
            <a:spAutoFit/>
          </a:bodyPr>
          <a:lstStyle/>
          <a:p>
            <a:pPr algn="ctr"/>
            <a:r>
              <a:rPr lang="en-US" altLang="ko-KR" sz="2400" b="1">
                <a:solidFill>
                  <a:schemeClr val="bg1"/>
                </a:solidFill>
                <a:latin typeface="Arial" pitchFamily="34" charset="0"/>
                <a:cs typeface="Arial" pitchFamily="34" charset="0"/>
              </a:rPr>
              <a:t>01</a:t>
            </a:r>
            <a:endParaRPr lang="ko-KR" altLang="en-US" sz="2400" b="1">
              <a:solidFill>
                <a:schemeClr val="bg1"/>
              </a:solidFill>
              <a:latin typeface="Arial" pitchFamily="34" charset="0"/>
              <a:cs typeface="Arial" pitchFamily="34" charset="0"/>
            </a:endParaRPr>
          </a:p>
        </p:txBody>
      </p:sp>
      <p:sp>
        <p:nvSpPr>
          <p:cNvPr id="74" name="Text Placeholder 10">
            <a:extLst>
              <a:ext uri="{FF2B5EF4-FFF2-40B4-BE49-F238E27FC236}">
                <a16:creationId xmlns:a16="http://schemas.microsoft.com/office/drawing/2014/main" id="{F8046BDA-7C0A-4FE5-B884-FBD6BB4D9713}"/>
              </a:ext>
            </a:extLst>
          </p:cNvPr>
          <p:cNvSpPr txBox="1">
            <a:spLocks/>
          </p:cNvSpPr>
          <p:nvPr/>
        </p:nvSpPr>
        <p:spPr>
          <a:xfrm>
            <a:off x="2717305" y="1230716"/>
            <a:ext cx="2083295" cy="107376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1875" b="1">
                <a:solidFill>
                  <a:schemeClr val="accent3"/>
                </a:solidFill>
                <a:latin typeface="Arial" pitchFamily="34" charset="0"/>
                <a:cs typeface="Arial" pitchFamily="34" charset="0"/>
              </a:rPr>
              <a:t> ĐẾN NĂM 2030</a:t>
            </a:r>
            <a:endParaRPr lang="en-US" altLang="ko-KR" sz="1875" b="1">
              <a:solidFill>
                <a:schemeClr val="tx1">
                  <a:lumMod val="75000"/>
                  <a:lumOff val="25000"/>
                </a:schemeClr>
              </a:solidFill>
              <a:latin typeface="Arial" pitchFamily="34" charset="0"/>
              <a:cs typeface="Arial" pitchFamily="34" charset="0"/>
            </a:endParaRPr>
          </a:p>
        </p:txBody>
      </p:sp>
      <p:sp>
        <p:nvSpPr>
          <p:cNvPr id="79" name="TextBox 78">
            <a:extLst>
              <a:ext uri="{FF2B5EF4-FFF2-40B4-BE49-F238E27FC236}">
                <a16:creationId xmlns:a16="http://schemas.microsoft.com/office/drawing/2014/main" id="{FA812A96-9BB2-41A9-BA84-3B925EFB8DE9}"/>
              </a:ext>
            </a:extLst>
          </p:cNvPr>
          <p:cNvSpPr txBox="1"/>
          <p:nvPr/>
        </p:nvSpPr>
        <p:spPr>
          <a:xfrm>
            <a:off x="5032108" y="1496563"/>
            <a:ext cx="2353526" cy="830997"/>
          </a:xfrm>
          <a:prstGeom prst="rect">
            <a:avLst/>
          </a:prstGeom>
          <a:noFill/>
        </p:spPr>
        <p:txBody>
          <a:bodyPr wrap="square" rtlCol="0">
            <a:spAutoFit/>
          </a:bodyPr>
          <a:lstStyle/>
          <a:p>
            <a:pPr algn="just" eaLnBrk="0" hangingPunct="0">
              <a:defRPr/>
            </a:pPr>
            <a:r>
              <a:rPr lang="pt-BR" sz="1200">
                <a:latin typeface="Arial" pitchFamily="34" charset="0"/>
                <a:cs typeface="Arial" pitchFamily="34" charset="0"/>
              </a:rPr>
              <a:t>100% thủ tục hành chính, có yêu cầu nghĩa vụ tài chính, được triển khai thanh toán trực tuyến; tỷ lệ giao dịch trên 50%</a:t>
            </a:r>
            <a:endParaRPr lang="en-US" sz="1200" b="1" i="1">
              <a:solidFill>
                <a:srgbClr val="0A2068"/>
              </a:solidFill>
              <a:latin typeface="Arial" pitchFamily="34" charset="0"/>
              <a:cs typeface="Arial" pitchFamily="34" charset="0"/>
            </a:endParaRPr>
          </a:p>
        </p:txBody>
      </p:sp>
      <p:sp>
        <p:nvSpPr>
          <p:cNvPr id="81" name="Block Arc 14">
            <a:extLst>
              <a:ext uri="{FF2B5EF4-FFF2-40B4-BE49-F238E27FC236}">
                <a16:creationId xmlns:a16="http://schemas.microsoft.com/office/drawing/2014/main" id="{E7584B54-90DE-4EE1-BDD0-70B7E45B86E5}"/>
              </a:ext>
            </a:extLst>
          </p:cNvPr>
          <p:cNvSpPr/>
          <p:nvPr/>
        </p:nvSpPr>
        <p:spPr>
          <a:xfrm rot="16200000">
            <a:off x="6613254" y="3700493"/>
            <a:ext cx="578754" cy="5791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 name="Rectangle 1">
            <a:extLst>
              <a:ext uri="{FF2B5EF4-FFF2-40B4-BE49-F238E27FC236}">
                <a16:creationId xmlns:a16="http://schemas.microsoft.com/office/drawing/2014/main" id="{F802B424-0001-4556-8EAE-030E240D6C86}"/>
              </a:ext>
            </a:extLst>
          </p:cNvPr>
          <p:cNvSpPr/>
          <p:nvPr/>
        </p:nvSpPr>
        <p:spPr>
          <a:xfrm>
            <a:off x="3144329" y="3349428"/>
            <a:ext cx="2430432" cy="1015663"/>
          </a:xfrm>
          <a:prstGeom prst="rect">
            <a:avLst/>
          </a:prstGeom>
        </p:spPr>
        <p:txBody>
          <a:bodyPr wrap="square">
            <a:spAutoFit/>
          </a:bodyPr>
          <a:lstStyle/>
          <a:p>
            <a:pPr algn="just" eaLnBrk="0" hangingPunct="0">
              <a:defRPr/>
            </a:pPr>
            <a:r>
              <a:rPr lang="pt-BR" sz="1200">
                <a:latin typeface="Arial" pitchFamily="34" charset="0"/>
                <a:cs typeface="Arial" pitchFamily="34" charset="0"/>
              </a:rPr>
              <a:t>90% số lượng người dân, doanh nghiệp tham gia hệ thống CPĐT được xác thực định danh điện tử thông suốt và hợp nhất trên tất cả HTTT của các cấp hành chính</a:t>
            </a:r>
            <a:endParaRPr lang="en-US" sz="1200">
              <a:latin typeface="Arial" pitchFamily="34" charset="0"/>
              <a:cs typeface="Arial" pitchFamily="34" charset="0"/>
            </a:endParaRPr>
          </a:p>
        </p:txBody>
      </p:sp>
      <p:sp>
        <p:nvSpPr>
          <p:cNvPr id="19" name="Rectangle 18">
            <a:extLst>
              <a:ext uri="{FF2B5EF4-FFF2-40B4-BE49-F238E27FC236}">
                <a16:creationId xmlns:a16="http://schemas.microsoft.com/office/drawing/2014/main" id="{622E56D6-FE82-4B29-A7C5-15DC9D093380}"/>
              </a:ext>
            </a:extLst>
          </p:cNvPr>
          <p:cNvSpPr/>
          <p:nvPr/>
        </p:nvSpPr>
        <p:spPr>
          <a:xfrm>
            <a:off x="2503696" y="2538135"/>
            <a:ext cx="3599923" cy="646331"/>
          </a:xfrm>
          <a:prstGeom prst="rect">
            <a:avLst/>
          </a:prstGeom>
        </p:spPr>
        <p:txBody>
          <a:bodyPr wrap="square">
            <a:spAutoFit/>
          </a:bodyPr>
          <a:lstStyle/>
          <a:p>
            <a:pPr algn="just" eaLnBrk="0" hangingPunct="0">
              <a:defRPr/>
            </a:pPr>
            <a:r>
              <a:rPr lang="pt-BR" sz="1200">
                <a:latin typeface="Arial" pitchFamily="34" charset="0"/>
                <a:cs typeface="Arial" pitchFamily="34" charset="0"/>
              </a:rPr>
              <a:t>Mức độ hài lòng của người dân, doanh nghiệp về giải quyết TTHC đạt tối thiểu 95%; đất đai, xây dựng tối thiểu 90%.</a:t>
            </a:r>
            <a:endParaRPr lang="en-US" sz="1200">
              <a:latin typeface="Arial" pitchFamily="34" charset="0"/>
              <a:cs typeface="Arial" pitchFamily="34" charset="0"/>
            </a:endParaRPr>
          </a:p>
        </p:txBody>
      </p:sp>
      <p:sp>
        <p:nvSpPr>
          <p:cNvPr id="20" name="Rectangle 19">
            <a:extLst>
              <a:ext uri="{FF2B5EF4-FFF2-40B4-BE49-F238E27FC236}">
                <a16:creationId xmlns:a16="http://schemas.microsoft.com/office/drawing/2014/main" id="{E90B5D1E-6FF8-47D3-B49D-CEA66007AFC9}"/>
              </a:ext>
            </a:extLst>
          </p:cNvPr>
          <p:cNvSpPr/>
          <p:nvPr/>
        </p:nvSpPr>
        <p:spPr>
          <a:xfrm>
            <a:off x="4495795" y="5499359"/>
            <a:ext cx="3053663" cy="461665"/>
          </a:xfrm>
          <a:prstGeom prst="rect">
            <a:avLst/>
          </a:prstGeom>
        </p:spPr>
        <p:txBody>
          <a:bodyPr wrap="square">
            <a:spAutoFit/>
          </a:bodyPr>
          <a:lstStyle/>
          <a:p>
            <a:pPr algn="just" eaLnBrk="0" hangingPunct="0">
              <a:defRPr/>
            </a:pPr>
            <a:r>
              <a:rPr lang="pt-BR" sz="1200">
                <a:latin typeface="Arial" pitchFamily="34" charset="0"/>
                <a:cs typeface="Arial" pitchFamily="34" charset="0"/>
              </a:rPr>
              <a:t>Môi trường kinh doanh của Việt Nam được xếp vào nhóm 30 quốc gia hàng đầu</a:t>
            </a:r>
            <a:endParaRPr lang="en-US" sz="1200">
              <a:latin typeface="Arial" pitchFamily="34" charset="0"/>
              <a:cs typeface="Arial" pitchFamily="34" charset="0"/>
            </a:endParaRPr>
          </a:p>
        </p:txBody>
      </p:sp>
    </p:spTree>
    <p:extLst>
      <p:ext uri="{BB962C8B-B14F-4D97-AF65-F5344CB8AC3E}">
        <p14:creationId xmlns:p14="http://schemas.microsoft.com/office/powerpoint/2010/main" val="26374381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CDF207-C0BE-492C-837D-0D29BA930E08}"/>
              </a:ext>
            </a:extLst>
          </p:cNvPr>
          <p:cNvSpPr txBox="1"/>
          <p:nvPr/>
        </p:nvSpPr>
        <p:spPr>
          <a:xfrm>
            <a:off x="1665599" y="1723300"/>
            <a:ext cx="2183738" cy="830997"/>
          </a:xfrm>
          <a:prstGeom prst="rect">
            <a:avLst/>
          </a:prstGeom>
          <a:noFill/>
        </p:spPr>
        <p:txBody>
          <a:bodyPr wrap="square" rtlCol="0">
            <a:spAutoFit/>
          </a:bodyPr>
          <a:lstStyle/>
          <a:p>
            <a:pPr algn="just" eaLnBrk="0" hangingPunct="0"/>
            <a:r>
              <a:rPr lang="pt-BR" sz="1200">
                <a:latin typeface="Arial" pitchFamily="34" charset="0"/>
                <a:cs typeface="Arial" pitchFamily="34" charset="0"/>
              </a:rPr>
              <a:t>Kiểm soát chặt chẽ việc ban hành các quy định TTHC liên quan đến người dân, doanh nghiệp</a:t>
            </a:r>
            <a:endParaRPr lang="en-US" sz="1200" b="1">
              <a:latin typeface="Arial" pitchFamily="34" charset="0"/>
              <a:cs typeface="Arial" pitchFamily="34" charset="0"/>
            </a:endParaRPr>
          </a:p>
        </p:txBody>
      </p:sp>
      <p:sp>
        <p:nvSpPr>
          <p:cNvPr id="21" name="Oval 54">
            <a:extLst>
              <a:ext uri="{FF2B5EF4-FFF2-40B4-BE49-F238E27FC236}">
                <a16:creationId xmlns:a16="http://schemas.microsoft.com/office/drawing/2014/main" id="{55A46EB5-AE81-4663-BFF7-6DA4D6E85101}"/>
              </a:ext>
            </a:extLst>
          </p:cNvPr>
          <p:cNvSpPr/>
          <p:nvPr/>
        </p:nvSpPr>
        <p:spPr>
          <a:xfrm>
            <a:off x="4776398" y="2186655"/>
            <a:ext cx="806462" cy="806462"/>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22" name="Oval 55">
            <a:extLst>
              <a:ext uri="{FF2B5EF4-FFF2-40B4-BE49-F238E27FC236}">
                <a16:creationId xmlns:a16="http://schemas.microsoft.com/office/drawing/2014/main" id="{30DFC5AC-35EB-4A51-ACC8-B27CE2E8D073}"/>
              </a:ext>
            </a:extLst>
          </p:cNvPr>
          <p:cNvSpPr/>
          <p:nvPr/>
        </p:nvSpPr>
        <p:spPr>
          <a:xfrm>
            <a:off x="5318880" y="4081227"/>
            <a:ext cx="806462" cy="806462"/>
          </a:xfrm>
          <a:prstGeom prst="ellipse">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23" name="Oval 56">
            <a:extLst>
              <a:ext uri="{FF2B5EF4-FFF2-40B4-BE49-F238E27FC236}">
                <a16:creationId xmlns:a16="http://schemas.microsoft.com/office/drawing/2014/main" id="{DFABB882-2A21-4D41-AB8E-BE18898007D1}"/>
              </a:ext>
            </a:extLst>
          </p:cNvPr>
          <p:cNvSpPr/>
          <p:nvPr/>
        </p:nvSpPr>
        <p:spPr>
          <a:xfrm>
            <a:off x="4249576" y="4636205"/>
            <a:ext cx="806462" cy="806462"/>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25" name="Oval 58">
            <a:extLst>
              <a:ext uri="{FF2B5EF4-FFF2-40B4-BE49-F238E27FC236}">
                <a16:creationId xmlns:a16="http://schemas.microsoft.com/office/drawing/2014/main" id="{6761562E-0C01-49DA-AB94-3E46494AF459}"/>
              </a:ext>
            </a:extLst>
          </p:cNvPr>
          <p:cNvSpPr/>
          <p:nvPr/>
        </p:nvSpPr>
        <p:spPr>
          <a:xfrm>
            <a:off x="3092124" y="3046460"/>
            <a:ext cx="806462" cy="806462"/>
          </a:xfrm>
          <a:prstGeom prst="ellipse">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26" name="Oval 59">
            <a:extLst>
              <a:ext uri="{FF2B5EF4-FFF2-40B4-BE49-F238E27FC236}">
                <a16:creationId xmlns:a16="http://schemas.microsoft.com/office/drawing/2014/main" id="{2A00AE6A-F02F-4DE8-8212-1102D0223683}"/>
              </a:ext>
            </a:extLst>
          </p:cNvPr>
          <p:cNvSpPr/>
          <p:nvPr/>
        </p:nvSpPr>
        <p:spPr>
          <a:xfrm>
            <a:off x="3700021" y="2218312"/>
            <a:ext cx="806462" cy="806462"/>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31" name="Round Same Side Corner Rectangle 36">
            <a:extLst>
              <a:ext uri="{FF2B5EF4-FFF2-40B4-BE49-F238E27FC236}">
                <a16:creationId xmlns:a16="http://schemas.microsoft.com/office/drawing/2014/main" id="{875B74FB-0AC6-4D44-A477-70529D37F4D9}"/>
              </a:ext>
            </a:extLst>
          </p:cNvPr>
          <p:cNvSpPr>
            <a:spLocks noChangeAspect="1"/>
          </p:cNvSpPr>
          <p:nvPr/>
        </p:nvSpPr>
        <p:spPr>
          <a:xfrm>
            <a:off x="4482965" y="4905155"/>
            <a:ext cx="339684" cy="26856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33" name="Oval 56">
            <a:extLst>
              <a:ext uri="{FF2B5EF4-FFF2-40B4-BE49-F238E27FC236}">
                <a16:creationId xmlns:a16="http://schemas.microsoft.com/office/drawing/2014/main" id="{0F4F3661-9A9E-402E-943F-08898563B7EB}"/>
              </a:ext>
            </a:extLst>
          </p:cNvPr>
          <p:cNvSpPr/>
          <p:nvPr/>
        </p:nvSpPr>
        <p:spPr>
          <a:xfrm>
            <a:off x="5519345" y="3047870"/>
            <a:ext cx="806462" cy="806462"/>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34" name="Oval 59">
            <a:extLst>
              <a:ext uri="{FF2B5EF4-FFF2-40B4-BE49-F238E27FC236}">
                <a16:creationId xmlns:a16="http://schemas.microsoft.com/office/drawing/2014/main" id="{406B9DDC-3CBD-44D8-A44C-B33E60964C8B}"/>
              </a:ext>
            </a:extLst>
          </p:cNvPr>
          <p:cNvSpPr/>
          <p:nvPr/>
        </p:nvSpPr>
        <p:spPr>
          <a:xfrm>
            <a:off x="3208725" y="4049576"/>
            <a:ext cx="806462" cy="806462"/>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35" name="Round Same Side Corner Rectangle 11">
            <a:extLst>
              <a:ext uri="{FF2B5EF4-FFF2-40B4-BE49-F238E27FC236}">
                <a16:creationId xmlns:a16="http://schemas.microsoft.com/office/drawing/2014/main" id="{6C583462-AAA0-4D46-BCCE-3F92A3308088}"/>
              </a:ext>
            </a:extLst>
          </p:cNvPr>
          <p:cNvSpPr>
            <a:spLocks noChangeAspect="1"/>
          </p:cNvSpPr>
          <p:nvPr/>
        </p:nvSpPr>
        <p:spPr>
          <a:xfrm rot="9900000">
            <a:off x="5782933" y="3304765"/>
            <a:ext cx="344598" cy="29267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36" name="Oval 21">
            <a:extLst>
              <a:ext uri="{FF2B5EF4-FFF2-40B4-BE49-F238E27FC236}">
                <a16:creationId xmlns:a16="http://schemas.microsoft.com/office/drawing/2014/main" id="{B6E67549-9668-4945-A662-5E6A66C7EC6A}"/>
              </a:ext>
            </a:extLst>
          </p:cNvPr>
          <p:cNvSpPr>
            <a:spLocks noChangeAspect="1"/>
          </p:cNvSpPr>
          <p:nvPr/>
        </p:nvSpPr>
        <p:spPr>
          <a:xfrm>
            <a:off x="3445789" y="4285252"/>
            <a:ext cx="332333" cy="33510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37" name="Oval 61">
            <a:extLst>
              <a:ext uri="{FF2B5EF4-FFF2-40B4-BE49-F238E27FC236}">
                <a16:creationId xmlns:a16="http://schemas.microsoft.com/office/drawing/2014/main" id="{7EEF1C4E-8AA4-4548-A524-68388A837E82}"/>
              </a:ext>
            </a:extLst>
          </p:cNvPr>
          <p:cNvSpPr/>
          <p:nvPr/>
        </p:nvSpPr>
        <p:spPr>
          <a:xfrm>
            <a:off x="3849337" y="2924637"/>
            <a:ext cx="1669475" cy="1669475"/>
          </a:xfrm>
          <a:prstGeom prst="ellipse">
            <a:avLst/>
          </a:prstGeom>
          <a:solidFill>
            <a:schemeClr val="bg1"/>
          </a:solidFill>
          <a:ln w="1143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44" name="TextBox 43">
            <a:extLst>
              <a:ext uri="{FF2B5EF4-FFF2-40B4-BE49-F238E27FC236}">
                <a16:creationId xmlns:a16="http://schemas.microsoft.com/office/drawing/2014/main" id="{87FE1877-26F8-4BC1-97D9-EBA412D4AE29}"/>
              </a:ext>
            </a:extLst>
          </p:cNvPr>
          <p:cNvSpPr txBox="1"/>
          <p:nvPr/>
        </p:nvSpPr>
        <p:spPr>
          <a:xfrm>
            <a:off x="4073935" y="3803191"/>
            <a:ext cx="1164945" cy="323165"/>
          </a:xfrm>
          <a:prstGeom prst="rect">
            <a:avLst/>
          </a:prstGeom>
          <a:noFill/>
        </p:spPr>
        <p:txBody>
          <a:bodyPr wrap="square" rtlCol="0">
            <a:spAutoFit/>
          </a:bodyPr>
          <a:lstStyle/>
          <a:p>
            <a:pPr algn="ctr"/>
            <a:r>
              <a:rPr lang="en-US" altLang="ko-KR" sz="1500" b="1">
                <a:solidFill>
                  <a:srgbClr val="FF0000"/>
                </a:solidFill>
                <a:latin typeface="Arial" pitchFamily="34" charset="0"/>
                <a:cs typeface="Arial" pitchFamily="34" charset="0"/>
              </a:rPr>
              <a:t>NHIỆM VỤ</a:t>
            </a:r>
            <a:endParaRPr lang="ko-KR" altLang="en-US" sz="1500" b="1">
              <a:solidFill>
                <a:srgbClr val="FF0000"/>
              </a:solidFill>
              <a:latin typeface="Arial" pitchFamily="34" charset="0"/>
              <a:cs typeface="Arial" pitchFamily="34" charset="0"/>
            </a:endParaRPr>
          </a:p>
        </p:txBody>
      </p:sp>
      <p:sp>
        <p:nvSpPr>
          <p:cNvPr id="49" name="Freeform 55">
            <a:extLst>
              <a:ext uri="{FF2B5EF4-FFF2-40B4-BE49-F238E27FC236}">
                <a16:creationId xmlns:a16="http://schemas.microsoft.com/office/drawing/2014/main" id="{A72BA094-9B59-461F-889B-F97607FC54FC}"/>
              </a:ext>
            </a:extLst>
          </p:cNvPr>
          <p:cNvSpPr/>
          <p:nvPr/>
        </p:nvSpPr>
        <p:spPr>
          <a:xfrm rot="3600000">
            <a:off x="4475414" y="3012268"/>
            <a:ext cx="346208" cy="84832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8" name="TextBox 47">
            <a:extLst>
              <a:ext uri="{FF2B5EF4-FFF2-40B4-BE49-F238E27FC236}">
                <a16:creationId xmlns:a16="http://schemas.microsoft.com/office/drawing/2014/main" id="{CD91E610-1E16-4C79-8C4E-A6A2461B776D}"/>
              </a:ext>
            </a:extLst>
          </p:cNvPr>
          <p:cNvSpPr txBox="1"/>
          <p:nvPr/>
        </p:nvSpPr>
        <p:spPr>
          <a:xfrm>
            <a:off x="908386" y="2680361"/>
            <a:ext cx="2183738" cy="1569660"/>
          </a:xfrm>
          <a:prstGeom prst="rect">
            <a:avLst/>
          </a:prstGeom>
          <a:noFill/>
        </p:spPr>
        <p:txBody>
          <a:bodyPr wrap="square" rtlCol="0">
            <a:spAutoFit/>
          </a:bodyPr>
          <a:lstStyle/>
          <a:p>
            <a:pPr algn="just" eaLnBrk="0" hangingPunct="0"/>
            <a:r>
              <a:rPr lang="pt-BR" sz="1200">
                <a:latin typeface="Arial" pitchFamily="34" charset="0"/>
                <a:cs typeface="Arial" pitchFamily="34" charset="0"/>
              </a:rPr>
              <a:t>Rà soát, đơn giản hóa TTHC; loại bỏ các thủ tục rườm rà, chồng chéo; cắt giảm, đơn giản hóa quy định liên quan đến hoạt động kinh doanh; cải cách hoạt động kiểm tra chuyên ngành; rà soát, đơn giản hóa thủ tục nội bộ.</a:t>
            </a:r>
            <a:endParaRPr lang="en-US" sz="1200">
              <a:latin typeface="Arial" pitchFamily="34" charset="0"/>
              <a:cs typeface="Arial" pitchFamily="34" charset="0"/>
            </a:endParaRPr>
          </a:p>
        </p:txBody>
      </p:sp>
      <p:sp>
        <p:nvSpPr>
          <p:cNvPr id="50" name="TextBox 49">
            <a:extLst>
              <a:ext uri="{FF2B5EF4-FFF2-40B4-BE49-F238E27FC236}">
                <a16:creationId xmlns:a16="http://schemas.microsoft.com/office/drawing/2014/main" id="{7DD77295-69AC-4DFD-9E29-B98F9E538F85}"/>
              </a:ext>
            </a:extLst>
          </p:cNvPr>
          <p:cNvSpPr txBox="1"/>
          <p:nvPr/>
        </p:nvSpPr>
        <p:spPr>
          <a:xfrm>
            <a:off x="958689" y="4565725"/>
            <a:ext cx="2360756" cy="1015663"/>
          </a:xfrm>
          <a:prstGeom prst="rect">
            <a:avLst/>
          </a:prstGeom>
          <a:noFill/>
        </p:spPr>
        <p:txBody>
          <a:bodyPr wrap="square" rtlCol="0">
            <a:spAutoFit/>
          </a:bodyPr>
          <a:lstStyle/>
          <a:p>
            <a:pPr algn="just" eaLnBrk="0" hangingPunct="0"/>
            <a:r>
              <a:rPr lang="pt-BR" sz="1200">
                <a:latin typeface="Arial" pitchFamily="34" charset="0"/>
                <a:cs typeface="Arial" pitchFamily="34" charset="0"/>
              </a:rPr>
              <a:t>Thường xuyên, kịp thời cập nhật, công khai TTHC dưới nhiều hình thức. Vận hành và khai thác có hiệu quả CSDL TTHC trên Cổng DVC QG</a:t>
            </a:r>
            <a:endParaRPr lang="en-US" sz="1200">
              <a:latin typeface="Arial" pitchFamily="34" charset="0"/>
              <a:cs typeface="Arial" pitchFamily="34" charset="0"/>
            </a:endParaRPr>
          </a:p>
        </p:txBody>
      </p:sp>
      <p:sp>
        <p:nvSpPr>
          <p:cNvPr id="51" name="TextBox 50">
            <a:extLst>
              <a:ext uri="{FF2B5EF4-FFF2-40B4-BE49-F238E27FC236}">
                <a16:creationId xmlns:a16="http://schemas.microsoft.com/office/drawing/2014/main" id="{A330BC4C-49B9-4AB8-81D2-FB8CECFCC0B6}"/>
              </a:ext>
            </a:extLst>
          </p:cNvPr>
          <p:cNvSpPr txBox="1"/>
          <p:nvPr/>
        </p:nvSpPr>
        <p:spPr>
          <a:xfrm>
            <a:off x="5384217" y="1682517"/>
            <a:ext cx="2553285" cy="646331"/>
          </a:xfrm>
          <a:prstGeom prst="rect">
            <a:avLst/>
          </a:prstGeom>
          <a:noFill/>
        </p:spPr>
        <p:txBody>
          <a:bodyPr wrap="square" rtlCol="0">
            <a:spAutoFit/>
          </a:bodyPr>
          <a:lstStyle/>
          <a:p>
            <a:pPr algn="just" eaLnBrk="0" hangingPunct="0"/>
            <a:r>
              <a:rPr lang="it-IT" sz="1200">
                <a:latin typeface="Arial" pitchFamily="34" charset="0"/>
                <a:cs typeface="Arial" pitchFamily="34" charset="0"/>
              </a:rPr>
              <a:t>Trong năm 2022, hoàn thành kết nối Cổng Thông tin một cửa quốc gia với Cổng DVC quốc gia</a:t>
            </a:r>
            <a:endParaRPr lang="en-US" sz="1200">
              <a:latin typeface="Arial" pitchFamily="34" charset="0"/>
              <a:cs typeface="Arial" pitchFamily="34" charset="0"/>
            </a:endParaRPr>
          </a:p>
        </p:txBody>
      </p:sp>
      <p:sp>
        <p:nvSpPr>
          <p:cNvPr id="52" name="TextBox 51">
            <a:extLst>
              <a:ext uri="{FF2B5EF4-FFF2-40B4-BE49-F238E27FC236}">
                <a16:creationId xmlns:a16="http://schemas.microsoft.com/office/drawing/2014/main" id="{6210B149-51E8-49E1-81EB-C2A9B944A402}"/>
              </a:ext>
            </a:extLst>
          </p:cNvPr>
          <p:cNvSpPr txBox="1"/>
          <p:nvPr/>
        </p:nvSpPr>
        <p:spPr>
          <a:xfrm>
            <a:off x="6348281" y="2938405"/>
            <a:ext cx="2183738" cy="830997"/>
          </a:xfrm>
          <a:prstGeom prst="rect">
            <a:avLst/>
          </a:prstGeom>
          <a:noFill/>
        </p:spPr>
        <p:txBody>
          <a:bodyPr wrap="square" rtlCol="0">
            <a:spAutoFit/>
          </a:bodyPr>
          <a:lstStyle/>
          <a:p>
            <a:pPr algn="just" eaLnBrk="0" hangingPunct="0"/>
            <a:r>
              <a:rPr lang="it-IT" sz="1200">
                <a:latin typeface="Arial" pitchFamily="34" charset="0"/>
                <a:cs typeface="Arial" pitchFamily="34" charset="0"/>
              </a:rPr>
              <a:t>Đẩy mạnh nghiên cứu, đề xuất giải pháp tháo gỡ các vướng mắc về cơ chế, chính sách, thủ tục hành chính</a:t>
            </a:r>
            <a:endParaRPr lang="en-US" sz="1200">
              <a:latin typeface="Arial" pitchFamily="34" charset="0"/>
              <a:cs typeface="Arial" pitchFamily="34" charset="0"/>
            </a:endParaRPr>
          </a:p>
        </p:txBody>
      </p:sp>
      <p:sp>
        <p:nvSpPr>
          <p:cNvPr id="53" name="TextBox 52">
            <a:extLst>
              <a:ext uri="{FF2B5EF4-FFF2-40B4-BE49-F238E27FC236}">
                <a16:creationId xmlns:a16="http://schemas.microsoft.com/office/drawing/2014/main" id="{4AFDA758-A8B7-43A9-8105-881E97667273}"/>
              </a:ext>
            </a:extLst>
          </p:cNvPr>
          <p:cNvSpPr txBox="1"/>
          <p:nvPr/>
        </p:nvSpPr>
        <p:spPr>
          <a:xfrm>
            <a:off x="6147963" y="4261147"/>
            <a:ext cx="2183738" cy="461665"/>
          </a:xfrm>
          <a:prstGeom prst="rect">
            <a:avLst/>
          </a:prstGeom>
          <a:noFill/>
        </p:spPr>
        <p:txBody>
          <a:bodyPr wrap="square" rtlCol="0">
            <a:spAutoFit/>
          </a:bodyPr>
          <a:lstStyle/>
          <a:p>
            <a:pPr algn="just" eaLnBrk="0" hangingPunct="0"/>
            <a:r>
              <a:rPr lang="pt-BR" sz="1200">
                <a:latin typeface="Arial" pitchFamily="34" charset="0"/>
                <a:cs typeface="Arial" pitchFamily="34" charset="0"/>
              </a:rPr>
              <a:t>Đẩy mạnh phân cấp trong giải quyết thủ tục hành chính </a:t>
            </a:r>
            <a:endParaRPr lang="en-US" sz="1200">
              <a:latin typeface="Arial" pitchFamily="34" charset="0"/>
              <a:cs typeface="Arial" pitchFamily="34" charset="0"/>
            </a:endParaRPr>
          </a:p>
        </p:txBody>
      </p:sp>
      <p:sp>
        <p:nvSpPr>
          <p:cNvPr id="54" name="TextBox 53">
            <a:extLst>
              <a:ext uri="{FF2B5EF4-FFF2-40B4-BE49-F238E27FC236}">
                <a16:creationId xmlns:a16="http://schemas.microsoft.com/office/drawing/2014/main" id="{CD0B3772-791F-419F-9501-DC6E98FAB604}"/>
              </a:ext>
            </a:extLst>
          </p:cNvPr>
          <p:cNvSpPr txBox="1"/>
          <p:nvPr/>
        </p:nvSpPr>
        <p:spPr>
          <a:xfrm>
            <a:off x="5039634" y="4950684"/>
            <a:ext cx="2584487" cy="646331"/>
          </a:xfrm>
          <a:prstGeom prst="rect">
            <a:avLst/>
          </a:prstGeom>
          <a:noFill/>
        </p:spPr>
        <p:txBody>
          <a:bodyPr wrap="square" rtlCol="0">
            <a:spAutoFit/>
          </a:bodyPr>
          <a:lstStyle/>
          <a:p>
            <a:pPr algn="just" eaLnBrk="0" hangingPunct="0"/>
            <a:r>
              <a:rPr lang="pt-BR" sz="1200">
                <a:latin typeface="Arial" pitchFamily="34" charset="0"/>
                <a:cs typeface="Arial" pitchFamily="34" charset="0"/>
              </a:rPr>
              <a:t>Hoàn thành đổi mới thực hiện cơ chế một cửa, một cửa liên thông trong giải quyết thủ tục hành chính </a:t>
            </a:r>
            <a:endParaRPr lang="en-US" sz="1200">
              <a:latin typeface="Arial" pitchFamily="34" charset="0"/>
              <a:cs typeface="Arial" pitchFamily="34" charset="0"/>
            </a:endParaRPr>
          </a:p>
        </p:txBody>
      </p:sp>
      <p:sp>
        <p:nvSpPr>
          <p:cNvPr id="38" name="Block Arc 25">
            <a:extLst>
              <a:ext uri="{FF2B5EF4-FFF2-40B4-BE49-F238E27FC236}">
                <a16:creationId xmlns:a16="http://schemas.microsoft.com/office/drawing/2014/main" id="{8DB8E24C-FD88-49EE-90CF-262086BF0D13}"/>
              </a:ext>
            </a:extLst>
          </p:cNvPr>
          <p:cNvSpPr/>
          <p:nvPr/>
        </p:nvSpPr>
        <p:spPr>
          <a:xfrm>
            <a:off x="3962354" y="241220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39" name="Oval 50">
            <a:extLst>
              <a:ext uri="{FF2B5EF4-FFF2-40B4-BE49-F238E27FC236}">
                <a16:creationId xmlns:a16="http://schemas.microsoft.com/office/drawing/2014/main" id="{DCC8495F-F2F7-40E0-8C27-49B9C4A6A876}"/>
              </a:ext>
            </a:extLst>
          </p:cNvPr>
          <p:cNvSpPr>
            <a:spLocks noChangeAspect="1"/>
          </p:cNvSpPr>
          <p:nvPr/>
        </p:nvSpPr>
        <p:spPr>
          <a:xfrm>
            <a:off x="3319444" y="3252421"/>
            <a:ext cx="351821" cy="40245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0" name="Rectangle 15">
            <a:extLst>
              <a:ext uri="{FF2B5EF4-FFF2-40B4-BE49-F238E27FC236}">
                <a16:creationId xmlns:a16="http://schemas.microsoft.com/office/drawing/2014/main" id="{8C3657F1-5551-492A-ADE1-2831902D93DA}"/>
              </a:ext>
            </a:extLst>
          </p:cNvPr>
          <p:cNvSpPr/>
          <p:nvPr/>
        </p:nvSpPr>
        <p:spPr>
          <a:xfrm rot="5400000">
            <a:off x="5541199" y="4282294"/>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41" name="Donut 8">
            <a:extLst>
              <a:ext uri="{FF2B5EF4-FFF2-40B4-BE49-F238E27FC236}">
                <a16:creationId xmlns:a16="http://schemas.microsoft.com/office/drawing/2014/main" id="{0D5FF720-551A-4092-AAA3-5AF9EE662B79}"/>
              </a:ext>
            </a:extLst>
          </p:cNvPr>
          <p:cNvSpPr/>
          <p:nvPr/>
        </p:nvSpPr>
        <p:spPr>
          <a:xfrm>
            <a:off x="4997297" y="2323427"/>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Tree>
    <p:extLst>
      <p:ext uri="{BB962C8B-B14F-4D97-AF65-F5344CB8AC3E}">
        <p14:creationId xmlns:p14="http://schemas.microsoft.com/office/powerpoint/2010/main" val="38272960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E7C2C0-79DA-4DCB-B54D-D2192CC70EC8}"/>
              </a:ext>
            </a:extLst>
          </p:cNvPr>
          <p:cNvSpPr/>
          <p:nvPr/>
        </p:nvSpPr>
        <p:spPr>
          <a:xfrm>
            <a:off x="4873337" y="2860766"/>
            <a:ext cx="4107829" cy="1170759"/>
          </a:xfrm>
          <a:prstGeom prst="rect">
            <a:avLst/>
          </a:prstGeom>
          <a:solidFill>
            <a:schemeClr val="accent3"/>
          </a:solidFill>
          <a:ln>
            <a:noFill/>
          </a:ln>
          <a:effectLst>
            <a:outerShdw blurRad="1016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TextBox 7">
            <a:extLst>
              <a:ext uri="{FF2B5EF4-FFF2-40B4-BE49-F238E27FC236}">
                <a16:creationId xmlns:a16="http://schemas.microsoft.com/office/drawing/2014/main" id="{5CF5BDA4-10C7-46A6-AC30-523A3FC438AC}"/>
              </a:ext>
            </a:extLst>
          </p:cNvPr>
          <p:cNvSpPr txBox="1"/>
          <p:nvPr/>
        </p:nvSpPr>
        <p:spPr>
          <a:xfrm>
            <a:off x="4873337" y="3076812"/>
            <a:ext cx="4067991" cy="738664"/>
          </a:xfrm>
          <a:prstGeom prst="rect">
            <a:avLst/>
          </a:prstGeom>
          <a:noFill/>
        </p:spPr>
        <p:txBody>
          <a:bodyPr wrap="square" rtlCol="0" anchor="ctr">
            <a:spAutoFit/>
          </a:bodyPr>
          <a:lstStyle/>
          <a:p>
            <a:pPr algn="just"/>
            <a:r>
              <a:rPr lang="en-US" sz="2100" b="1">
                <a:solidFill>
                  <a:schemeClr val="bg1"/>
                </a:solidFill>
                <a:latin typeface="Arial" pitchFamily="34" charset="0"/>
                <a:cs typeface="Arial" pitchFamily="34" charset="0"/>
              </a:rPr>
              <a:t>CẢI CÁCH TỔ CHỨC BỘ MÁY HÀNH CHÍNH NHÀ N</a:t>
            </a:r>
            <a:r>
              <a:rPr lang="vi-VN" sz="2100" b="1">
                <a:solidFill>
                  <a:schemeClr val="bg1"/>
                </a:solidFill>
                <a:latin typeface="Arial" pitchFamily="34" charset="0"/>
                <a:cs typeface="Arial" pitchFamily="34" charset="0"/>
              </a:rPr>
              <a:t>ƯỚC</a:t>
            </a:r>
            <a:endParaRPr lang="ko-KR" altLang="en-US" sz="2100" b="1">
              <a:solidFill>
                <a:schemeClr val="bg1"/>
              </a:solidFill>
              <a:latin typeface="Arial" pitchFamily="34" charset="0"/>
              <a:cs typeface="Arial" pitchFamily="34" charset="0"/>
            </a:endParaRPr>
          </a:p>
        </p:txBody>
      </p:sp>
      <p:pic>
        <p:nvPicPr>
          <p:cNvPr id="3078" name="Picture 6" descr="Bộ Nội vụ ban hành Quy tắc ứng xử của cán bộ, công chức, viên chức, người  lao động">
            <a:extLst>
              <a:ext uri="{FF2B5EF4-FFF2-40B4-BE49-F238E27FC236}">
                <a16:creationId xmlns:a16="http://schemas.microsoft.com/office/drawing/2014/main" id="{50705758-D708-429B-BADE-D86CAC338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6" y="2106385"/>
            <a:ext cx="4820881"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25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gray">
          <a:xfrm>
            <a:off x="5648259" y="1391060"/>
            <a:ext cx="1005850" cy="79248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sz="1350">
              <a:latin typeface="Arial" pitchFamily="34" charset="0"/>
            </a:endParaRPr>
          </a:p>
        </p:txBody>
      </p:sp>
      <p:sp>
        <p:nvSpPr>
          <p:cNvPr id="13" name="Freeform 12"/>
          <p:cNvSpPr>
            <a:spLocks/>
          </p:cNvSpPr>
          <p:nvPr/>
        </p:nvSpPr>
        <p:spPr bwMode="gray">
          <a:xfrm>
            <a:off x="3878224" y="1735051"/>
            <a:ext cx="1005850" cy="79357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sz="1350">
              <a:latin typeface="Arial" pitchFamily="34" charset="0"/>
            </a:endParaRPr>
          </a:p>
        </p:txBody>
      </p:sp>
      <p:grpSp>
        <p:nvGrpSpPr>
          <p:cNvPr id="35" name="Nhóm 34"/>
          <p:cNvGrpSpPr/>
          <p:nvPr/>
        </p:nvGrpSpPr>
        <p:grpSpPr>
          <a:xfrm>
            <a:off x="2796174" y="2553664"/>
            <a:ext cx="1574090" cy="2279492"/>
            <a:chOff x="2118292" y="2769341"/>
            <a:chExt cx="2098787" cy="3039322"/>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21" name="Text Box 20"/>
            <p:cNvSpPr txBox="1">
              <a:spLocks noChangeArrowheads="1"/>
            </p:cNvSpPr>
            <p:nvPr/>
          </p:nvSpPr>
          <p:spPr bwMode="gray">
            <a:xfrm>
              <a:off x="3037276" y="2769341"/>
              <a:ext cx="246308"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050">
                <a:solidFill>
                  <a:schemeClr val="bg1"/>
                </a:solidFill>
                <a:latin typeface="Arial" pitchFamily="34" charset="0"/>
              </a:endParaRPr>
            </a:p>
          </p:txBody>
        </p:sp>
        <p:sp>
          <p:nvSpPr>
            <p:cNvPr id="22" name="Text Box 21"/>
            <p:cNvSpPr txBox="1">
              <a:spLocks noChangeArrowheads="1"/>
            </p:cNvSpPr>
            <p:nvPr/>
          </p:nvSpPr>
          <p:spPr bwMode="auto">
            <a:xfrm>
              <a:off x="2231573" y="3144368"/>
              <a:ext cx="1906326" cy="266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pt-BR" sz="1125" i="1">
                  <a:solidFill>
                    <a:srgbClr val="FF0000"/>
                  </a:solidFill>
                  <a:latin typeface="Arial" pitchFamily="34" charset="0"/>
                  <a:cs typeface="Arial" pitchFamily="34" charset="0"/>
                </a:rPr>
                <a:t>Tiếp tục rà soát chức năng, nhiệm vụ của các cơ quan hành chính nhà nước các cấp, định rõ việc của cơ quan hành chính nhà nước; phân định rõ mô hình chính quyền nông thôn, đô thị, hải đảo...</a:t>
              </a:r>
              <a:endParaRPr lang="en-US" sz="1125" i="1">
                <a:solidFill>
                  <a:srgbClr val="FF0000"/>
                </a:solidFill>
                <a:latin typeface="Arial" pitchFamily="34" charset="0"/>
                <a:cs typeface="Arial" pitchFamily="34" charset="0"/>
              </a:endParaRPr>
            </a:p>
          </p:txBody>
        </p:sp>
      </p:grpSp>
      <p:grpSp>
        <p:nvGrpSpPr>
          <p:cNvPr id="36" name="Nhóm 35"/>
          <p:cNvGrpSpPr/>
          <p:nvPr/>
        </p:nvGrpSpPr>
        <p:grpSpPr>
          <a:xfrm>
            <a:off x="4517223" y="2259749"/>
            <a:ext cx="1574090" cy="2278403"/>
            <a:chOff x="4413024" y="2377452"/>
            <a:chExt cx="2098787" cy="303787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6" name="AutoShape 5"/>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4" name="Text Box 13"/>
            <p:cNvSpPr txBox="1">
              <a:spLocks noChangeArrowheads="1"/>
            </p:cNvSpPr>
            <p:nvPr/>
          </p:nvSpPr>
          <p:spPr bwMode="gray">
            <a:xfrm>
              <a:off x="5336361" y="2377452"/>
              <a:ext cx="246308"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050">
                <a:solidFill>
                  <a:schemeClr val="bg1"/>
                </a:solidFill>
                <a:latin typeface="Arial" pitchFamily="34" charset="0"/>
              </a:endParaRPr>
            </a:p>
          </p:txBody>
        </p:sp>
        <p:sp>
          <p:nvSpPr>
            <p:cNvPr id="29" name="Text Box 21"/>
            <p:cNvSpPr txBox="1">
              <a:spLocks noChangeArrowheads="1"/>
            </p:cNvSpPr>
            <p:nvPr/>
          </p:nvSpPr>
          <p:spPr bwMode="auto">
            <a:xfrm>
              <a:off x="4506349" y="2887675"/>
              <a:ext cx="1906326" cy="220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pt-BR" sz="1125" i="1">
                  <a:solidFill>
                    <a:srgbClr val="002060"/>
                  </a:solidFill>
                  <a:latin typeface="Arial" pitchFamily="34" charset="0"/>
                  <a:cs typeface="Arial" pitchFamily="34" charset="0"/>
                </a:rPr>
                <a:t>Tăng cường đổi mới, cải tiến phương thức làm việc; sắp xếp, tinh gọn hệ thống tổ chức cơ quan hành chính nhà nước; đẩy mạnh phân cấp QLNN</a:t>
              </a:r>
              <a:endParaRPr lang="en-US" sz="1125" i="1">
                <a:solidFill>
                  <a:srgbClr val="002060"/>
                </a:solidFill>
                <a:latin typeface="Arial" pitchFamily="34" charset="0"/>
                <a:cs typeface="Arial" pitchFamily="34" charset="0"/>
              </a:endParaRPr>
            </a:p>
          </p:txBody>
        </p:sp>
      </p:grpSp>
      <p:grpSp>
        <p:nvGrpSpPr>
          <p:cNvPr id="37" name="Nhóm 36"/>
          <p:cNvGrpSpPr/>
          <p:nvPr/>
        </p:nvGrpSpPr>
        <p:grpSpPr>
          <a:xfrm>
            <a:off x="6238271" y="1920109"/>
            <a:ext cx="1574090" cy="2274050"/>
            <a:chOff x="6707755" y="1924601"/>
            <a:chExt cx="209878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707755" y="2071198"/>
              <a:ext cx="2098787" cy="2885469"/>
            </a:xfrm>
            <a:prstGeom prst="roundRect">
              <a:avLst>
                <a:gd name="adj" fmla="val 4690"/>
              </a:avLst>
            </a:prstGeom>
            <a:noFill/>
            <a:ln w="57150">
              <a:solidFill>
                <a:schemeClr val="accent1">
                  <a:lumMod val="75000"/>
                </a:schemeClr>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0" name="AutoShape 9"/>
            <p:cNvSpPr>
              <a:spLocks noChangeArrowheads="1"/>
            </p:cNvSpPr>
            <p:nvPr/>
          </p:nvSpPr>
          <p:spPr bwMode="gray">
            <a:xfrm>
              <a:off x="6905151" y="1940568"/>
              <a:ext cx="1703994" cy="262711"/>
            </a:xfrm>
            <a:prstGeom prst="roundRect">
              <a:avLst>
                <a:gd name="adj" fmla="val 5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Arial" pitchFamily="34" charset="0"/>
              </a:endParaRPr>
            </a:p>
          </p:txBody>
        </p:sp>
        <p:sp>
          <p:nvSpPr>
            <p:cNvPr id="15" name="Text Box 14"/>
            <p:cNvSpPr txBox="1">
              <a:spLocks noChangeArrowheads="1"/>
            </p:cNvSpPr>
            <p:nvPr/>
          </p:nvSpPr>
          <p:spPr bwMode="gray">
            <a:xfrm>
              <a:off x="7635446" y="1924601"/>
              <a:ext cx="246308"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050">
                <a:solidFill>
                  <a:srgbClr val="FFFFFF"/>
                </a:solidFill>
                <a:latin typeface="Arial" pitchFamily="34" charset="0"/>
              </a:endParaRPr>
            </a:p>
          </p:txBody>
        </p:sp>
        <p:sp>
          <p:nvSpPr>
            <p:cNvPr id="32" name="Text Box 21"/>
            <p:cNvSpPr txBox="1">
              <a:spLocks noChangeArrowheads="1"/>
            </p:cNvSpPr>
            <p:nvPr/>
          </p:nvSpPr>
          <p:spPr bwMode="auto">
            <a:xfrm>
              <a:off x="6803984" y="2689715"/>
              <a:ext cx="2002558"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125" i="1">
                  <a:solidFill>
                    <a:srgbClr val="0070C0"/>
                  </a:solidFill>
                  <a:latin typeface="Arial" pitchFamily="34" charset="0"/>
                  <a:cs typeface="Arial" pitchFamily="34" charset="0"/>
                </a:rPr>
                <a:t>T</a:t>
              </a:r>
              <a:r>
                <a:rPr lang="pt-BR" sz="1125" i="1">
                  <a:solidFill>
                    <a:srgbClr val="0070C0"/>
                  </a:solidFill>
                  <a:latin typeface="Arial" pitchFamily="34" charset="0"/>
                  <a:cs typeface="Arial" pitchFamily="34" charset="0"/>
                </a:rPr>
                <a:t>ăng cường rà soát, sắp xếp lại hệ thống các đơn vị sự nghiệp             công lập </a:t>
              </a:r>
              <a:endParaRPr lang="en-US" sz="1125" i="1">
                <a:solidFill>
                  <a:srgbClr val="0070C0"/>
                </a:solidFill>
                <a:latin typeface="Arial" pitchFamily="34" charset="0"/>
                <a:cs typeface="Arial" pitchFamily="34" charset="0"/>
              </a:endParaRPr>
            </a:p>
          </p:txBody>
        </p:sp>
      </p:grpSp>
      <p:sp>
        <p:nvSpPr>
          <p:cNvPr id="38" name="Freeform 84">
            <a:extLst>
              <a:ext uri="{FF2B5EF4-FFF2-40B4-BE49-F238E27FC236}">
                <a16:creationId xmlns:a16="http://schemas.microsoft.com/office/drawing/2014/main" id="{5332B571-8BC1-4589-BBD3-DCF8371424C4}"/>
              </a:ext>
            </a:extLst>
          </p:cNvPr>
          <p:cNvSpPr/>
          <p:nvPr/>
        </p:nvSpPr>
        <p:spPr bwMode="auto">
          <a:xfrm>
            <a:off x="1280950" y="3352832"/>
            <a:ext cx="1449311" cy="695447"/>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1">
                  <a:lumMod val="50000"/>
                </a:schemeClr>
              </a:gs>
              <a:gs pos="70000">
                <a:schemeClr val="accent1"/>
              </a:gs>
              <a:gs pos="100000">
                <a:schemeClr val="accent1">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350" b="1">
                <a:solidFill>
                  <a:srgbClr val="FF0000"/>
                </a:solidFill>
                <a:latin typeface="Arial" pitchFamily="34" charset="0"/>
                <a:cs typeface="Arial" pitchFamily="34" charset="0"/>
              </a:rPr>
              <a:t>MỤC TIÊU</a:t>
            </a:r>
          </a:p>
        </p:txBody>
      </p:sp>
      <p:sp>
        <p:nvSpPr>
          <p:cNvPr id="2" name="Slide Number Placeholder 1">
            <a:extLst>
              <a:ext uri="{FF2B5EF4-FFF2-40B4-BE49-F238E27FC236}">
                <a16:creationId xmlns:a16="http://schemas.microsoft.com/office/drawing/2014/main" id="{913E7344-28DA-48BF-AF4D-1843B8EF9DED}"/>
              </a:ext>
            </a:extLst>
          </p:cNvPr>
          <p:cNvSpPr>
            <a:spLocks noGrp="1"/>
          </p:cNvSpPr>
          <p:nvPr>
            <p:ph type="sldNum" sz="quarter" idx="12"/>
          </p:nvPr>
        </p:nvSpPr>
        <p:spPr/>
        <p:txBody>
          <a:bodyPr/>
          <a:lstStyle/>
          <a:p>
            <a:fld id="{BA9B540C-44DA-4F69-89C9-7C84606640D3}" type="slidenum">
              <a:rPr lang="en-US" smtClean="0"/>
              <a:pPr/>
              <a:t>15</a:t>
            </a:fld>
            <a:endParaRPr lang="en-US"/>
          </a:p>
        </p:txBody>
      </p:sp>
    </p:spTree>
    <p:extLst>
      <p:ext uri="{BB962C8B-B14F-4D97-AF65-F5344CB8AC3E}">
        <p14:creationId xmlns:p14="http://schemas.microsoft.com/office/powerpoint/2010/main" val="4125174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5667" y="1126361"/>
            <a:ext cx="8248631" cy="543185"/>
          </a:xfrm>
        </p:spPr>
        <p:txBody>
          <a:bodyPr>
            <a:normAutofit/>
          </a:bodyPr>
          <a:lstStyle/>
          <a:p>
            <a:r>
              <a:rPr lang="en-US" sz="2250" b="1">
                <a:solidFill>
                  <a:srgbClr val="FF0000"/>
                </a:solidFill>
              </a:rPr>
              <a:t>ĐẾN NĂM 2025</a:t>
            </a:r>
          </a:p>
        </p:txBody>
      </p:sp>
      <p:sp>
        <p:nvSpPr>
          <p:cNvPr id="3" name="Rectangle 2">
            <a:extLst>
              <a:ext uri="{FF2B5EF4-FFF2-40B4-BE49-F238E27FC236}">
                <a16:creationId xmlns:a16="http://schemas.microsoft.com/office/drawing/2014/main" id="{1222D38C-8720-4086-9D29-4BE7A80B180A}"/>
              </a:ext>
            </a:extLst>
          </p:cNvPr>
          <p:cNvSpPr/>
          <p:nvPr/>
        </p:nvSpPr>
        <p:spPr>
          <a:xfrm>
            <a:off x="8473298" y="2087956"/>
            <a:ext cx="351000" cy="338525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 name="Rectangle 33">
            <a:extLst>
              <a:ext uri="{FF2B5EF4-FFF2-40B4-BE49-F238E27FC236}">
                <a16:creationId xmlns:a16="http://schemas.microsoft.com/office/drawing/2014/main" id="{0AA5ECA0-01A7-4941-AF30-84B65AE38168}"/>
              </a:ext>
            </a:extLst>
          </p:cNvPr>
          <p:cNvSpPr/>
          <p:nvPr/>
        </p:nvSpPr>
        <p:spPr>
          <a:xfrm>
            <a:off x="4244929" y="1817956"/>
            <a:ext cx="4579370" cy="270000"/>
          </a:xfrm>
          <a:custGeom>
            <a:avLst/>
            <a:gdLst/>
            <a:ahLst/>
            <a:cxnLst/>
            <a:rect l="l" t="t" r="r" b="b"/>
            <a:pathLst>
              <a:path w="4813081" h="360000">
                <a:moveTo>
                  <a:pt x="0" y="0"/>
                </a:moveTo>
                <a:lnTo>
                  <a:pt x="4453081" y="0"/>
                </a:lnTo>
                <a:lnTo>
                  <a:pt x="4813081" y="360000"/>
                </a:lnTo>
                <a:lnTo>
                  <a:pt x="0" y="36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 name="Isosceles Triangle 4">
            <a:extLst>
              <a:ext uri="{FF2B5EF4-FFF2-40B4-BE49-F238E27FC236}">
                <a16:creationId xmlns:a16="http://schemas.microsoft.com/office/drawing/2014/main" id="{AF97F972-A790-4851-9209-A1510C58E97A}"/>
              </a:ext>
            </a:extLst>
          </p:cNvPr>
          <p:cNvSpPr/>
          <p:nvPr/>
        </p:nvSpPr>
        <p:spPr>
          <a:xfrm rot="16200000">
            <a:off x="3843887" y="1766359"/>
            <a:ext cx="432906" cy="37319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7" name="TextBox 6">
            <a:extLst>
              <a:ext uri="{FF2B5EF4-FFF2-40B4-BE49-F238E27FC236}">
                <a16:creationId xmlns:a16="http://schemas.microsoft.com/office/drawing/2014/main" id="{FD815D66-918F-4327-8E06-3E973D924859}"/>
              </a:ext>
            </a:extLst>
          </p:cNvPr>
          <p:cNvSpPr txBox="1"/>
          <p:nvPr/>
        </p:nvSpPr>
        <p:spPr>
          <a:xfrm>
            <a:off x="319702" y="1669546"/>
            <a:ext cx="3634126" cy="715581"/>
          </a:xfrm>
          <a:prstGeom prst="rect">
            <a:avLst/>
          </a:prstGeom>
          <a:noFill/>
        </p:spPr>
        <p:txBody>
          <a:bodyPr wrap="square" rtlCol="0">
            <a:spAutoFit/>
          </a:bodyPr>
          <a:lstStyle/>
          <a:p>
            <a:pPr algn="just"/>
            <a:r>
              <a:rPr lang="pt-BR" sz="1350">
                <a:latin typeface="Arial" pitchFamily="34" charset="0"/>
                <a:cs typeface="Arial" pitchFamily="34" charset="0"/>
              </a:rPr>
              <a:t>Hoàn thành việc nghiên cứu, đề xuất mô hình tổ chức tổng thể của hệ thống hành chính nhà nước </a:t>
            </a:r>
            <a:endParaRPr lang="ko-KR" altLang="en-US" sz="900">
              <a:solidFill>
                <a:schemeClr val="tx1">
                  <a:lumMod val="75000"/>
                  <a:lumOff val="25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CEAA4AF6-24F7-4975-8AA3-75791AA353AE}"/>
              </a:ext>
            </a:extLst>
          </p:cNvPr>
          <p:cNvSpPr/>
          <p:nvPr/>
        </p:nvSpPr>
        <p:spPr>
          <a:xfrm>
            <a:off x="8005593" y="2739201"/>
            <a:ext cx="351000" cy="273400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0" name="Rectangle 9">
            <a:extLst>
              <a:ext uri="{FF2B5EF4-FFF2-40B4-BE49-F238E27FC236}">
                <a16:creationId xmlns:a16="http://schemas.microsoft.com/office/drawing/2014/main" id="{23050B10-644A-4C5D-B649-908FC1F7EF29}"/>
              </a:ext>
            </a:extLst>
          </p:cNvPr>
          <p:cNvSpPr/>
          <p:nvPr/>
        </p:nvSpPr>
        <p:spPr>
          <a:xfrm>
            <a:off x="7537889" y="3390447"/>
            <a:ext cx="351000" cy="20827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 name="Rectangle 10">
            <a:extLst>
              <a:ext uri="{FF2B5EF4-FFF2-40B4-BE49-F238E27FC236}">
                <a16:creationId xmlns:a16="http://schemas.microsoft.com/office/drawing/2014/main" id="{EB227351-BBD8-4AE2-9ECB-D01A774D181C}"/>
              </a:ext>
            </a:extLst>
          </p:cNvPr>
          <p:cNvSpPr/>
          <p:nvPr/>
        </p:nvSpPr>
        <p:spPr>
          <a:xfrm>
            <a:off x="7070186" y="4035375"/>
            <a:ext cx="351000" cy="143783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4" name="Rectangle 55">
            <a:extLst>
              <a:ext uri="{FF2B5EF4-FFF2-40B4-BE49-F238E27FC236}">
                <a16:creationId xmlns:a16="http://schemas.microsoft.com/office/drawing/2014/main" id="{213CD82F-E6F5-4773-9580-FB5B59656E65}"/>
              </a:ext>
            </a:extLst>
          </p:cNvPr>
          <p:cNvSpPr/>
          <p:nvPr/>
        </p:nvSpPr>
        <p:spPr>
          <a:xfrm>
            <a:off x="4760641" y="2469201"/>
            <a:ext cx="3595953" cy="270000"/>
          </a:xfrm>
          <a:custGeom>
            <a:avLst/>
            <a:gdLst/>
            <a:ahLst/>
            <a:cxnLst/>
            <a:rect l="l" t="t" r="r" b="b"/>
            <a:pathLst>
              <a:path w="3800189" h="360000">
                <a:moveTo>
                  <a:pt x="0" y="0"/>
                </a:moveTo>
                <a:lnTo>
                  <a:pt x="3440189" y="0"/>
                </a:lnTo>
                <a:lnTo>
                  <a:pt x="3800189" y="360000"/>
                </a:lnTo>
                <a:lnTo>
                  <a:pt x="0"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5" name="Isosceles Triangle 24">
            <a:extLst>
              <a:ext uri="{FF2B5EF4-FFF2-40B4-BE49-F238E27FC236}">
                <a16:creationId xmlns:a16="http://schemas.microsoft.com/office/drawing/2014/main" id="{70C78B82-4174-486E-8290-5E8F2966C0CA}"/>
              </a:ext>
            </a:extLst>
          </p:cNvPr>
          <p:cNvSpPr/>
          <p:nvPr/>
        </p:nvSpPr>
        <p:spPr>
          <a:xfrm rot="16200000">
            <a:off x="4357590" y="2422653"/>
            <a:ext cx="432906" cy="3731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26" name="Rectangle 57">
            <a:extLst>
              <a:ext uri="{FF2B5EF4-FFF2-40B4-BE49-F238E27FC236}">
                <a16:creationId xmlns:a16="http://schemas.microsoft.com/office/drawing/2014/main" id="{198389F7-7B4E-4405-83AD-B0E7B916F2CB}"/>
              </a:ext>
            </a:extLst>
          </p:cNvPr>
          <p:cNvSpPr/>
          <p:nvPr/>
        </p:nvSpPr>
        <p:spPr>
          <a:xfrm>
            <a:off x="5274345" y="3120446"/>
            <a:ext cx="2614546" cy="270000"/>
          </a:xfrm>
          <a:custGeom>
            <a:avLst/>
            <a:gdLst/>
            <a:ahLst/>
            <a:cxnLst/>
            <a:rect l="l" t="t" r="r" b="b"/>
            <a:pathLst>
              <a:path w="2655012" h="360000">
                <a:moveTo>
                  <a:pt x="0" y="0"/>
                </a:moveTo>
                <a:lnTo>
                  <a:pt x="2295012" y="0"/>
                </a:lnTo>
                <a:lnTo>
                  <a:pt x="2655012" y="360000"/>
                </a:lnTo>
                <a:lnTo>
                  <a:pt x="0"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7" name="Isosceles Triangle 26">
            <a:extLst>
              <a:ext uri="{FF2B5EF4-FFF2-40B4-BE49-F238E27FC236}">
                <a16:creationId xmlns:a16="http://schemas.microsoft.com/office/drawing/2014/main" id="{34FBCD09-8265-46F8-B359-5C32B823B08A}"/>
              </a:ext>
            </a:extLst>
          </p:cNvPr>
          <p:cNvSpPr/>
          <p:nvPr/>
        </p:nvSpPr>
        <p:spPr>
          <a:xfrm rot="16200000">
            <a:off x="4871294" y="3078947"/>
            <a:ext cx="432906" cy="3731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28" name="Rectangle 59">
            <a:extLst>
              <a:ext uri="{FF2B5EF4-FFF2-40B4-BE49-F238E27FC236}">
                <a16:creationId xmlns:a16="http://schemas.microsoft.com/office/drawing/2014/main" id="{A1E4ED8E-D9D0-4452-9338-831E86B918EF}"/>
              </a:ext>
            </a:extLst>
          </p:cNvPr>
          <p:cNvSpPr/>
          <p:nvPr/>
        </p:nvSpPr>
        <p:spPr>
          <a:xfrm>
            <a:off x="5788048" y="3771692"/>
            <a:ext cx="1633139" cy="270000"/>
          </a:xfrm>
          <a:custGeom>
            <a:avLst/>
            <a:gdLst/>
            <a:ahLst/>
            <a:cxnLst/>
            <a:rect l="l" t="t" r="r" b="b"/>
            <a:pathLst>
              <a:path w="1611982" h="360000">
                <a:moveTo>
                  <a:pt x="0" y="0"/>
                </a:moveTo>
                <a:lnTo>
                  <a:pt x="1251982" y="0"/>
                </a:lnTo>
                <a:lnTo>
                  <a:pt x="1611982" y="360000"/>
                </a:lnTo>
                <a:lnTo>
                  <a:pt x="0"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9" name="Isosceles Triangle 28">
            <a:extLst>
              <a:ext uri="{FF2B5EF4-FFF2-40B4-BE49-F238E27FC236}">
                <a16:creationId xmlns:a16="http://schemas.microsoft.com/office/drawing/2014/main" id="{CF33BB51-E518-402D-9E95-37968B9C9E11}"/>
              </a:ext>
            </a:extLst>
          </p:cNvPr>
          <p:cNvSpPr/>
          <p:nvPr/>
        </p:nvSpPr>
        <p:spPr>
          <a:xfrm rot="16200000">
            <a:off x="5384997" y="3735242"/>
            <a:ext cx="432906" cy="37319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0" name="Rectangle 61">
            <a:extLst>
              <a:ext uri="{FF2B5EF4-FFF2-40B4-BE49-F238E27FC236}">
                <a16:creationId xmlns:a16="http://schemas.microsoft.com/office/drawing/2014/main" id="{7724C10C-5DC4-4169-8D23-84D0FA412432}"/>
              </a:ext>
            </a:extLst>
          </p:cNvPr>
          <p:cNvSpPr/>
          <p:nvPr/>
        </p:nvSpPr>
        <p:spPr>
          <a:xfrm>
            <a:off x="6263826" y="4477328"/>
            <a:ext cx="677311" cy="317258"/>
          </a:xfrm>
          <a:custGeom>
            <a:avLst/>
            <a:gdLst/>
            <a:ahLst/>
            <a:cxnLst/>
            <a:rect l="l" t="t" r="r" b="b"/>
            <a:pathLst>
              <a:path w="640960" h="360000">
                <a:moveTo>
                  <a:pt x="0" y="0"/>
                </a:moveTo>
                <a:lnTo>
                  <a:pt x="280960" y="0"/>
                </a:lnTo>
                <a:lnTo>
                  <a:pt x="640960" y="360000"/>
                </a:lnTo>
                <a:lnTo>
                  <a:pt x="0"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1" name="Isosceles Triangle 30">
            <a:extLst>
              <a:ext uri="{FF2B5EF4-FFF2-40B4-BE49-F238E27FC236}">
                <a16:creationId xmlns:a16="http://schemas.microsoft.com/office/drawing/2014/main" id="{3FF04449-372D-4A3D-B363-C49DFCEE79A1}"/>
              </a:ext>
            </a:extLst>
          </p:cNvPr>
          <p:cNvSpPr/>
          <p:nvPr/>
        </p:nvSpPr>
        <p:spPr>
          <a:xfrm rot="16200000">
            <a:off x="5898701" y="4391536"/>
            <a:ext cx="432906" cy="3731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2" name="Rectangle 31">
            <a:extLst>
              <a:ext uri="{FF2B5EF4-FFF2-40B4-BE49-F238E27FC236}">
                <a16:creationId xmlns:a16="http://schemas.microsoft.com/office/drawing/2014/main" id="{9D3F08F6-0F78-447F-955E-4E7D55929EF1}"/>
              </a:ext>
            </a:extLst>
          </p:cNvPr>
          <p:cNvSpPr/>
          <p:nvPr/>
        </p:nvSpPr>
        <p:spPr>
          <a:xfrm>
            <a:off x="6581617" y="4794586"/>
            <a:ext cx="351000" cy="6786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3" name="TextBox 32">
            <a:extLst>
              <a:ext uri="{FF2B5EF4-FFF2-40B4-BE49-F238E27FC236}">
                <a16:creationId xmlns:a16="http://schemas.microsoft.com/office/drawing/2014/main" id="{1C4789E6-391E-45F7-98C7-6CE9DAD5BF9E}"/>
              </a:ext>
            </a:extLst>
          </p:cNvPr>
          <p:cNvSpPr txBox="1"/>
          <p:nvPr/>
        </p:nvSpPr>
        <p:spPr>
          <a:xfrm>
            <a:off x="758123" y="2353385"/>
            <a:ext cx="3634126" cy="507831"/>
          </a:xfrm>
          <a:prstGeom prst="rect">
            <a:avLst/>
          </a:prstGeom>
          <a:noFill/>
        </p:spPr>
        <p:txBody>
          <a:bodyPr wrap="square" rtlCol="0">
            <a:spAutoFit/>
          </a:bodyPr>
          <a:lstStyle/>
          <a:p>
            <a:pPr algn="just"/>
            <a:r>
              <a:rPr lang="pt-BR" sz="1350">
                <a:latin typeface="Arial" pitchFamily="34" charset="0"/>
                <a:cs typeface="Arial" pitchFamily="34" charset="0"/>
              </a:rPr>
              <a:t>Phân định rõ chức năng, nhiệm vụ, quyền hạn của từng cơ quan, tổ chức</a:t>
            </a:r>
            <a:endParaRPr lang="ko-KR" altLang="en-US" sz="1350">
              <a:latin typeface="Arial" pitchFamily="34" charset="0"/>
              <a:cs typeface="Arial" pitchFamily="34" charset="0"/>
            </a:endParaRPr>
          </a:p>
        </p:txBody>
      </p:sp>
      <p:sp>
        <p:nvSpPr>
          <p:cNvPr id="34" name="TextBox 33">
            <a:extLst>
              <a:ext uri="{FF2B5EF4-FFF2-40B4-BE49-F238E27FC236}">
                <a16:creationId xmlns:a16="http://schemas.microsoft.com/office/drawing/2014/main" id="{0DFFFE97-5CB7-4355-8241-50A62095277B}"/>
              </a:ext>
            </a:extLst>
          </p:cNvPr>
          <p:cNvSpPr txBox="1"/>
          <p:nvPr/>
        </p:nvSpPr>
        <p:spPr>
          <a:xfrm>
            <a:off x="1162879" y="3043641"/>
            <a:ext cx="3818649" cy="507831"/>
          </a:xfrm>
          <a:prstGeom prst="rect">
            <a:avLst/>
          </a:prstGeom>
          <a:noFill/>
        </p:spPr>
        <p:txBody>
          <a:bodyPr wrap="square" rtlCol="0">
            <a:spAutoFit/>
          </a:bodyPr>
          <a:lstStyle/>
          <a:p>
            <a:pPr algn="just"/>
            <a:r>
              <a:rPr lang="pt-BR" sz="1350">
                <a:latin typeface="Arial" pitchFamily="34" charset="0"/>
                <a:cs typeface="Arial" pitchFamily="34" charset="0"/>
              </a:rPr>
              <a:t>Hoàn thành việc sắp xếp thu gọn các đơn vị hành chính cấp huyện, xã và thôn, tổ dân phố </a:t>
            </a:r>
            <a:endParaRPr lang="ko-KR" altLang="en-US" sz="1350">
              <a:latin typeface="Arial" pitchFamily="34" charset="0"/>
              <a:cs typeface="Arial" pitchFamily="34" charset="0"/>
            </a:endParaRPr>
          </a:p>
        </p:txBody>
      </p:sp>
      <p:sp>
        <p:nvSpPr>
          <p:cNvPr id="35" name="TextBox 34">
            <a:extLst>
              <a:ext uri="{FF2B5EF4-FFF2-40B4-BE49-F238E27FC236}">
                <a16:creationId xmlns:a16="http://schemas.microsoft.com/office/drawing/2014/main" id="{2D8FE5B3-E33A-409E-B271-AE475A989996}"/>
              </a:ext>
            </a:extLst>
          </p:cNvPr>
          <p:cNvSpPr txBox="1"/>
          <p:nvPr/>
        </p:nvSpPr>
        <p:spPr>
          <a:xfrm>
            <a:off x="1565660" y="3575589"/>
            <a:ext cx="3929303" cy="923330"/>
          </a:xfrm>
          <a:prstGeom prst="rect">
            <a:avLst/>
          </a:prstGeom>
          <a:noFill/>
        </p:spPr>
        <p:txBody>
          <a:bodyPr wrap="square" rtlCol="0">
            <a:spAutoFit/>
          </a:bodyPr>
          <a:lstStyle/>
          <a:p>
            <a:pPr algn="just"/>
            <a:r>
              <a:rPr lang="pt-BR" sz="1350">
                <a:latin typeface="Arial" pitchFamily="34" charset="0"/>
                <a:cs typeface="Arial" pitchFamily="34" charset="0"/>
              </a:rPr>
              <a:t>Giảm tối thiểu bình quân cả nước 10% số lượng đơn vị sự nghiệp công lập và 10% biên chế sự nghiệp hưởng lương từ ngân sách nhà nước so với năm 2021</a:t>
            </a:r>
            <a:endParaRPr lang="en-US" sz="1350">
              <a:latin typeface="Arial" pitchFamily="34" charset="0"/>
              <a:cs typeface="Arial" pitchFamily="34" charset="0"/>
            </a:endParaRPr>
          </a:p>
        </p:txBody>
      </p:sp>
      <p:sp>
        <p:nvSpPr>
          <p:cNvPr id="36" name="TextBox 35">
            <a:extLst>
              <a:ext uri="{FF2B5EF4-FFF2-40B4-BE49-F238E27FC236}">
                <a16:creationId xmlns:a16="http://schemas.microsoft.com/office/drawing/2014/main" id="{394A333F-11E4-4234-BB7D-A09E1CBFDA97}"/>
              </a:ext>
            </a:extLst>
          </p:cNvPr>
          <p:cNvSpPr txBox="1"/>
          <p:nvPr/>
        </p:nvSpPr>
        <p:spPr>
          <a:xfrm>
            <a:off x="2078285" y="4459888"/>
            <a:ext cx="3929303" cy="923330"/>
          </a:xfrm>
          <a:prstGeom prst="rect">
            <a:avLst/>
          </a:prstGeom>
          <a:noFill/>
        </p:spPr>
        <p:txBody>
          <a:bodyPr wrap="square" rtlCol="0">
            <a:spAutoFit/>
          </a:bodyPr>
          <a:lstStyle/>
          <a:p>
            <a:pPr algn="just"/>
            <a:r>
              <a:rPr lang="pt-BR" sz="1350">
                <a:latin typeface="Arial" pitchFamily="34" charset="0"/>
                <a:cs typeface="Arial" pitchFamily="34" charset="0"/>
              </a:rPr>
              <a:t>Mức độ hài lòng của người dân, tổ chức đối với sự phục vụ của cơ quan hành chính nhà nước đạt tối thiểu 90%; về y tế, giáo dục công lập tối thiểu 85%.</a:t>
            </a:r>
            <a:endParaRPr lang="ko-KR" altLang="en-US" sz="1350">
              <a:latin typeface="Arial" pitchFamily="34" charset="0"/>
              <a:cs typeface="Arial" pitchFamily="34" charset="0"/>
            </a:endParaRPr>
          </a:p>
        </p:txBody>
      </p:sp>
    </p:spTree>
    <p:extLst>
      <p:ext uri="{BB962C8B-B14F-4D97-AF65-F5344CB8AC3E}">
        <p14:creationId xmlns:p14="http://schemas.microsoft.com/office/powerpoint/2010/main" val="3916886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151" y="1314451"/>
            <a:ext cx="8808250" cy="3736496"/>
          </a:xfrm>
        </p:spPr>
        <p:txBody>
          <a:bodyPr>
            <a:normAutofit/>
          </a:bodyPr>
          <a:lstStyle/>
          <a:p>
            <a:r>
              <a:rPr lang="en-US" sz="2100" dirty="0">
                <a:solidFill>
                  <a:srgbClr val="002060"/>
                </a:solidFill>
                <a:cs typeface="Arial" pitchFamily="34" charset="0"/>
              </a:rPr>
              <a:t>ĐẾN NĂM 2030</a:t>
            </a:r>
          </a:p>
        </p:txBody>
      </p:sp>
      <p:grpSp>
        <p:nvGrpSpPr>
          <p:cNvPr id="394" name="Group 393">
            <a:extLst>
              <a:ext uri="{FF2B5EF4-FFF2-40B4-BE49-F238E27FC236}">
                <a16:creationId xmlns:a16="http://schemas.microsoft.com/office/drawing/2014/main" id="{1147AE85-A7E1-41A7-B3E3-AC5F899E94A7}"/>
              </a:ext>
            </a:extLst>
          </p:cNvPr>
          <p:cNvGrpSpPr/>
          <p:nvPr/>
        </p:nvGrpSpPr>
        <p:grpSpPr>
          <a:xfrm>
            <a:off x="525341" y="1888540"/>
            <a:ext cx="1636191" cy="2317272"/>
            <a:chOff x="1546247" y="1662589"/>
            <a:chExt cx="1210785" cy="1404768"/>
          </a:xfrm>
        </p:grpSpPr>
        <p:grpSp>
          <p:nvGrpSpPr>
            <p:cNvPr id="395" name="Group 394">
              <a:extLst>
                <a:ext uri="{FF2B5EF4-FFF2-40B4-BE49-F238E27FC236}">
                  <a16:creationId xmlns:a16="http://schemas.microsoft.com/office/drawing/2014/main" id="{BECC1DF6-0779-4CD6-9274-DC69E6E94D3C}"/>
                </a:ext>
              </a:extLst>
            </p:cNvPr>
            <p:cNvGrpSpPr/>
            <p:nvPr/>
          </p:nvGrpSpPr>
          <p:grpSpPr>
            <a:xfrm>
              <a:off x="1546247" y="1662589"/>
              <a:ext cx="1210785" cy="604132"/>
              <a:chOff x="4246718" y="2653901"/>
              <a:chExt cx="1210785" cy="604132"/>
            </a:xfrm>
          </p:grpSpPr>
          <p:grpSp>
            <p:nvGrpSpPr>
              <p:cNvPr id="397" name="Group 396">
                <a:extLst>
                  <a:ext uri="{FF2B5EF4-FFF2-40B4-BE49-F238E27FC236}">
                    <a16:creationId xmlns:a16="http://schemas.microsoft.com/office/drawing/2014/main" id="{A559D431-8F05-4F6E-B743-50FADF27C178}"/>
                  </a:ext>
                </a:extLst>
              </p:cNvPr>
              <p:cNvGrpSpPr/>
              <p:nvPr/>
            </p:nvGrpSpPr>
            <p:grpSpPr>
              <a:xfrm>
                <a:off x="4593852" y="2653901"/>
                <a:ext cx="516517" cy="347759"/>
                <a:chOff x="2122888" y="5481006"/>
                <a:chExt cx="380665" cy="256293"/>
              </a:xfrm>
            </p:grpSpPr>
            <p:sp>
              <p:nvSpPr>
                <p:cNvPr id="402" name="Circle: Hollow 51">
                  <a:extLst>
                    <a:ext uri="{FF2B5EF4-FFF2-40B4-BE49-F238E27FC236}">
                      <a16:creationId xmlns:a16="http://schemas.microsoft.com/office/drawing/2014/main" id="{DDCA9DC6-954F-4B41-817A-744EF8C5EBD4}"/>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sp>
              <p:nvSpPr>
                <p:cNvPr id="403" name="Circle: Hollow 52">
                  <a:extLst>
                    <a:ext uri="{FF2B5EF4-FFF2-40B4-BE49-F238E27FC236}">
                      <a16:creationId xmlns:a16="http://schemas.microsoft.com/office/drawing/2014/main" id="{67A536DA-8615-4EF1-A4A0-63BB6C12AC28}"/>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grpSp>
          <p:grpSp>
            <p:nvGrpSpPr>
              <p:cNvPr id="398" name="Group 397">
                <a:extLst>
                  <a:ext uri="{FF2B5EF4-FFF2-40B4-BE49-F238E27FC236}">
                    <a16:creationId xmlns:a16="http://schemas.microsoft.com/office/drawing/2014/main" id="{680BC2DB-8861-4059-BEFB-DD1E1EC3C4E3}"/>
                  </a:ext>
                </a:extLst>
              </p:cNvPr>
              <p:cNvGrpSpPr/>
              <p:nvPr/>
            </p:nvGrpSpPr>
            <p:grpSpPr>
              <a:xfrm>
                <a:off x="4246718" y="3001660"/>
                <a:ext cx="1210785" cy="256373"/>
                <a:chOff x="4246718" y="3001660"/>
                <a:chExt cx="1210785" cy="256373"/>
              </a:xfrm>
            </p:grpSpPr>
            <p:sp>
              <p:nvSpPr>
                <p:cNvPr id="399" name="Rectangle 398">
                  <a:extLst>
                    <a:ext uri="{FF2B5EF4-FFF2-40B4-BE49-F238E27FC236}">
                      <a16:creationId xmlns:a16="http://schemas.microsoft.com/office/drawing/2014/main" id="{48E8235D-E762-4507-A497-48F6F9F368B9}"/>
                    </a:ext>
                  </a:extLst>
                </p:cNvPr>
                <p:cNvSpPr/>
                <p:nvPr/>
              </p:nvSpPr>
              <p:spPr>
                <a:xfrm>
                  <a:off x="4246718" y="3001660"/>
                  <a:ext cx="478565" cy="256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00" name="Rectangle 399">
                  <a:extLst>
                    <a:ext uri="{FF2B5EF4-FFF2-40B4-BE49-F238E27FC236}">
                      <a16:creationId xmlns:a16="http://schemas.microsoft.com/office/drawing/2014/main" id="{634C2E91-224A-4D69-AB2C-5B7FEE034BE7}"/>
                    </a:ext>
                  </a:extLst>
                </p:cNvPr>
                <p:cNvSpPr/>
                <p:nvPr/>
              </p:nvSpPr>
              <p:spPr>
                <a:xfrm>
                  <a:off x="4753991" y="3001660"/>
                  <a:ext cx="196240" cy="256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01" name="Rectangle 400">
                  <a:extLst>
                    <a:ext uri="{FF2B5EF4-FFF2-40B4-BE49-F238E27FC236}">
                      <a16:creationId xmlns:a16="http://schemas.microsoft.com/office/drawing/2014/main" id="{4C49E6F3-0581-477F-9400-D0D036EA2B28}"/>
                    </a:ext>
                  </a:extLst>
                </p:cNvPr>
                <p:cNvSpPr/>
                <p:nvPr/>
              </p:nvSpPr>
              <p:spPr>
                <a:xfrm>
                  <a:off x="4978938" y="3001660"/>
                  <a:ext cx="478565" cy="256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sp>
          <p:nvSpPr>
            <p:cNvPr id="396" name="Rectangle 395">
              <a:extLst>
                <a:ext uri="{FF2B5EF4-FFF2-40B4-BE49-F238E27FC236}">
                  <a16:creationId xmlns:a16="http://schemas.microsoft.com/office/drawing/2014/main" id="{6BE78CDD-C32D-41BD-A94A-0436D77724C4}"/>
                </a:ext>
              </a:extLst>
            </p:cNvPr>
            <p:cNvSpPr/>
            <p:nvPr/>
          </p:nvSpPr>
          <p:spPr>
            <a:xfrm>
              <a:off x="1583074" y="2291141"/>
              <a:ext cx="1137131" cy="77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405" name="TextBox 404">
            <a:extLst>
              <a:ext uri="{FF2B5EF4-FFF2-40B4-BE49-F238E27FC236}">
                <a16:creationId xmlns:a16="http://schemas.microsoft.com/office/drawing/2014/main" id="{D5E3ED2E-271A-462D-8B95-B93A582C9B43}"/>
              </a:ext>
            </a:extLst>
          </p:cNvPr>
          <p:cNvSpPr txBox="1"/>
          <p:nvPr/>
        </p:nvSpPr>
        <p:spPr>
          <a:xfrm>
            <a:off x="622083" y="2939149"/>
            <a:ext cx="1442708" cy="1477328"/>
          </a:xfrm>
          <a:prstGeom prst="rect">
            <a:avLst/>
          </a:prstGeom>
          <a:noFill/>
        </p:spPr>
        <p:txBody>
          <a:bodyPr wrap="square" rtlCol="0">
            <a:spAutoFit/>
          </a:bodyPr>
          <a:lstStyle/>
          <a:p>
            <a:pPr algn="ctr"/>
            <a:r>
              <a:rPr lang="pt-BR" sz="1125">
                <a:solidFill>
                  <a:srgbClr val="FFFF00"/>
                </a:solidFill>
                <a:latin typeface="Arial" pitchFamily="34" charset="0"/>
                <a:cs typeface="Arial" pitchFamily="34" charset="0"/>
              </a:rPr>
              <a:t>Tiếp tục sắp xếp, kiện toàn cơ cấu tổ chức Chính phủ; cơ quan chuyên môn UBND cấp tỉnh, huyện theo hướng giảm hợp lý đầu mối </a:t>
            </a:r>
            <a:endParaRPr lang="ko-KR" altLang="en-US" sz="1125">
              <a:solidFill>
                <a:srgbClr val="FFFF00"/>
              </a:solidFill>
              <a:latin typeface="Arial" pitchFamily="34" charset="0"/>
              <a:cs typeface="Arial" pitchFamily="34" charset="0"/>
            </a:endParaRPr>
          </a:p>
        </p:txBody>
      </p:sp>
      <p:grpSp>
        <p:nvGrpSpPr>
          <p:cNvPr id="416" name="Group 415">
            <a:extLst>
              <a:ext uri="{FF2B5EF4-FFF2-40B4-BE49-F238E27FC236}">
                <a16:creationId xmlns:a16="http://schemas.microsoft.com/office/drawing/2014/main" id="{C66F5CFD-76FA-4DB8-B8BB-C97D801534FF}"/>
              </a:ext>
            </a:extLst>
          </p:cNvPr>
          <p:cNvGrpSpPr/>
          <p:nvPr/>
        </p:nvGrpSpPr>
        <p:grpSpPr>
          <a:xfrm>
            <a:off x="2706597" y="1491165"/>
            <a:ext cx="1598097" cy="2048675"/>
            <a:chOff x="1546247" y="1662589"/>
            <a:chExt cx="1210785" cy="1792876"/>
          </a:xfrm>
          <a:solidFill>
            <a:schemeClr val="accent2"/>
          </a:solidFill>
        </p:grpSpPr>
        <p:grpSp>
          <p:nvGrpSpPr>
            <p:cNvPr id="417" name="Group 416">
              <a:extLst>
                <a:ext uri="{FF2B5EF4-FFF2-40B4-BE49-F238E27FC236}">
                  <a16:creationId xmlns:a16="http://schemas.microsoft.com/office/drawing/2014/main" id="{9E36E785-79D8-4FC3-BC0E-0B431B67E30B}"/>
                </a:ext>
              </a:extLst>
            </p:cNvPr>
            <p:cNvGrpSpPr/>
            <p:nvPr/>
          </p:nvGrpSpPr>
          <p:grpSpPr>
            <a:xfrm>
              <a:off x="1546247" y="1662589"/>
              <a:ext cx="1210785" cy="604132"/>
              <a:chOff x="4246718" y="2653901"/>
              <a:chExt cx="1210785" cy="604132"/>
            </a:xfrm>
            <a:grpFill/>
          </p:grpSpPr>
          <p:grpSp>
            <p:nvGrpSpPr>
              <p:cNvPr id="419" name="Group 418">
                <a:extLst>
                  <a:ext uri="{FF2B5EF4-FFF2-40B4-BE49-F238E27FC236}">
                    <a16:creationId xmlns:a16="http://schemas.microsoft.com/office/drawing/2014/main" id="{839B6A8C-77CD-4779-98C7-6100361B45FC}"/>
                  </a:ext>
                </a:extLst>
              </p:cNvPr>
              <p:cNvGrpSpPr/>
              <p:nvPr/>
            </p:nvGrpSpPr>
            <p:grpSpPr>
              <a:xfrm>
                <a:off x="4593852" y="2653901"/>
                <a:ext cx="516517" cy="347759"/>
                <a:chOff x="2122888" y="5481006"/>
                <a:chExt cx="380665" cy="256293"/>
              </a:xfrm>
              <a:grpFill/>
            </p:grpSpPr>
            <p:sp>
              <p:nvSpPr>
                <p:cNvPr id="424" name="Circle: Hollow 51">
                  <a:extLst>
                    <a:ext uri="{FF2B5EF4-FFF2-40B4-BE49-F238E27FC236}">
                      <a16:creationId xmlns:a16="http://schemas.microsoft.com/office/drawing/2014/main" id="{AF8F86CC-F393-4B90-BB77-53E7659A2D8E}"/>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sp>
              <p:nvSpPr>
                <p:cNvPr id="425" name="Circle: Hollow 52">
                  <a:extLst>
                    <a:ext uri="{FF2B5EF4-FFF2-40B4-BE49-F238E27FC236}">
                      <a16:creationId xmlns:a16="http://schemas.microsoft.com/office/drawing/2014/main" id="{11E5997C-82FD-47CB-B7F2-0719299C7D76}"/>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grpSp>
          <p:grpSp>
            <p:nvGrpSpPr>
              <p:cNvPr id="420" name="Group 419">
                <a:extLst>
                  <a:ext uri="{FF2B5EF4-FFF2-40B4-BE49-F238E27FC236}">
                    <a16:creationId xmlns:a16="http://schemas.microsoft.com/office/drawing/2014/main" id="{60575FC7-4E98-4431-AD6F-9B2012D6927D}"/>
                  </a:ext>
                </a:extLst>
              </p:cNvPr>
              <p:cNvGrpSpPr/>
              <p:nvPr/>
            </p:nvGrpSpPr>
            <p:grpSpPr>
              <a:xfrm>
                <a:off x="4246718" y="3001660"/>
                <a:ext cx="1210785" cy="256373"/>
                <a:chOff x="4246718" y="3001660"/>
                <a:chExt cx="1210785" cy="256373"/>
              </a:xfrm>
              <a:grpFill/>
            </p:grpSpPr>
            <p:sp>
              <p:nvSpPr>
                <p:cNvPr id="421" name="Rectangle 420">
                  <a:extLst>
                    <a:ext uri="{FF2B5EF4-FFF2-40B4-BE49-F238E27FC236}">
                      <a16:creationId xmlns:a16="http://schemas.microsoft.com/office/drawing/2014/main" id="{68212CCF-58F6-453D-AC9B-C5DD4A2A54E8}"/>
                    </a:ext>
                  </a:extLst>
                </p:cNvPr>
                <p:cNvSpPr/>
                <p:nvPr/>
              </p:nvSpPr>
              <p:spPr>
                <a:xfrm>
                  <a:off x="424671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22" name="Rectangle 421">
                  <a:extLst>
                    <a:ext uri="{FF2B5EF4-FFF2-40B4-BE49-F238E27FC236}">
                      <a16:creationId xmlns:a16="http://schemas.microsoft.com/office/drawing/2014/main" id="{61D29A32-B557-4C09-BF04-69215BE8D111}"/>
                    </a:ext>
                  </a:extLst>
                </p:cNvPr>
                <p:cNvSpPr/>
                <p:nvPr/>
              </p:nvSpPr>
              <p:spPr>
                <a:xfrm>
                  <a:off x="4753991" y="3001660"/>
                  <a:ext cx="196240"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23" name="Rectangle 422">
                  <a:extLst>
                    <a:ext uri="{FF2B5EF4-FFF2-40B4-BE49-F238E27FC236}">
                      <a16:creationId xmlns:a16="http://schemas.microsoft.com/office/drawing/2014/main" id="{339E4CFC-1110-45B4-8087-09E7A9264CDB}"/>
                    </a:ext>
                  </a:extLst>
                </p:cNvPr>
                <p:cNvSpPr/>
                <p:nvPr/>
              </p:nvSpPr>
              <p:spPr>
                <a:xfrm>
                  <a:off x="497893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sp>
          <p:nvSpPr>
            <p:cNvPr id="418" name="Rectangle 417">
              <a:extLst>
                <a:ext uri="{FF2B5EF4-FFF2-40B4-BE49-F238E27FC236}">
                  <a16:creationId xmlns:a16="http://schemas.microsoft.com/office/drawing/2014/main" id="{4D45064E-4DFA-4C65-AE73-1301454DE853}"/>
                </a:ext>
              </a:extLst>
            </p:cNvPr>
            <p:cNvSpPr/>
            <p:nvPr/>
          </p:nvSpPr>
          <p:spPr>
            <a:xfrm>
              <a:off x="1583074" y="2291141"/>
              <a:ext cx="1137131" cy="1164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7" name="Rectangle 6">
            <a:extLst>
              <a:ext uri="{FF2B5EF4-FFF2-40B4-BE49-F238E27FC236}">
                <a16:creationId xmlns:a16="http://schemas.microsoft.com/office/drawing/2014/main" id="{8B3E672C-B1FE-46CE-8C84-D7CA506C26AF}"/>
              </a:ext>
            </a:extLst>
          </p:cNvPr>
          <p:cNvSpPr/>
          <p:nvPr/>
        </p:nvSpPr>
        <p:spPr>
          <a:xfrm>
            <a:off x="2680264" y="2235860"/>
            <a:ext cx="1624430" cy="957955"/>
          </a:xfrm>
          <a:prstGeom prst="rect">
            <a:avLst/>
          </a:prstGeom>
        </p:spPr>
        <p:txBody>
          <a:bodyPr wrap="square">
            <a:spAutoFit/>
          </a:bodyPr>
          <a:lstStyle/>
          <a:p>
            <a:pPr algn="ctr"/>
            <a:r>
              <a:rPr lang="pt-BR" sz="1125">
                <a:solidFill>
                  <a:srgbClr val="FFFF00"/>
                </a:solidFill>
                <a:latin typeface="Arial" pitchFamily="34" charset="0"/>
                <a:cs typeface="Arial" pitchFamily="34" charset="0"/>
              </a:rPr>
              <a:t>Tiếp tục giảm bình quân 10% biên chế sự nghiệp hưởng lương từ ngân sách nhà nước so với năm 2025</a:t>
            </a:r>
            <a:endParaRPr lang="ko-KR" altLang="en-US" sz="1125">
              <a:solidFill>
                <a:srgbClr val="FFFF00"/>
              </a:solidFill>
              <a:latin typeface="Arial" pitchFamily="34" charset="0"/>
              <a:cs typeface="Arial" pitchFamily="34" charset="0"/>
            </a:endParaRPr>
          </a:p>
        </p:txBody>
      </p:sp>
      <p:grpSp>
        <p:nvGrpSpPr>
          <p:cNvPr id="76" name="Group 75">
            <a:extLst>
              <a:ext uri="{FF2B5EF4-FFF2-40B4-BE49-F238E27FC236}">
                <a16:creationId xmlns:a16="http://schemas.microsoft.com/office/drawing/2014/main" id="{E9FED270-40AE-4777-B776-E85167504E0F}"/>
              </a:ext>
            </a:extLst>
          </p:cNvPr>
          <p:cNvGrpSpPr/>
          <p:nvPr/>
        </p:nvGrpSpPr>
        <p:grpSpPr>
          <a:xfrm>
            <a:off x="6817408" y="1953094"/>
            <a:ext cx="1820708" cy="2297141"/>
            <a:chOff x="1546247" y="1662589"/>
            <a:chExt cx="1210785" cy="1864024"/>
          </a:xfrm>
          <a:solidFill>
            <a:srgbClr val="FFC000"/>
          </a:solidFill>
        </p:grpSpPr>
        <p:grpSp>
          <p:nvGrpSpPr>
            <p:cNvPr id="77" name="Group 76">
              <a:extLst>
                <a:ext uri="{FF2B5EF4-FFF2-40B4-BE49-F238E27FC236}">
                  <a16:creationId xmlns:a16="http://schemas.microsoft.com/office/drawing/2014/main" id="{0AB8FF32-C20E-4F94-9AB1-CBB6C891EF6C}"/>
                </a:ext>
              </a:extLst>
            </p:cNvPr>
            <p:cNvGrpSpPr/>
            <p:nvPr/>
          </p:nvGrpSpPr>
          <p:grpSpPr>
            <a:xfrm>
              <a:off x="1546247" y="1662589"/>
              <a:ext cx="1210785" cy="604132"/>
              <a:chOff x="4246718" y="2653901"/>
              <a:chExt cx="1210785" cy="604132"/>
            </a:xfrm>
            <a:grpFill/>
          </p:grpSpPr>
          <p:grpSp>
            <p:nvGrpSpPr>
              <p:cNvPr id="79" name="Group 78">
                <a:extLst>
                  <a:ext uri="{FF2B5EF4-FFF2-40B4-BE49-F238E27FC236}">
                    <a16:creationId xmlns:a16="http://schemas.microsoft.com/office/drawing/2014/main" id="{D730845E-29E1-4015-A308-06B2A8DE1D7E}"/>
                  </a:ext>
                </a:extLst>
              </p:cNvPr>
              <p:cNvGrpSpPr/>
              <p:nvPr/>
            </p:nvGrpSpPr>
            <p:grpSpPr>
              <a:xfrm>
                <a:off x="4593852" y="2653901"/>
                <a:ext cx="516517" cy="347759"/>
                <a:chOff x="2122888" y="5481006"/>
                <a:chExt cx="380665" cy="256293"/>
              </a:xfrm>
              <a:grpFill/>
            </p:grpSpPr>
            <p:sp>
              <p:nvSpPr>
                <p:cNvPr id="84" name="Circle: Hollow 51">
                  <a:extLst>
                    <a:ext uri="{FF2B5EF4-FFF2-40B4-BE49-F238E27FC236}">
                      <a16:creationId xmlns:a16="http://schemas.microsoft.com/office/drawing/2014/main" id="{62382181-3228-4239-9FCE-C3F1495B43AF}"/>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sp>
              <p:nvSpPr>
                <p:cNvPr id="85" name="Circle: Hollow 52">
                  <a:extLst>
                    <a:ext uri="{FF2B5EF4-FFF2-40B4-BE49-F238E27FC236}">
                      <a16:creationId xmlns:a16="http://schemas.microsoft.com/office/drawing/2014/main" id="{BCBF998E-8471-41BC-B40E-646949CC07F1}"/>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grpSp>
          <p:grpSp>
            <p:nvGrpSpPr>
              <p:cNvPr id="80" name="Group 79">
                <a:extLst>
                  <a:ext uri="{FF2B5EF4-FFF2-40B4-BE49-F238E27FC236}">
                    <a16:creationId xmlns:a16="http://schemas.microsoft.com/office/drawing/2014/main" id="{E1E6AFBE-5D4C-409B-984E-410BBE0CEAF5}"/>
                  </a:ext>
                </a:extLst>
              </p:cNvPr>
              <p:cNvGrpSpPr/>
              <p:nvPr/>
            </p:nvGrpSpPr>
            <p:grpSpPr>
              <a:xfrm>
                <a:off x="4246718" y="3001660"/>
                <a:ext cx="1210785" cy="256373"/>
                <a:chOff x="4246718" y="3001660"/>
                <a:chExt cx="1210785" cy="256373"/>
              </a:xfrm>
              <a:grpFill/>
            </p:grpSpPr>
            <p:sp>
              <p:nvSpPr>
                <p:cNvPr id="81" name="Rectangle 80">
                  <a:extLst>
                    <a:ext uri="{FF2B5EF4-FFF2-40B4-BE49-F238E27FC236}">
                      <a16:creationId xmlns:a16="http://schemas.microsoft.com/office/drawing/2014/main" id="{E19CF63D-9CF7-4EF7-8F89-F43FC92C52E7}"/>
                    </a:ext>
                  </a:extLst>
                </p:cNvPr>
                <p:cNvSpPr/>
                <p:nvPr/>
              </p:nvSpPr>
              <p:spPr>
                <a:xfrm>
                  <a:off x="424671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2" name="Rectangle 81">
                  <a:extLst>
                    <a:ext uri="{FF2B5EF4-FFF2-40B4-BE49-F238E27FC236}">
                      <a16:creationId xmlns:a16="http://schemas.microsoft.com/office/drawing/2014/main" id="{AF4475DE-9666-4511-A5E4-A85AE51DDFBC}"/>
                    </a:ext>
                  </a:extLst>
                </p:cNvPr>
                <p:cNvSpPr/>
                <p:nvPr/>
              </p:nvSpPr>
              <p:spPr>
                <a:xfrm>
                  <a:off x="4753991" y="3001660"/>
                  <a:ext cx="196240"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3" name="Rectangle 82">
                  <a:extLst>
                    <a:ext uri="{FF2B5EF4-FFF2-40B4-BE49-F238E27FC236}">
                      <a16:creationId xmlns:a16="http://schemas.microsoft.com/office/drawing/2014/main" id="{E5528342-C478-4BC0-B739-D6DAB41A1B6B}"/>
                    </a:ext>
                  </a:extLst>
                </p:cNvPr>
                <p:cNvSpPr/>
                <p:nvPr/>
              </p:nvSpPr>
              <p:spPr>
                <a:xfrm>
                  <a:off x="497893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sp>
          <p:nvSpPr>
            <p:cNvPr id="78" name="Rectangle 77">
              <a:extLst>
                <a:ext uri="{FF2B5EF4-FFF2-40B4-BE49-F238E27FC236}">
                  <a16:creationId xmlns:a16="http://schemas.microsoft.com/office/drawing/2014/main" id="{90DBFF65-7871-416F-8A1D-BAF389670C65}"/>
                </a:ext>
              </a:extLst>
            </p:cNvPr>
            <p:cNvSpPr/>
            <p:nvPr/>
          </p:nvSpPr>
          <p:spPr>
            <a:xfrm>
              <a:off x="1620459" y="2285609"/>
              <a:ext cx="1099746" cy="12410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nvGrpSpPr>
          <p:cNvPr id="98" name="Group 97">
            <a:extLst>
              <a:ext uri="{FF2B5EF4-FFF2-40B4-BE49-F238E27FC236}">
                <a16:creationId xmlns:a16="http://schemas.microsoft.com/office/drawing/2014/main" id="{219B1AB5-8B98-405C-A8B0-C76F8801A5B9}"/>
              </a:ext>
            </a:extLst>
          </p:cNvPr>
          <p:cNvGrpSpPr/>
          <p:nvPr/>
        </p:nvGrpSpPr>
        <p:grpSpPr>
          <a:xfrm>
            <a:off x="4777103" y="1444567"/>
            <a:ext cx="1677927" cy="2223689"/>
            <a:chOff x="1546247" y="1662589"/>
            <a:chExt cx="1210785" cy="1792876"/>
          </a:xfrm>
          <a:solidFill>
            <a:srgbClr val="92D050"/>
          </a:solidFill>
        </p:grpSpPr>
        <p:grpSp>
          <p:nvGrpSpPr>
            <p:cNvPr id="99" name="Group 98">
              <a:extLst>
                <a:ext uri="{FF2B5EF4-FFF2-40B4-BE49-F238E27FC236}">
                  <a16:creationId xmlns:a16="http://schemas.microsoft.com/office/drawing/2014/main" id="{5923D23A-B134-4C40-8F80-B51AA455DC84}"/>
                </a:ext>
              </a:extLst>
            </p:cNvPr>
            <p:cNvGrpSpPr/>
            <p:nvPr/>
          </p:nvGrpSpPr>
          <p:grpSpPr>
            <a:xfrm>
              <a:off x="1546247" y="1662589"/>
              <a:ext cx="1210785" cy="604132"/>
              <a:chOff x="4246718" y="2653901"/>
              <a:chExt cx="1210785" cy="604132"/>
            </a:xfrm>
            <a:grpFill/>
          </p:grpSpPr>
          <p:grpSp>
            <p:nvGrpSpPr>
              <p:cNvPr id="101" name="Group 100">
                <a:extLst>
                  <a:ext uri="{FF2B5EF4-FFF2-40B4-BE49-F238E27FC236}">
                    <a16:creationId xmlns:a16="http://schemas.microsoft.com/office/drawing/2014/main" id="{B8AE8597-E9AD-487F-9625-EC1E543E4F4D}"/>
                  </a:ext>
                </a:extLst>
              </p:cNvPr>
              <p:cNvGrpSpPr/>
              <p:nvPr/>
            </p:nvGrpSpPr>
            <p:grpSpPr>
              <a:xfrm>
                <a:off x="4593852" y="2653901"/>
                <a:ext cx="516517" cy="347759"/>
                <a:chOff x="2122888" y="5481006"/>
                <a:chExt cx="380665" cy="256293"/>
              </a:xfrm>
              <a:grpFill/>
            </p:grpSpPr>
            <p:sp>
              <p:nvSpPr>
                <p:cNvPr id="106" name="Circle: Hollow 51">
                  <a:extLst>
                    <a:ext uri="{FF2B5EF4-FFF2-40B4-BE49-F238E27FC236}">
                      <a16:creationId xmlns:a16="http://schemas.microsoft.com/office/drawing/2014/main" id="{9255644F-67B1-4EF0-88E7-5866B477AEE0}"/>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sp>
              <p:nvSpPr>
                <p:cNvPr id="107" name="Circle: Hollow 52">
                  <a:extLst>
                    <a:ext uri="{FF2B5EF4-FFF2-40B4-BE49-F238E27FC236}">
                      <a16:creationId xmlns:a16="http://schemas.microsoft.com/office/drawing/2014/main" id="{97824DB0-4A0B-42C3-BCE9-677C7F72E1C0}"/>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itchFamily="34" charset="0"/>
                  </a:endParaRPr>
                </a:p>
              </p:txBody>
            </p:sp>
          </p:grpSp>
          <p:grpSp>
            <p:nvGrpSpPr>
              <p:cNvPr id="102" name="Group 101">
                <a:extLst>
                  <a:ext uri="{FF2B5EF4-FFF2-40B4-BE49-F238E27FC236}">
                    <a16:creationId xmlns:a16="http://schemas.microsoft.com/office/drawing/2014/main" id="{D5D282F8-2B5C-4C6D-9505-4FACB4D1241E}"/>
                  </a:ext>
                </a:extLst>
              </p:cNvPr>
              <p:cNvGrpSpPr/>
              <p:nvPr/>
            </p:nvGrpSpPr>
            <p:grpSpPr>
              <a:xfrm>
                <a:off x="4246718" y="3001660"/>
                <a:ext cx="1210785" cy="256373"/>
                <a:chOff x="4246718" y="3001660"/>
                <a:chExt cx="1210785" cy="256373"/>
              </a:xfrm>
              <a:grpFill/>
            </p:grpSpPr>
            <p:sp>
              <p:nvSpPr>
                <p:cNvPr id="103" name="Rectangle 102">
                  <a:extLst>
                    <a:ext uri="{FF2B5EF4-FFF2-40B4-BE49-F238E27FC236}">
                      <a16:creationId xmlns:a16="http://schemas.microsoft.com/office/drawing/2014/main" id="{2DF16A5C-4E4B-494D-AF82-2A46F9CBBFC9}"/>
                    </a:ext>
                  </a:extLst>
                </p:cNvPr>
                <p:cNvSpPr/>
                <p:nvPr/>
              </p:nvSpPr>
              <p:spPr>
                <a:xfrm>
                  <a:off x="424671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4" name="Rectangle 103">
                  <a:extLst>
                    <a:ext uri="{FF2B5EF4-FFF2-40B4-BE49-F238E27FC236}">
                      <a16:creationId xmlns:a16="http://schemas.microsoft.com/office/drawing/2014/main" id="{FB384366-6D38-4963-934E-4799EFA41CC2}"/>
                    </a:ext>
                  </a:extLst>
                </p:cNvPr>
                <p:cNvSpPr/>
                <p:nvPr/>
              </p:nvSpPr>
              <p:spPr>
                <a:xfrm>
                  <a:off x="4753991" y="3001660"/>
                  <a:ext cx="196240"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05" name="Rectangle 104">
                  <a:extLst>
                    <a:ext uri="{FF2B5EF4-FFF2-40B4-BE49-F238E27FC236}">
                      <a16:creationId xmlns:a16="http://schemas.microsoft.com/office/drawing/2014/main" id="{2E5729C8-49D6-45C0-9309-5AFBDD6F2D86}"/>
                    </a:ext>
                  </a:extLst>
                </p:cNvPr>
                <p:cNvSpPr/>
                <p:nvPr/>
              </p:nvSpPr>
              <p:spPr>
                <a:xfrm>
                  <a:off x="4978938" y="3001660"/>
                  <a:ext cx="478565" cy="2563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sp>
          <p:nvSpPr>
            <p:cNvPr id="100" name="Rectangle 99">
              <a:extLst>
                <a:ext uri="{FF2B5EF4-FFF2-40B4-BE49-F238E27FC236}">
                  <a16:creationId xmlns:a16="http://schemas.microsoft.com/office/drawing/2014/main" id="{201C78AA-F64A-4EDE-9A86-3037FB610ADE}"/>
                </a:ext>
              </a:extLst>
            </p:cNvPr>
            <p:cNvSpPr/>
            <p:nvPr/>
          </p:nvSpPr>
          <p:spPr>
            <a:xfrm>
              <a:off x="1583074" y="2291141"/>
              <a:ext cx="1137131" cy="1164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8" name="Rectangle 7">
            <a:extLst>
              <a:ext uri="{FF2B5EF4-FFF2-40B4-BE49-F238E27FC236}">
                <a16:creationId xmlns:a16="http://schemas.microsoft.com/office/drawing/2014/main" id="{2D18E41D-51F2-49E1-88A7-DEF847E43536}"/>
              </a:ext>
            </a:extLst>
          </p:cNvPr>
          <p:cNvSpPr/>
          <p:nvPr/>
        </p:nvSpPr>
        <p:spPr>
          <a:xfrm>
            <a:off x="4875013" y="2252632"/>
            <a:ext cx="1482110" cy="1477328"/>
          </a:xfrm>
          <a:prstGeom prst="rect">
            <a:avLst/>
          </a:prstGeom>
        </p:spPr>
        <p:txBody>
          <a:bodyPr wrap="square">
            <a:spAutoFit/>
          </a:bodyPr>
          <a:lstStyle/>
          <a:p>
            <a:pPr algn="ctr"/>
            <a:r>
              <a:rPr lang="pt-BR" sz="1125">
                <a:latin typeface="Arial" pitchFamily="34" charset="0"/>
                <a:cs typeface="Arial" pitchFamily="34" charset="0"/>
              </a:rPr>
              <a:t>Mức độ hài lòng của người dân, tổ chức đối với sự phục vụ của cơ quan hành chính nhà nước đạt tối thiểu 95%; y tế, giáo dục công lập tối thiểu 90%</a:t>
            </a:r>
            <a:endParaRPr lang="ko-KR" altLang="en-US" sz="1125">
              <a:latin typeface="Arial" pitchFamily="34" charset="0"/>
              <a:cs typeface="Arial" pitchFamily="34" charset="0"/>
            </a:endParaRPr>
          </a:p>
        </p:txBody>
      </p:sp>
      <p:sp>
        <p:nvSpPr>
          <p:cNvPr id="9" name="Rectangle 8">
            <a:extLst>
              <a:ext uri="{FF2B5EF4-FFF2-40B4-BE49-F238E27FC236}">
                <a16:creationId xmlns:a16="http://schemas.microsoft.com/office/drawing/2014/main" id="{51192F04-0679-4029-A08D-DDD4B2C1DB63}"/>
              </a:ext>
            </a:extLst>
          </p:cNvPr>
          <p:cNvSpPr/>
          <p:nvPr/>
        </p:nvSpPr>
        <p:spPr>
          <a:xfrm>
            <a:off x="6928245" y="2874617"/>
            <a:ext cx="1654492" cy="1131079"/>
          </a:xfrm>
          <a:prstGeom prst="rect">
            <a:avLst/>
          </a:prstGeom>
        </p:spPr>
        <p:txBody>
          <a:bodyPr wrap="square">
            <a:spAutoFit/>
          </a:bodyPr>
          <a:lstStyle/>
          <a:p>
            <a:pPr algn="ctr"/>
            <a:r>
              <a:rPr lang="pt-BR" sz="1125">
                <a:latin typeface="Arial" pitchFamily="34" charset="0"/>
                <a:cs typeface="Arial" pitchFamily="34" charset="0"/>
              </a:rPr>
              <a:t>Phân định rõ và tổ chức thực hiện mô hình chính quyền nông thôn, đô thị, hải đảo và đơn vị hành chính - kinh tế đặc biệt</a:t>
            </a:r>
            <a:endParaRPr lang="en-US" sz="1125">
              <a:latin typeface="Arial" pitchFamily="34" charset="0"/>
              <a:cs typeface="Arial" pitchFamily="34" charset="0"/>
            </a:endParaRPr>
          </a:p>
        </p:txBody>
      </p:sp>
      <p:sp>
        <p:nvSpPr>
          <p:cNvPr id="2" name="Slide Number Placeholder 1">
            <a:extLst>
              <a:ext uri="{FF2B5EF4-FFF2-40B4-BE49-F238E27FC236}">
                <a16:creationId xmlns:a16="http://schemas.microsoft.com/office/drawing/2014/main" id="{86DCFBFD-1502-4AC6-AA6C-D5CE738CA093}"/>
              </a:ext>
            </a:extLst>
          </p:cNvPr>
          <p:cNvSpPr>
            <a:spLocks noGrp="1"/>
          </p:cNvSpPr>
          <p:nvPr>
            <p:ph type="sldNum" sz="quarter" idx="11"/>
          </p:nvPr>
        </p:nvSpPr>
        <p:spPr/>
        <p:txBody>
          <a:bodyPr/>
          <a:lstStyle/>
          <a:p>
            <a:fld id="{BA9B540C-44DA-4F69-89C9-7C84606640D3}" type="slidenum">
              <a:rPr lang="en-US" smtClean="0"/>
              <a:pPr/>
              <a:t>17</a:t>
            </a:fld>
            <a:endParaRPr lang="en-US"/>
          </a:p>
        </p:txBody>
      </p:sp>
    </p:spTree>
    <p:extLst>
      <p:ext uri="{BB962C8B-B14F-4D97-AF65-F5344CB8AC3E}">
        <p14:creationId xmlns:p14="http://schemas.microsoft.com/office/powerpoint/2010/main" val="1441458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86161" y="1392160"/>
            <a:ext cx="8679898" cy="543185"/>
          </a:xfrm>
        </p:spPr>
        <p:txBody>
          <a:bodyPr>
            <a:normAutofit/>
          </a:bodyPr>
          <a:lstStyle/>
          <a:p>
            <a:r>
              <a:rPr lang="en-US" sz="2250" b="1">
                <a:solidFill>
                  <a:schemeClr val="tx1"/>
                </a:solidFill>
                <a:latin typeface="Ben tham"/>
              </a:rPr>
              <a:t>NHIỆM VỤ</a:t>
            </a:r>
            <a:endParaRPr lang="en-US" sz="2250" b="1">
              <a:solidFill>
                <a:schemeClr val="tx1"/>
              </a:solidFill>
            </a:endParaRPr>
          </a:p>
        </p:txBody>
      </p:sp>
      <p:grpSp>
        <p:nvGrpSpPr>
          <p:cNvPr id="31" name="Group 30">
            <a:extLst>
              <a:ext uri="{FF2B5EF4-FFF2-40B4-BE49-F238E27FC236}">
                <a16:creationId xmlns:a16="http://schemas.microsoft.com/office/drawing/2014/main" id="{4CAFF243-3A48-4767-9F1C-FA27E7B5D41C}"/>
              </a:ext>
            </a:extLst>
          </p:cNvPr>
          <p:cNvGrpSpPr/>
          <p:nvPr/>
        </p:nvGrpSpPr>
        <p:grpSpPr>
          <a:xfrm rot="10800000" flipH="1" flipV="1">
            <a:off x="776836" y="2093230"/>
            <a:ext cx="1141241" cy="1034111"/>
            <a:chOff x="6876256" y="3063517"/>
            <a:chExt cx="1944216" cy="1944216"/>
          </a:xfrm>
          <a:solidFill>
            <a:schemeClr val="bg1"/>
          </a:solidFill>
          <a:effectLst>
            <a:outerShdw blurRad="127000" dir="13500000" sy="23000" kx="1200000" algn="br" rotWithShape="0">
              <a:prstClr val="black">
                <a:alpha val="15000"/>
              </a:prstClr>
            </a:outerShdw>
          </a:effectLst>
          <a:scene3d>
            <a:camera prst="perspectiveLeft">
              <a:rot lat="0" lon="2400000" rev="0"/>
            </a:camera>
            <a:lightRig rig="threePt" dir="t"/>
          </a:scene3d>
        </p:grpSpPr>
        <p:sp>
          <p:nvSpPr>
            <p:cNvPr id="32" name="Oval 31">
              <a:extLst>
                <a:ext uri="{FF2B5EF4-FFF2-40B4-BE49-F238E27FC236}">
                  <a16:creationId xmlns:a16="http://schemas.microsoft.com/office/drawing/2014/main" id="{FD1FF7C0-D262-4801-A161-4D05367E0628}"/>
                </a:ext>
              </a:extLst>
            </p:cNvPr>
            <p:cNvSpPr/>
            <p:nvPr/>
          </p:nvSpPr>
          <p:spPr>
            <a:xfrm>
              <a:off x="6876256" y="3063517"/>
              <a:ext cx="1944216" cy="1944216"/>
            </a:xfrm>
            <a:prstGeom prst="ellipse">
              <a:avLst/>
            </a:prstGeom>
            <a:solidFill>
              <a:schemeClr val="bg1"/>
            </a:solidFill>
            <a:ln w="165100">
              <a:solidFill>
                <a:schemeClr val="accent5"/>
              </a:solidFill>
            </a:ln>
            <a:sp3d extrusionH="16510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33" name="Oval 32">
              <a:extLst>
                <a:ext uri="{FF2B5EF4-FFF2-40B4-BE49-F238E27FC236}">
                  <a16:creationId xmlns:a16="http://schemas.microsoft.com/office/drawing/2014/main" id="{4E8C5D37-9685-4F23-870B-8614EA4681AB}"/>
                </a:ext>
              </a:extLst>
            </p:cNvPr>
            <p:cNvSpPr/>
            <p:nvPr/>
          </p:nvSpPr>
          <p:spPr>
            <a:xfrm>
              <a:off x="7165759" y="3353020"/>
              <a:ext cx="1365211" cy="1365211"/>
            </a:xfrm>
            <a:prstGeom prst="ellipse">
              <a:avLst/>
            </a:prstGeom>
            <a:solidFill>
              <a:schemeClr val="bg1"/>
            </a:solidFill>
            <a:ln w="165100">
              <a:solidFill>
                <a:schemeClr val="accent5"/>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34" name="Oval 33">
              <a:extLst>
                <a:ext uri="{FF2B5EF4-FFF2-40B4-BE49-F238E27FC236}">
                  <a16:creationId xmlns:a16="http://schemas.microsoft.com/office/drawing/2014/main" id="{E3E12DD2-841E-4537-9CF6-486A0C325410}"/>
                </a:ext>
              </a:extLst>
            </p:cNvPr>
            <p:cNvSpPr/>
            <p:nvPr/>
          </p:nvSpPr>
          <p:spPr>
            <a:xfrm>
              <a:off x="7487073" y="3674334"/>
              <a:ext cx="722583" cy="722583"/>
            </a:xfrm>
            <a:prstGeom prst="ellipse">
              <a:avLst/>
            </a:prstGeom>
            <a:grpFill/>
            <a:ln w="165100">
              <a:solidFill>
                <a:schemeClr val="accent5"/>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sp>
        <p:nvSpPr>
          <p:cNvPr id="35" name="Oval 21">
            <a:extLst>
              <a:ext uri="{FF2B5EF4-FFF2-40B4-BE49-F238E27FC236}">
                <a16:creationId xmlns:a16="http://schemas.microsoft.com/office/drawing/2014/main" id="{34E3C28E-7910-4D1A-AEAB-4AF818BC82F7}"/>
              </a:ext>
            </a:extLst>
          </p:cNvPr>
          <p:cNvSpPr>
            <a:spLocks noChangeAspect="1"/>
          </p:cNvSpPr>
          <p:nvPr/>
        </p:nvSpPr>
        <p:spPr>
          <a:xfrm>
            <a:off x="1910079" y="2118044"/>
            <a:ext cx="287034" cy="28943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36" name="Rounded Rectangle 27">
            <a:extLst>
              <a:ext uri="{FF2B5EF4-FFF2-40B4-BE49-F238E27FC236}">
                <a16:creationId xmlns:a16="http://schemas.microsoft.com/office/drawing/2014/main" id="{841133AF-E6BF-4D13-A146-B6F559CBF505}"/>
              </a:ext>
            </a:extLst>
          </p:cNvPr>
          <p:cNvSpPr/>
          <p:nvPr/>
        </p:nvSpPr>
        <p:spPr>
          <a:xfrm>
            <a:off x="2331502" y="3967090"/>
            <a:ext cx="229262" cy="21191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37" name="Rounded Rectangle 7">
            <a:extLst>
              <a:ext uri="{FF2B5EF4-FFF2-40B4-BE49-F238E27FC236}">
                <a16:creationId xmlns:a16="http://schemas.microsoft.com/office/drawing/2014/main" id="{6E1E164C-B52E-413D-8AD5-B71EF4494B90}"/>
              </a:ext>
            </a:extLst>
          </p:cNvPr>
          <p:cNvSpPr/>
          <p:nvPr/>
        </p:nvSpPr>
        <p:spPr>
          <a:xfrm>
            <a:off x="2317629" y="3400872"/>
            <a:ext cx="270743" cy="23364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38" name="Rectangle 9">
            <a:extLst>
              <a:ext uri="{FF2B5EF4-FFF2-40B4-BE49-F238E27FC236}">
                <a16:creationId xmlns:a16="http://schemas.microsoft.com/office/drawing/2014/main" id="{3F293A6B-53F8-42B4-A64A-57EDD05C88CB}"/>
              </a:ext>
            </a:extLst>
          </p:cNvPr>
          <p:cNvSpPr/>
          <p:nvPr/>
        </p:nvSpPr>
        <p:spPr>
          <a:xfrm>
            <a:off x="2774422" y="5215597"/>
            <a:ext cx="257909" cy="2414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39" name="TextBox 38">
            <a:extLst>
              <a:ext uri="{FF2B5EF4-FFF2-40B4-BE49-F238E27FC236}">
                <a16:creationId xmlns:a16="http://schemas.microsoft.com/office/drawing/2014/main" id="{2432749A-4C7E-4F08-B8BF-065E8EFF9DFD}"/>
              </a:ext>
            </a:extLst>
          </p:cNvPr>
          <p:cNvSpPr txBox="1"/>
          <p:nvPr/>
        </p:nvSpPr>
        <p:spPr>
          <a:xfrm>
            <a:off x="2197113" y="2675670"/>
            <a:ext cx="4065148" cy="507831"/>
          </a:xfrm>
          <a:prstGeom prst="rect">
            <a:avLst/>
          </a:prstGeom>
          <a:noFill/>
        </p:spPr>
        <p:txBody>
          <a:bodyPr wrap="square" rtlCol="0">
            <a:spAutoFit/>
          </a:bodyPr>
          <a:lstStyle/>
          <a:p>
            <a:pPr algn="just"/>
            <a:r>
              <a:rPr lang="pt-BR" sz="1350">
                <a:latin typeface="Arial" pitchFamily="34" charset="0"/>
                <a:cs typeface="Arial" pitchFamily="34" charset="0"/>
              </a:rPr>
              <a:t>Tổ chức sắp xếp, kiện toàn các cơ quan trong bộ máy hành chính nhà nước </a:t>
            </a:r>
            <a:endParaRPr lang="en-US" sz="1350">
              <a:latin typeface="Arial" pitchFamily="34" charset="0"/>
              <a:cs typeface="Arial" pitchFamily="34" charset="0"/>
            </a:endParaRPr>
          </a:p>
        </p:txBody>
      </p:sp>
      <p:grpSp>
        <p:nvGrpSpPr>
          <p:cNvPr id="40" name="그룹 69">
            <a:extLst>
              <a:ext uri="{FF2B5EF4-FFF2-40B4-BE49-F238E27FC236}">
                <a16:creationId xmlns:a16="http://schemas.microsoft.com/office/drawing/2014/main" id="{57CB5D9D-B99E-4850-978C-C142A9B98C0D}"/>
              </a:ext>
            </a:extLst>
          </p:cNvPr>
          <p:cNvGrpSpPr/>
          <p:nvPr/>
        </p:nvGrpSpPr>
        <p:grpSpPr>
          <a:xfrm flipH="1">
            <a:off x="1402876" y="2313132"/>
            <a:ext cx="5243760" cy="968990"/>
            <a:chOff x="488003" y="4414792"/>
            <a:chExt cx="6991680" cy="1291985"/>
          </a:xfrm>
          <a:solidFill>
            <a:schemeClr val="accent4"/>
          </a:solidFill>
        </p:grpSpPr>
        <p:sp>
          <p:nvSpPr>
            <p:cNvPr id="41" name="Block Arc 15">
              <a:extLst>
                <a:ext uri="{FF2B5EF4-FFF2-40B4-BE49-F238E27FC236}">
                  <a16:creationId xmlns:a16="http://schemas.microsoft.com/office/drawing/2014/main" id="{D0A0EA16-E9BE-4A33-9622-CE6D34E44DFE}"/>
                </a:ext>
              </a:extLst>
            </p:cNvPr>
            <p:cNvSpPr/>
            <p:nvPr/>
          </p:nvSpPr>
          <p:spPr>
            <a:xfrm rot="5400000" flipV="1">
              <a:off x="488003"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chemeClr val="tx1"/>
                </a:solidFill>
                <a:latin typeface="Arial" pitchFamily="34" charset="0"/>
              </a:endParaRPr>
            </a:p>
          </p:txBody>
        </p:sp>
        <p:grpSp>
          <p:nvGrpSpPr>
            <p:cNvPr id="42" name="그룹 81">
              <a:extLst>
                <a:ext uri="{FF2B5EF4-FFF2-40B4-BE49-F238E27FC236}">
                  <a16:creationId xmlns:a16="http://schemas.microsoft.com/office/drawing/2014/main" id="{A99D365F-C26D-4A86-87E7-ED05EAC4F835}"/>
                </a:ext>
              </a:extLst>
            </p:cNvPr>
            <p:cNvGrpSpPr/>
            <p:nvPr/>
          </p:nvGrpSpPr>
          <p:grpSpPr>
            <a:xfrm>
              <a:off x="890894" y="4414792"/>
              <a:ext cx="6588789" cy="599644"/>
              <a:chOff x="515045" y="4471958"/>
              <a:chExt cx="7207798" cy="655980"/>
            </a:xfrm>
            <a:grpFill/>
          </p:grpSpPr>
          <p:sp>
            <p:nvSpPr>
              <p:cNvPr id="43" name="Rounded Rectangle 17">
                <a:extLst>
                  <a:ext uri="{FF2B5EF4-FFF2-40B4-BE49-F238E27FC236}">
                    <a16:creationId xmlns:a16="http://schemas.microsoft.com/office/drawing/2014/main" id="{616394BB-9ED8-4C6B-9C40-04CD236EB244}"/>
                  </a:ext>
                </a:extLst>
              </p:cNvPr>
              <p:cNvSpPr/>
              <p:nvPr/>
            </p:nvSpPr>
            <p:spPr>
              <a:xfrm rot="5400000" flipV="1">
                <a:off x="3936814" y="1360992"/>
                <a:ext cx="245250" cy="70887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nvGrpSpPr>
              <p:cNvPr id="44" name="그룹 83">
                <a:extLst>
                  <a:ext uri="{FF2B5EF4-FFF2-40B4-BE49-F238E27FC236}">
                    <a16:creationId xmlns:a16="http://schemas.microsoft.com/office/drawing/2014/main" id="{03287BA2-7CDE-460D-B5A5-3EE1D1F5A412}"/>
                  </a:ext>
                </a:extLst>
              </p:cNvPr>
              <p:cNvGrpSpPr/>
              <p:nvPr/>
            </p:nvGrpSpPr>
            <p:grpSpPr>
              <a:xfrm rot="10800000">
                <a:off x="7149450" y="4471958"/>
                <a:ext cx="573393" cy="655980"/>
                <a:chOff x="2988919" y="5712881"/>
                <a:chExt cx="573393" cy="655980"/>
              </a:xfrm>
              <a:grpFill/>
            </p:grpSpPr>
            <p:sp>
              <p:nvSpPr>
                <p:cNvPr id="45" name="Rounded Rectangle 12">
                  <a:extLst>
                    <a:ext uri="{FF2B5EF4-FFF2-40B4-BE49-F238E27FC236}">
                      <a16:creationId xmlns:a16="http://schemas.microsoft.com/office/drawing/2014/main" id="{12BE1668-93B7-4968-925B-D23B7ABF3B76}"/>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46" name="Rounded Rectangle 13">
                  <a:extLst>
                    <a:ext uri="{FF2B5EF4-FFF2-40B4-BE49-F238E27FC236}">
                      <a16:creationId xmlns:a16="http://schemas.microsoft.com/office/drawing/2014/main" id="{21B1967D-4288-4EB1-B479-A6C7AE138953}"/>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grpSp>
      </p:grpSp>
      <p:grpSp>
        <p:nvGrpSpPr>
          <p:cNvPr id="47" name="그룹 86">
            <a:extLst>
              <a:ext uri="{FF2B5EF4-FFF2-40B4-BE49-F238E27FC236}">
                <a16:creationId xmlns:a16="http://schemas.microsoft.com/office/drawing/2014/main" id="{83ED51AB-8C5C-4F7C-A979-AC58A8428C68}"/>
              </a:ext>
            </a:extLst>
          </p:cNvPr>
          <p:cNvGrpSpPr/>
          <p:nvPr/>
        </p:nvGrpSpPr>
        <p:grpSpPr>
          <a:xfrm>
            <a:off x="1677373" y="2899098"/>
            <a:ext cx="4692554" cy="968990"/>
            <a:chOff x="1222944" y="4414792"/>
            <a:chExt cx="6256739" cy="1291985"/>
          </a:xfrm>
          <a:solidFill>
            <a:schemeClr val="accent3"/>
          </a:solidFill>
        </p:grpSpPr>
        <p:sp>
          <p:nvSpPr>
            <p:cNvPr id="48" name="Block Arc 15">
              <a:extLst>
                <a:ext uri="{FF2B5EF4-FFF2-40B4-BE49-F238E27FC236}">
                  <a16:creationId xmlns:a16="http://schemas.microsoft.com/office/drawing/2014/main" id="{820C2A27-8B13-4B8F-9088-AF83A0857A29}"/>
                </a:ext>
              </a:extLst>
            </p:cNvPr>
            <p:cNvSpPr/>
            <p:nvPr/>
          </p:nvSpPr>
          <p:spPr>
            <a:xfrm rot="5400000" flipV="1">
              <a:off x="1222944"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chemeClr val="tx1"/>
                </a:solidFill>
                <a:latin typeface="Arial" pitchFamily="34" charset="0"/>
              </a:endParaRPr>
            </a:p>
          </p:txBody>
        </p:sp>
        <p:grpSp>
          <p:nvGrpSpPr>
            <p:cNvPr id="49" name="그룹 88">
              <a:extLst>
                <a:ext uri="{FF2B5EF4-FFF2-40B4-BE49-F238E27FC236}">
                  <a16:creationId xmlns:a16="http://schemas.microsoft.com/office/drawing/2014/main" id="{140DEAB7-3494-4C71-80AF-EE05FD4C6701}"/>
                </a:ext>
              </a:extLst>
            </p:cNvPr>
            <p:cNvGrpSpPr/>
            <p:nvPr/>
          </p:nvGrpSpPr>
          <p:grpSpPr>
            <a:xfrm>
              <a:off x="1610894" y="4414792"/>
              <a:ext cx="5868789" cy="599644"/>
              <a:chOff x="1302685" y="4471958"/>
              <a:chExt cx="6420158" cy="655980"/>
            </a:xfrm>
            <a:grpFill/>
          </p:grpSpPr>
          <p:sp>
            <p:nvSpPr>
              <p:cNvPr id="50" name="Rounded Rectangle 17">
                <a:extLst>
                  <a:ext uri="{FF2B5EF4-FFF2-40B4-BE49-F238E27FC236}">
                    <a16:creationId xmlns:a16="http://schemas.microsoft.com/office/drawing/2014/main" id="{2FFB04BC-FCC7-4793-B1A1-ED433F81AFBA}"/>
                  </a:ext>
                </a:extLst>
              </p:cNvPr>
              <p:cNvSpPr/>
              <p:nvPr/>
            </p:nvSpPr>
            <p:spPr>
              <a:xfrm rot="5400000" flipV="1">
                <a:off x="4330634" y="1754812"/>
                <a:ext cx="245250" cy="6301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nvGrpSpPr>
              <p:cNvPr id="51" name="그룹 90">
                <a:extLst>
                  <a:ext uri="{FF2B5EF4-FFF2-40B4-BE49-F238E27FC236}">
                    <a16:creationId xmlns:a16="http://schemas.microsoft.com/office/drawing/2014/main" id="{F27006B7-FEC3-42EB-8FA5-56CB96D265E8}"/>
                  </a:ext>
                </a:extLst>
              </p:cNvPr>
              <p:cNvGrpSpPr/>
              <p:nvPr/>
            </p:nvGrpSpPr>
            <p:grpSpPr>
              <a:xfrm rot="10800000">
                <a:off x="7149450" y="4471958"/>
                <a:ext cx="573393" cy="655980"/>
                <a:chOff x="2988919" y="5712881"/>
                <a:chExt cx="573393" cy="655980"/>
              </a:xfrm>
              <a:grpFill/>
            </p:grpSpPr>
            <p:sp>
              <p:nvSpPr>
                <p:cNvPr id="52" name="Rounded Rectangle 12">
                  <a:extLst>
                    <a:ext uri="{FF2B5EF4-FFF2-40B4-BE49-F238E27FC236}">
                      <a16:creationId xmlns:a16="http://schemas.microsoft.com/office/drawing/2014/main" id="{5CEC4FD2-FC73-43A2-A2C5-B43C55E58F04}"/>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53" name="Rounded Rectangle 13">
                  <a:extLst>
                    <a:ext uri="{FF2B5EF4-FFF2-40B4-BE49-F238E27FC236}">
                      <a16:creationId xmlns:a16="http://schemas.microsoft.com/office/drawing/2014/main" id="{1E0AF897-4B02-4FDD-9843-220D7EC99109}"/>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grpSp>
      </p:grpSp>
      <p:grpSp>
        <p:nvGrpSpPr>
          <p:cNvPr id="54" name="그룹 93">
            <a:extLst>
              <a:ext uri="{FF2B5EF4-FFF2-40B4-BE49-F238E27FC236}">
                <a16:creationId xmlns:a16="http://schemas.microsoft.com/office/drawing/2014/main" id="{A8A74AE9-67CD-4B0C-9D8B-C1B4229BB459}"/>
              </a:ext>
            </a:extLst>
          </p:cNvPr>
          <p:cNvGrpSpPr/>
          <p:nvPr/>
        </p:nvGrpSpPr>
        <p:grpSpPr>
          <a:xfrm flipH="1">
            <a:off x="1930133" y="3526546"/>
            <a:ext cx="5243760" cy="968990"/>
            <a:chOff x="488003" y="4414792"/>
            <a:chExt cx="6991680" cy="1291985"/>
          </a:xfrm>
          <a:solidFill>
            <a:schemeClr val="accent2"/>
          </a:solidFill>
        </p:grpSpPr>
        <p:sp>
          <p:nvSpPr>
            <p:cNvPr id="55" name="Block Arc 15">
              <a:extLst>
                <a:ext uri="{FF2B5EF4-FFF2-40B4-BE49-F238E27FC236}">
                  <a16:creationId xmlns:a16="http://schemas.microsoft.com/office/drawing/2014/main" id="{278605F0-3A12-4831-BC3B-DE1DF572F941}"/>
                </a:ext>
              </a:extLst>
            </p:cNvPr>
            <p:cNvSpPr/>
            <p:nvPr/>
          </p:nvSpPr>
          <p:spPr>
            <a:xfrm rot="5400000" flipV="1">
              <a:off x="488003"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chemeClr val="tx1"/>
                </a:solidFill>
                <a:latin typeface="Arial" pitchFamily="34" charset="0"/>
              </a:endParaRPr>
            </a:p>
          </p:txBody>
        </p:sp>
        <p:grpSp>
          <p:nvGrpSpPr>
            <p:cNvPr id="56" name="그룹 95">
              <a:extLst>
                <a:ext uri="{FF2B5EF4-FFF2-40B4-BE49-F238E27FC236}">
                  <a16:creationId xmlns:a16="http://schemas.microsoft.com/office/drawing/2014/main" id="{CB6ACFAF-C84E-47B4-9C05-A111D23CEB0B}"/>
                </a:ext>
              </a:extLst>
            </p:cNvPr>
            <p:cNvGrpSpPr/>
            <p:nvPr/>
          </p:nvGrpSpPr>
          <p:grpSpPr>
            <a:xfrm>
              <a:off x="890894" y="4414792"/>
              <a:ext cx="6588789" cy="599644"/>
              <a:chOff x="515045" y="4471958"/>
              <a:chExt cx="7207798" cy="655980"/>
            </a:xfrm>
            <a:grpFill/>
          </p:grpSpPr>
          <p:sp>
            <p:nvSpPr>
              <p:cNvPr id="57" name="Rounded Rectangle 17">
                <a:extLst>
                  <a:ext uri="{FF2B5EF4-FFF2-40B4-BE49-F238E27FC236}">
                    <a16:creationId xmlns:a16="http://schemas.microsoft.com/office/drawing/2014/main" id="{D30D634D-D910-4FE2-BB17-ED38CB4B85BE}"/>
                  </a:ext>
                </a:extLst>
              </p:cNvPr>
              <p:cNvSpPr/>
              <p:nvPr/>
            </p:nvSpPr>
            <p:spPr>
              <a:xfrm rot="5400000" flipV="1">
                <a:off x="3936814" y="1360992"/>
                <a:ext cx="245250" cy="70887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nvGrpSpPr>
              <p:cNvPr id="58" name="그룹 97">
                <a:extLst>
                  <a:ext uri="{FF2B5EF4-FFF2-40B4-BE49-F238E27FC236}">
                    <a16:creationId xmlns:a16="http://schemas.microsoft.com/office/drawing/2014/main" id="{E39BE8F4-7BA3-4759-9FEA-44067BA2C187}"/>
                  </a:ext>
                </a:extLst>
              </p:cNvPr>
              <p:cNvGrpSpPr/>
              <p:nvPr/>
            </p:nvGrpSpPr>
            <p:grpSpPr>
              <a:xfrm rot="10800000">
                <a:off x="7149450" y="4471958"/>
                <a:ext cx="573393" cy="655980"/>
                <a:chOff x="2988919" y="5712881"/>
                <a:chExt cx="573393" cy="655980"/>
              </a:xfrm>
              <a:grpFill/>
            </p:grpSpPr>
            <p:sp>
              <p:nvSpPr>
                <p:cNvPr id="59" name="Rounded Rectangle 12">
                  <a:extLst>
                    <a:ext uri="{FF2B5EF4-FFF2-40B4-BE49-F238E27FC236}">
                      <a16:creationId xmlns:a16="http://schemas.microsoft.com/office/drawing/2014/main" id="{A79157CD-4A89-4403-99A0-00F92B67C32F}"/>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60" name="Rounded Rectangle 13">
                  <a:extLst>
                    <a:ext uri="{FF2B5EF4-FFF2-40B4-BE49-F238E27FC236}">
                      <a16:creationId xmlns:a16="http://schemas.microsoft.com/office/drawing/2014/main" id="{B3A07706-10EA-4989-BF48-3F605593EFF1}"/>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grpSp>
      </p:grpSp>
      <p:grpSp>
        <p:nvGrpSpPr>
          <p:cNvPr id="61" name="그룹 100">
            <a:extLst>
              <a:ext uri="{FF2B5EF4-FFF2-40B4-BE49-F238E27FC236}">
                <a16:creationId xmlns:a16="http://schemas.microsoft.com/office/drawing/2014/main" id="{89A769BF-B1A1-4ABA-8BC5-06E243DB6BBB}"/>
              </a:ext>
            </a:extLst>
          </p:cNvPr>
          <p:cNvGrpSpPr/>
          <p:nvPr/>
        </p:nvGrpSpPr>
        <p:grpSpPr>
          <a:xfrm>
            <a:off x="2179479" y="4127599"/>
            <a:ext cx="4724602" cy="968990"/>
            <a:chOff x="1180215" y="4414792"/>
            <a:chExt cx="6299468" cy="1291985"/>
          </a:xfrm>
          <a:solidFill>
            <a:schemeClr val="accent1"/>
          </a:solidFill>
        </p:grpSpPr>
        <p:sp>
          <p:nvSpPr>
            <p:cNvPr id="62" name="Block Arc 15">
              <a:extLst>
                <a:ext uri="{FF2B5EF4-FFF2-40B4-BE49-F238E27FC236}">
                  <a16:creationId xmlns:a16="http://schemas.microsoft.com/office/drawing/2014/main" id="{D0117D7B-BCD4-4C93-876D-FBFB18EF004C}"/>
                </a:ext>
              </a:extLst>
            </p:cNvPr>
            <p:cNvSpPr/>
            <p:nvPr/>
          </p:nvSpPr>
          <p:spPr>
            <a:xfrm rot="5400000" flipV="1">
              <a:off x="1180215" y="4698777"/>
              <a:ext cx="1008000" cy="1008000"/>
            </a:xfrm>
            <a:prstGeom prst="blockArc">
              <a:avLst>
                <a:gd name="adj1" fmla="val 10800000"/>
                <a:gd name="adj2" fmla="val 21546813"/>
                <a:gd name="adj3" fmla="val 223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chemeClr val="tx1"/>
                </a:solidFill>
                <a:latin typeface="Arial" pitchFamily="34" charset="0"/>
              </a:endParaRPr>
            </a:p>
          </p:txBody>
        </p:sp>
        <p:grpSp>
          <p:nvGrpSpPr>
            <p:cNvPr id="63" name="그룹 102">
              <a:extLst>
                <a:ext uri="{FF2B5EF4-FFF2-40B4-BE49-F238E27FC236}">
                  <a16:creationId xmlns:a16="http://schemas.microsoft.com/office/drawing/2014/main" id="{2D3716D0-0A4C-454E-AFE3-048A625636A5}"/>
                </a:ext>
              </a:extLst>
            </p:cNvPr>
            <p:cNvGrpSpPr/>
            <p:nvPr/>
          </p:nvGrpSpPr>
          <p:grpSpPr>
            <a:xfrm>
              <a:off x="1610895" y="4414792"/>
              <a:ext cx="5868788" cy="599644"/>
              <a:chOff x="1302686" y="4471958"/>
              <a:chExt cx="6420157" cy="655980"/>
            </a:xfrm>
            <a:grpFill/>
          </p:grpSpPr>
          <p:sp>
            <p:nvSpPr>
              <p:cNvPr id="64" name="Rounded Rectangle 17">
                <a:extLst>
                  <a:ext uri="{FF2B5EF4-FFF2-40B4-BE49-F238E27FC236}">
                    <a16:creationId xmlns:a16="http://schemas.microsoft.com/office/drawing/2014/main" id="{2AEA68AA-5FE0-4C60-A34E-AE8E46C5F73F}"/>
                  </a:ext>
                </a:extLst>
              </p:cNvPr>
              <p:cNvSpPr/>
              <p:nvPr/>
            </p:nvSpPr>
            <p:spPr>
              <a:xfrm rot="5400000" flipV="1">
                <a:off x="4330635" y="1754810"/>
                <a:ext cx="245250" cy="6301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nvGrpSpPr>
              <p:cNvPr id="65" name="그룹 104">
                <a:extLst>
                  <a:ext uri="{FF2B5EF4-FFF2-40B4-BE49-F238E27FC236}">
                    <a16:creationId xmlns:a16="http://schemas.microsoft.com/office/drawing/2014/main" id="{3937F58F-593A-4C51-AA6A-55262EA5ADE6}"/>
                  </a:ext>
                </a:extLst>
              </p:cNvPr>
              <p:cNvGrpSpPr/>
              <p:nvPr/>
            </p:nvGrpSpPr>
            <p:grpSpPr>
              <a:xfrm rot="10800000">
                <a:off x="7149450" y="4471958"/>
                <a:ext cx="573393" cy="655980"/>
                <a:chOff x="2988919" y="5712881"/>
                <a:chExt cx="573393" cy="655980"/>
              </a:xfrm>
              <a:grpFill/>
            </p:grpSpPr>
            <p:sp>
              <p:nvSpPr>
                <p:cNvPr id="66" name="Rounded Rectangle 12">
                  <a:extLst>
                    <a:ext uri="{FF2B5EF4-FFF2-40B4-BE49-F238E27FC236}">
                      <a16:creationId xmlns:a16="http://schemas.microsoft.com/office/drawing/2014/main" id="{7950F7EF-71B5-401E-AE05-16D2869E0FED}"/>
                    </a:ext>
                  </a:extLst>
                </p:cNvPr>
                <p:cNvSpPr/>
                <p:nvPr/>
              </p:nvSpPr>
              <p:spPr>
                <a:xfrm rot="2700000" flipV="1">
                  <a:off x="3188309" y="5513491"/>
                  <a:ext cx="174614" cy="5733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67" name="Rounded Rectangle 13">
                  <a:extLst>
                    <a:ext uri="{FF2B5EF4-FFF2-40B4-BE49-F238E27FC236}">
                      <a16:creationId xmlns:a16="http://schemas.microsoft.com/office/drawing/2014/main" id="{0FEACCC1-822C-4E4E-BA62-8097A0380667}"/>
                    </a:ext>
                  </a:extLst>
                </p:cNvPr>
                <p:cNvSpPr/>
                <p:nvPr/>
              </p:nvSpPr>
              <p:spPr>
                <a:xfrm rot="8100000" flipV="1">
                  <a:off x="3188307" y="5795471"/>
                  <a:ext cx="174614" cy="57339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grpSp>
      </p:grpSp>
      <p:grpSp>
        <p:nvGrpSpPr>
          <p:cNvPr id="68" name="그룹 21">
            <a:extLst>
              <a:ext uri="{FF2B5EF4-FFF2-40B4-BE49-F238E27FC236}">
                <a16:creationId xmlns:a16="http://schemas.microsoft.com/office/drawing/2014/main" id="{F7591401-B0F9-4CD0-BF2A-73CE0D1096FD}"/>
              </a:ext>
            </a:extLst>
          </p:cNvPr>
          <p:cNvGrpSpPr/>
          <p:nvPr/>
        </p:nvGrpSpPr>
        <p:grpSpPr>
          <a:xfrm>
            <a:off x="2539667" y="4804107"/>
            <a:ext cx="3830260" cy="393110"/>
            <a:chOff x="2977507" y="5502081"/>
            <a:chExt cx="5586808" cy="573390"/>
          </a:xfrm>
        </p:grpSpPr>
        <p:sp>
          <p:nvSpPr>
            <p:cNvPr id="69" name="Rounded Rectangle 10">
              <a:extLst>
                <a:ext uri="{FF2B5EF4-FFF2-40B4-BE49-F238E27FC236}">
                  <a16:creationId xmlns:a16="http://schemas.microsoft.com/office/drawing/2014/main" id="{42B67950-E372-41C4-B201-DA33373E618E}"/>
                </a:ext>
              </a:extLst>
            </p:cNvPr>
            <p:cNvSpPr/>
            <p:nvPr/>
          </p:nvSpPr>
          <p:spPr>
            <a:xfrm rot="16200000" flipV="1">
              <a:off x="5694466" y="3041553"/>
              <a:ext cx="245250" cy="5494448"/>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nvGrpSpPr>
            <p:cNvPr id="70" name="그룹 16">
              <a:extLst>
                <a:ext uri="{FF2B5EF4-FFF2-40B4-BE49-F238E27FC236}">
                  <a16:creationId xmlns:a16="http://schemas.microsoft.com/office/drawing/2014/main" id="{3B236F7A-627A-4C7C-9F2E-313695D92DF3}"/>
                </a:ext>
              </a:extLst>
            </p:cNvPr>
            <p:cNvGrpSpPr/>
            <p:nvPr/>
          </p:nvGrpSpPr>
          <p:grpSpPr>
            <a:xfrm rot="18900000">
              <a:off x="2977507" y="5502081"/>
              <a:ext cx="573393" cy="573390"/>
              <a:chOff x="1855653" y="5956494"/>
              <a:chExt cx="573393" cy="573390"/>
            </a:xfrm>
          </p:grpSpPr>
          <p:sp>
            <p:nvSpPr>
              <p:cNvPr id="71" name="Rounded Rectangle 12">
                <a:extLst>
                  <a:ext uri="{FF2B5EF4-FFF2-40B4-BE49-F238E27FC236}">
                    <a16:creationId xmlns:a16="http://schemas.microsoft.com/office/drawing/2014/main" id="{37545020-E33C-4296-97E5-8D6CBFCB96C5}"/>
                  </a:ext>
                </a:extLst>
              </p:cNvPr>
              <p:cNvSpPr/>
              <p:nvPr/>
            </p:nvSpPr>
            <p:spPr>
              <a:xfrm rot="5400000" flipV="1">
                <a:off x="2055043" y="5757105"/>
                <a:ext cx="174614" cy="57339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72" name="Rounded Rectangle 13">
                <a:extLst>
                  <a:ext uri="{FF2B5EF4-FFF2-40B4-BE49-F238E27FC236}">
                    <a16:creationId xmlns:a16="http://schemas.microsoft.com/office/drawing/2014/main" id="{59D9C48E-CCD9-4140-ADB1-F8D4789B406A}"/>
                  </a:ext>
                </a:extLst>
              </p:cNvPr>
              <p:cNvSpPr/>
              <p:nvPr/>
            </p:nvSpPr>
            <p:spPr>
              <a:xfrm rot="10800000" flipV="1">
                <a:off x="1855653" y="5956494"/>
                <a:ext cx="174614" cy="57339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grpSp>
      <p:grpSp>
        <p:nvGrpSpPr>
          <p:cNvPr id="73" name="그룹 14">
            <a:extLst>
              <a:ext uri="{FF2B5EF4-FFF2-40B4-BE49-F238E27FC236}">
                <a16:creationId xmlns:a16="http://schemas.microsoft.com/office/drawing/2014/main" id="{E5DAD1DD-7DDD-47BE-919E-D57B868EDBF5}"/>
              </a:ext>
            </a:extLst>
          </p:cNvPr>
          <p:cNvGrpSpPr/>
          <p:nvPr/>
        </p:nvGrpSpPr>
        <p:grpSpPr>
          <a:xfrm>
            <a:off x="5603344" y="4589824"/>
            <a:ext cx="2910737" cy="834232"/>
            <a:chOff x="4592236" y="5223977"/>
            <a:chExt cx="4061372" cy="1164009"/>
          </a:xfrm>
        </p:grpSpPr>
        <p:sp>
          <p:nvSpPr>
            <p:cNvPr id="74" name="Parallelogram 73">
              <a:extLst>
                <a:ext uri="{FF2B5EF4-FFF2-40B4-BE49-F238E27FC236}">
                  <a16:creationId xmlns:a16="http://schemas.microsoft.com/office/drawing/2014/main" id="{47E9C0E5-7B77-4B00-92BE-7360CAB22B34}"/>
                </a:ext>
              </a:extLst>
            </p:cNvPr>
            <p:cNvSpPr/>
            <p:nvPr/>
          </p:nvSpPr>
          <p:spPr>
            <a:xfrm rot="10800000">
              <a:off x="7243669" y="5562867"/>
              <a:ext cx="1349259" cy="239345"/>
            </a:xfrm>
            <a:prstGeom prst="parallelogram">
              <a:avLst>
                <a:gd name="adj" fmla="val 19222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75" name="자유형: 도형 71">
              <a:extLst>
                <a:ext uri="{FF2B5EF4-FFF2-40B4-BE49-F238E27FC236}">
                  <a16:creationId xmlns:a16="http://schemas.microsoft.com/office/drawing/2014/main" id="{10E95BC1-8B3E-42CD-996A-445D1A93DF6E}"/>
                </a:ext>
              </a:extLst>
            </p:cNvPr>
            <p:cNvSpPr/>
            <p:nvPr/>
          </p:nvSpPr>
          <p:spPr>
            <a:xfrm>
              <a:off x="4592236" y="5770733"/>
              <a:ext cx="964161" cy="39601"/>
            </a:xfrm>
            <a:custGeom>
              <a:avLst/>
              <a:gdLst>
                <a:gd name="connsiteX0" fmla="*/ 108000 w 964161"/>
                <a:gd name="connsiteY0" fmla="*/ 1 h 39601"/>
                <a:gd name="connsiteX1" fmla="*/ 108000 w 964161"/>
                <a:gd name="connsiteY1" fmla="*/ 39601 h 39601"/>
                <a:gd name="connsiteX2" fmla="*/ 0 w 964161"/>
                <a:gd name="connsiteY2" fmla="*/ 19801 h 39601"/>
                <a:gd name="connsiteX3" fmla="*/ 108001 w 964161"/>
                <a:gd name="connsiteY3" fmla="*/ 0 h 39601"/>
                <a:gd name="connsiteX4" fmla="*/ 964161 w 964161"/>
                <a:gd name="connsiteY4" fmla="*/ 0 h 39601"/>
                <a:gd name="connsiteX5" fmla="*/ 964161 w 964161"/>
                <a:gd name="connsiteY5" fmla="*/ 39270 h 39601"/>
                <a:gd name="connsiteX6" fmla="*/ 108001 w 964161"/>
                <a:gd name="connsiteY6" fmla="*/ 39270 h 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161" h="39601">
                  <a:moveTo>
                    <a:pt x="108000" y="1"/>
                  </a:moveTo>
                  <a:lnTo>
                    <a:pt x="108000" y="39601"/>
                  </a:lnTo>
                  <a:lnTo>
                    <a:pt x="0" y="19801"/>
                  </a:lnTo>
                  <a:close/>
                  <a:moveTo>
                    <a:pt x="108001" y="0"/>
                  </a:moveTo>
                  <a:lnTo>
                    <a:pt x="964161" y="0"/>
                  </a:lnTo>
                  <a:lnTo>
                    <a:pt x="964161" y="39270"/>
                  </a:lnTo>
                  <a:lnTo>
                    <a:pt x="108001" y="3927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6">
                <a:latin typeface="Arial" pitchFamily="34" charset="0"/>
              </a:endParaRPr>
            </a:p>
          </p:txBody>
        </p:sp>
        <p:grpSp>
          <p:nvGrpSpPr>
            <p:cNvPr id="76" name="Group 75">
              <a:extLst>
                <a:ext uri="{FF2B5EF4-FFF2-40B4-BE49-F238E27FC236}">
                  <a16:creationId xmlns:a16="http://schemas.microsoft.com/office/drawing/2014/main" id="{9293A2F0-6B41-4E2A-A838-97C7EF3D7D7F}"/>
                </a:ext>
              </a:extLst>
            </p:cNvPr>
            <p:cNvGrpSpPr/>
            <p:nvPr/>
          </p:nvGrpSpPr>
          <p:grpSpPr>
            <a:xfrm>
              <a:off x="5511627" y="5656147"/>
              <a:ext cx="2616689" cy="268441"/>
              <a:chOff x="1688158" y="3440846"/>
              <a:chExt cx="1659706" cy="379529"/>
            </a:xfrm>
          </p:grpSpPr>
          <p:sp>
            <p:nvSpPr>
              <p:cNvPr id="80" name="Trapezoid 33">
                <a:extLst>
                  <a:ext uri="{FF2B5EF4-FFF2-40B4-BE49-F238E27FC236}">
                    <a16:creationId xmlns:a16="http://schemas.microsoft.com/office/drawing/2014/main" id="{548DE5B4-8FCA-47F1-B85A-785E0D7D1B90}"/>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81" name="Chord 80">
                <a:extLst>
                  <a:ext uri="{FF2B5EF4-FFF2-40B4-BE49-F238E27FC236}">
                    <a16:creationId xmlns:a16="http://schemas.microsoft.com/office/drawing/2014/main" id="{F488695E-5BBE-4D6D-AAF4-00849AC86730}"/>
                  </a:ext>
                </a:extLst>
              </p:cNvPr>
              <p:cNvSpPr/>
              <p:nvPr/>
            </p:nvSpPr>
            <p:spPr>
              <a:xfrm>
                <a:off x="1688158" y="3454556"/>
                <a:ext cx="155575" cy="352111"/>
              </a:xfrm>
              <a:prstGeom prst="chord">
                <a:avLst>
                  <a:gd name="adj1" fmla="val 5391179"/>
                  <a:gd name="adj2" fmla="val 162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82" name="Trapezoid 37">
                <a:extLst>
                  <a:ext uri="{FF2B5EF4-FFF2-40B4-BE49-F238E27FC236}">
                    <a16:creationId xmlns:a16="http://schemas.microsoft.com/office/drawing/2014/main" id="{F3CB89C5-E61E-4A39-86E2-A0E1B1815A3B}"/>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sp>
          <p:nvSpPr>
            <p:cNvPr id="77" name="Parallelogram 76">
              <a:extLst>
                <a:ext uri="{FF2B5EF4-FFF2-40B4-BE49-F238E27FC236}">
                  <a16:creationId xmlns:a16="http://schemas.microsoft.com/office/drawing/2014/main" id="{7C1AED8D-0ACA-49D5-9D0A-08FC6BE0752B}"/>
                </a:ext>
              </a:extLst>
            </p:cNvPr>
            <p:cNvSpPr/>
            <p:nvPr/>
          </p:nvSpPr>
          <p:spPr>
            <a:xfrm rot="10680000" flipH="1">
              <a:off x="7253673" y="5854960"/>
              <a:ext cx="1195661" cy="533026"/>
            </a:xfrm>
            <a:prstGeom prst="parallelogram">
              <a:avLst>
                <a:gd name="adj" fmla="val 622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78" name="Parallelogram 77">
              <a:extLst>
                <a:ext uri="{FF2B5EF4-FFF2-40B4-BE49-F238E27FC236}">
                  <a16:creationId xmlns:a16="http://schemas.microsoft.com/office/drawing/2014/main" id="{DDC7E950-7603-4E62-97A3-F594E5BEA24C}"/>
                </a:ext>
              </a:extLst>
            </p:cNvPr>
            <p:cNvSpPr/>
            <p:nvPr/>
          </p:nvSpPr>
          <p:spPr>
            <a:xfrm rot="10920000">
              <a:off x="7253673" y="5223977"/>
              <a:ext cx="1195661" cy="533026"/>
            </a:xfrm>
            <a:prstGeom prst="parallelogram">
              <a:avLst>
                <a:gd name="adj" fmla="val 622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79" name="Parallelogram 78">
              <a:extLst>
                <a:ext uri="{FF2B5EF4-FFF2-40B4-BE49-F238E27FC236}">
                  <a16:creationId xmlns:a16="http://schemas.microsoft.com/office/drawing/2014/main" id="{030A22C1-08B8-4B27-B4DA-5A7BFCCA4A48}"/>
                </a:ext>
              </a:extLst>
            </p:cNvPr>
            <p:cNvSpPr/>
            <p:nvPr/>
          </p:nvSpPr>
          <p:spPr>
            <a:xfrm rot="10800000" flipH="1">
              <a:off x="7248499" y="5802213"/>
              <a:ext cx="1405109" cy="239345"/>
            </a:xfrm>
            <a:prstGeom prst="parallelogram">
              <a:avLst>
                <a:gd name="adj" fmla="val 205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grpSp>
      <p:sp>
        <p:nvSpPr>
          <p:cNvPr id="87" name="TextBox 86">
            <a:extLst>
              <a:ext uri="{FF2B5EF4-FFF2-40B4-BE49-F238E27FC236}">
                <a16:creationId xmlns:a16="http://schemas.microsoft.com/office/drawing/2014/main" id="{45752696-5362-44D6-AC0B-F5323F60E00E}"/>
              </a:ext>
            </a:extLst>
          </p:cNvPr>
          <p:cNvSpPr txBox="1"/>
          <p:nvPr/>
        </p:nvSpPr>
        <p:spPr>
          <a:xfrm>
            <a:off x="2602987" y="3863234"/>
            <a:ext cx="4126508" cy="507831"/>
          </a:xfrm>
          <a:prstGeom prst="rect">
            <a:avLst/>
          </a:prstGeom>
          <a:noFill/>
        </p:spPr>
        <p:txBody>
          <a:bodyPr wrap="square" rtlCol="0">
            <a:spAutoFit/>
          </a:bodyPr>
          <a:lstStyle/>
          <a:p>
            <a:pPr algn="just"/>
            <a:r>
              <a:rPr lang="pt-BR" sz="1350">
                <a:latin typeface="Arial" pitchFamily="34" charset="0"/>
                <a:cs typeface="Arial" pitchFamily="34" charset="0"/>
              </a:rPr>
              <a:t>Đổi mới hệ thống tổ chức, quản lý và nâng cao hiệu quả hoạt động để tinh gọn đầu mối ĐVSNCL</a:t>
            </a:r>
            <a:endParaRPr lang="en-US" sz="1350">
              <a:latin typeface="Arial" pitchFamily="34" charset="0"/>
              <a:cs typeface="Arial" pitchFamily="34" charset="0"/>
            </a:endParaRPr>
          </a:p>
        </p:txBody>
      </p:sp>
      <p:sp>
        <p:nvSpPr>
          <p:cNvPr id="88" name="TextBox 87">
            <a:extLst>
              <a:ext uri="{FF2B5EF4-FFF2-40B4-BE49-F238E27FC236}">
                <a16:creationId xmlns:a16="http://schemas.microsoft.com/office/drawing/2014/main" id="{39488E6C-3D75-4960-94E3-358425124763}"/>
              </a:ext>
            </a:extLst>
          </p:cNvPr>
          <p:cNvSpPr txBox="1"/>
          <p:nvPr/>
        </p:nvSpPr>
        <p:spPr>
          <a:xfrm>
            <a:off x="2770900" y="4487862"/>
            <a:ext cx="4100826" cy="461665"/>
          </a:xfrm>
          <a:prstGeom prst="rect">
            <a:avLst/>
          </a:prstGeom>
          <a:noFill/>
        </p:spPr>
        <p:txBody>
          <a:bodyPr wrap="square" rtlCol="0">
            <a:spAutoFit/>
          </a:bodyPr>
          <a:lstStyle/>
          <a:p>
            <a:r>
              <a:rPr lang="pt-BR" sz="1200" spc="-30">
                <a:solidFill>
                  <a:srgbClr val="FF0000"/>
                </a:solidFill>
                <a:latin typeface="Arial" pitchFamily="34" charset="0"/>
                <a:cs typeface="Arial" pitchFamily="34" charset="0"/>
              </a:rPr>
              <a:t>Tăng cường phân cấp, phân quyền mạnh mẽ, hợp lý giữa TW và địa phương, giữa cấp trên và cấp dưới</a:t>
            </a:r>
            <a:endParaRPr lang="en-US" sz="1200" spc="-30">
              <a:solidFill>
                <a:srgbClr val="FF0000"/>
              </a:solidFill>
              <a:latin typeface="Arial" pitchFamily="34" charset="0"/>
              <a:cs typeface="Arial" pitchFamily="34" charset="0"/>
            </a:endParaRPr>
          </a:p>
        </p:txBody>
      </p:sp>
      <p:sp>
        <p:nvSpPr>
          <p:cNvPr id="89" name="TextBox 88">
            <a:extLst>
              <a:ext uri="{FF2B5EF4-FFF2-40B4-BE49-F238E27FC236}">
                <a16:creationId xmlns:a16="http://schemas.microsoft.com/office/drawing/2014/main" id="{8A0E3E06-6B1E-424E-9E2E-3ECAD229A989}"/>
              </a:ext>
            </a:extLst>
          </p:cNvPr>
          <p:cNvSpPr txBox="1"/>
          <p:nvPr/>
        </p:nvSpPr>
        <p:spPr>
          <a:xfrm>
            <a:off x="2177070" y="2010778"/>
            <a:ext cx="4469566" cy="507831"/>
          </a:xfrm>
          <a:prstGeom prst="rect">
            <a:avLst/>
          </a:prstGeom>
          <a:noFill/>
        </p:spPr>
        <p:txBody>
          <a:bodyPr wrap="square" rtlCol="0">
            <a:spAutoFit/>
          </a:bodyPr>
          <a:lstStyle/>
          <a:p>
            <a:pPr algn="just"/>
            <a:r>
              <a:rPr lang="pt-BR" sz="1350">
                <a:solidFill>
                  <a:srgbClr val="FF0000"/>
                </a:solidFill>
                <a:latin typeface="Arial" pitchFamily="34" charset="0"/>
                <a:cs typeface="Arial" pitchFamily="34" charset="0"/>
              </a:rPr>
              <a:t>Xây dựng, hoàn thiện chính sách, pháp luật về tổ chức bộ máy hành chính nhà nước</a:t>
            </a:r>
            <a:endParaRPr lang="en-US" sz="1350">
              <a:solidFill>
                <a:srgbClr val="FF0000"/>
              </a:solidFill>
              <a:latin typeface="Arial" pitchFamily="34" charset="0"/>
              <a:cs typeface="Arial" pitchFamily="34" charset="0"/>
            </a:endParaRPr>
          </a:p>
        </p:txBody>
      </p:sp>
      <p:sp>
        <p:nvSpPr>
          <p:cNvPr id="90" name="Oval 50">
            <a:extLst>
              <a:ext uri="{FF2B5EF4-FFF2-40B4-BE49-F238E27FC236}">
                <a16:creationId xmlns:a16="http://schemas.microsoft.com/office/drawing/2014/main" id="{38C851E7-79A5-4FB4-86F6-FEA91C0D97A7}"/>
              </a:ext>
            </a:extLst>
          </p:cNvPr>
          <p:cNvSpPr>
            <a:spLocks noChangeAspect="1"/>
          </p:cNvSpPr>
          <p:nvPr/>
        </p:nvSpPr>
        <p:spPr>
          <a:xfrm>
            <a:off x="1918077" y="2817233"/>
            <a:ext cx="252057" cy="284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1" name="TextBox 90">
            <a:extLst>
              <a:ext uri="{FF2B5EF4-FFF2-40B4-BE49-F238E27FC236}">
                <a16:creationId xmlns:a16="http://schemas.microsoft.com/office/drawing/2014/main" id="{A5181FC4-96F5-468B-9FAD-F24F3B1D4CAC}"/>
              </a:ext>
            </a:extLst>
          </p:cNvPr>
          <p:cNvSpPr txBox="1"/>
          <p:nvPr/>
        </p:nvSpPr>
        <p:spPr>
          <a:xfrm>
            <a:off x="2634247" y="3293937"/>
            <a:ext cx="3418106" cy="461665"/>
          </a:xfrm>
          <a:prstGeom prst="rect">
            <a:avLst/>
          </a:prstGeom>
          <a:noFill/>
        </p:spPr>
        <p:txBody>
          <a:bodyPr wrap="square" rtlCol="0">
            <a:spAutoFit/>
          </a:bodyPr>
          <a:lstStyle/>
          <a:p>
            <a:pPr algn="just"/>
            <a:r>
              <a:rPr lang="pt-BR" sz="1200" spc="-30">
                <a:solidFill>
                  <a:srgbClr val="FF0000"/>
                </a:solidFill>
                <a:latin typeface="Arial" pitchFamily="34" charset="0"/>
                <a:cs typeface="Arial" pitchFamily="34" charset="0"/>
              </a:rPr>
              <a:t>Nghiên cứu sửa đổi, bổ sung, hoàn thiện quy định về tổ chức chính quyền địa phương</a:t>
            </a:r>
            <a:endParaRPr lang="en-US" sz="1200" spc="-30">
              <a:solidFill>
                <a:srgbClr val="FF0000"/>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F437EC85-E661-4DE7-B4BA-61D48E8837DE}"/>
              </a:ext>
            </a:extLst>
          </p:cNvPr>
          <p:cNvSpPr/>
          <p:nvPr/>
        </p:nvSpPr>
        <p:spPr>
          <a:xfrm>
            <a:off x="2990336" y="5079427"/>
            <a:ext cx="4661881" cy="715581"/>
          </a:xfrm>
          <a:prstGeom prst="rect">
            <a:avLst/>
          </a:prstGeom>
        </p:spPr>
        <p:txBody>
          <a:bodyPr wrap="square">
            <a:spAutoFit/>
          </a:bodyPr>
          <a:lstStyle/>
          <a:p>
            <a:r>
              <a:rPr lang="pt-BR" sz="1350" dirty="0">
                <a:solidFill>
                  <a:srgbClr val="002060"/>
                </a:solidFill>
                <a:latin typeface="Arial" pitchFamily="34" charset="0"/>
                <a:cs typeface="Arial" pitchFamily="34" charset="0"/>
              </a:rPr>
              <a:t>Nghiên cứu, triển khai các biện pháp đổi mới phương thức làm việc, nâng cao năng suất, hiệu quả hoạt động của cơ quan HCNN</a:t>
            </a:r>
            <a:endParaRPr lang="en-US" sz="1350" dirty="0">
              <a:solidFill>
                <a:srgbClr val="002060"/>
              </a:solidFill>
              <a:latin typeface="Arial" pitchFamily="34" charset="0"/>
              <a:cs typeface="Arial" pitchFamily="34" charset="0"/>
            </a:endParaRPr>
          </a:p>
        </p:txBody>
      </p:sp>
      <p:sp>
        <p:nvSpPr>
          <p:cNvPr id="92" name="Isosceles Triangle 13">
            <a:extLst>
              <a:ext uri="{FF2B5EF4-FFF2-40B4-BE49-F238E27FC236}">
                <a16:creationId xmlns:a16="http://schemas.microsoft.com/office/drawing/2014/main" id="{184D5DCF-623D-4225-A968-2B64C1CB80A8}"/>
              </a:ext>
            </a:extLst>
          </p:cNvPr>
          <p:cNvSpPr/>
          <p:nvPr/>
        </p:nvSpPr>
        <p:spPr>
          <a:xfrm rot="10800000">
            <a:off x="2403396" y="4587805"/>
            <a:ext cx="227456" cy="216203"/>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Tree>
    <p:extLst>
      <p:ext uri="{BB962C8B-B14F-4D97-AF65-F5344CB8AC3E}">
        <p14:creationId xmlns:p14="http://schemas.microsoft.com/office/powerpoint/2010/main" val="3637735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F0B5A66-F420-4A4D-B001-1CE410DECA90}"/>
              </a:ext>
            </a:extLst>
          </p:cNvPr>
          <p:cNvSpPr/>
          <p:nvPr/>
        </p:nvSpPr>
        <p:spPr>
          <a:xfrm>
            <a:off x="6192865" y="3050958"/>
            <a:ext cx="2600302" cy="1383003"/>
          </a:xfrm>
          <a:prstGeom prst="rect">
            <a:avLst/>
          </a:prstGeom>
          <a:noFill/>
          <a:ln w="3810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7" name="Rectangle 26">
            <a:extLst>
              <a:ext uri="{FF2B5EF4-FFF2-40B4-BE49-F238E27FC236}">
                <a16:creationId xmlns:a16="http://schemas.microsoft.com/office/drawing/2014/main" id="{DAAF0E39-8064-419D-A171-F9992E0D5471}"/>
              </a:ext>
            </a:extLst>
          </p:cNvPr>
          <p:cNvSpPr/>
          <p:nvPr/>
        </p:nvSpPr>
        <p:spPr>
          <a:xfrm>
            <a:off x="6180365" y="1891086"/>
            <a:ext cx="2632982" cy="7560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8" name="Rectangle 27">
            <a:extLst>
              <a:ext uri="{FF2B5EF4-FFF2-40B4-BE49-F238E27FC236}">
                <a16:creationId xmlns:a16="http://schemas.microsoft.com/office/drawing/2014/main" id="{470409DC-80B8-4DCE-BD5E-7C63278BCB50}"/>
              </a:ext>
            </a:extLst>
          </p:cNvPr>
          <p:cNvSpPr/>
          <p:nvPr/>
        </p:nvSpPr>
        <p:spPr>
          <a:xfrm>
            <a:off x="5607191" y="1986842"/>
            <a:ext cx="552762" cy="564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9" name="Rectangle 28">
            <a:extLst>
              <a:ext uri="{FF2B5EF4-FFF2-40B4-BE49-F238E27FC236}">
                <a16:creationId xmlns:a16="http://schemas.microsoft.com/office/drawing/2014/main" id="{81C97B86-3E91-49B1-AA7A-1513B7BD662D}"/>
              </a:ext>
            </a:extLst>
          </p:cNvPr>
          <p:cNvSpPr/>
          <p:nvPr/>
        </p:nvSpPr>
        <p:spPr>
          <a:xfrm>
            <a:off x="5628293" y="3457067"/>
            <a:ext cx="564572" cy="564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2" name="TextBox 31">
            <a:extLst>
              <a:ext uri="{FF2B5EF4-FFF2-40B4-BE49-F238E27FC236}">
                <a16:creationId xmlns:a16="http://schemas.microsoft.com/office/drawing/2014/main" id="{A0D5B795-FA24-4C5F-B6D1-EB67E916CD91}"/>
              </a:ext>
            </a:extLst>
          </p:cNvPr>
          <p:cNvSpPr txBox="1"/>
          <p:nvPr/>
        </p:nvSpPr>
        <p:spPr>
          <a:xfrm>
            <a:off x="6143933" y="1951117"/>
            <a:ext cx="2534582" cy="715581"/>
          </a:xfrm>
          <a:prstGeom prst="rect">
            <a:avLst/>
          </a:prstGeom>
          <a:noFill/>
        </p:spPr>
        <p:txBody>
          <a:bodyPr wrap="square" rtlCol="0">
            <a:spAutoFit/>
          </a:bodyPr>
          <a:lstStyle/>
          <a:p>
            <a:pPr algn="just"/>
            <a:r>
              <a:rPr lang="pt-BR" sz="1350">
                <a:latin typeface="Arial" pitchFamily="34" charset="0"/>
                <a:cs typeface="Arial" pitchFamily="34" charset="0"/>
              </a:rPr>
              <a:t> Xây dựng nền công vụ chuyên nghiệp, trách nhiệm, năng động và thực tài</a:t>
            </a:r>
            <a:endParaRPr lang="ko-KR" altLang="en-US" sz="900">
              <a:solidFill>
                <a:schemeClr val="tx1">
                  <a:lumMod val="75000"/>
                  <a:lumOff val="25000"/>
                </a:schemeClr>
              </a:solidFill>
              <a:latin typeface="Arial" pitchFamily="34" charset="0"/>
              <a:cs typeface="Arial" pitchFamily="34" charset="0"/>
            </a:endParaRPr>
          </a:p>
        </p:txBody>
      </p:sp>
      <p:sp>
        <p:nvSpPr>
          <p:cNvPr id="36" name="Donut 39">
            <a:extLst>
              <a:ext uri="{FF2B5EF4-FFF2-40B4-BE49-F238E27FC236}">
                <a16:creationId xmlns:a16="http://schemas.microsoft.com/office/drawing/2014/main" id="{9A567C09-7DD7-46F3-88AB-71F5376BCED9}"/>
              </a:ext>
            </a:extLst>
          </p:cNvPr>
          <p:cNvSpPr/>
          <p:nvPr/>
        </p:nvSpPr>
        <p:spPr>
          <a:xfrm>
            <a:off x="5791323" y="3567629"/>
            <a:ext cx="270000" cy="27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5791324" y="2141795"/>
            <a:ext cx="252557" cy="25466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9" name="TextBox 38">
            <a:extLst>
              <a:ext uri="{FF2B5EF4-FFF2-40B4-BE49-F238E27FC236}">
                <a16:creationId xmlns:a16="http://schemas.microsoft.com/office/drawing/2014/main" id="{034718BF-7CA9-4457-B154-26C47844E16B}"/>
              </a:ext>
            </a:extLst>
          </p:cNvPr>
          <p:cNvSpPr txBox="1"/>
          <p:nvPr/>
        </p:nvSpPr>
        <p:spPr>
          <a:xfrm>
            <a:off x="6453719" y="1237823"/>
            <a:ext cx="2147391" cy="438582"/>
          </a:xfrm>
          <a:prstGeom prst="rect">
            <a:avLst/>
          </a:prstGeom>
          <a:noFill/>
        </p:spPr>
        <p:txBody>
          <a:bodyPr wrap="square" rtlCol="0">
            <a:spAutoFit/>
          </a:bodyPr>
          <a:lstStyle/>
          <a:p>
            <a:pPr algn="ctr"/>
            <a:r>
              <a:rPr lang="en-US" altLang="ko-KR" sz="2250" b="1">
                <a:solidFill>
                  <a:srgbClr val="FF0000"/>
                </a:solidFill>
                <a:latin typeface="Arial" pitchFamily="34" charset="0"/>
                <a:cs typeface="Arial" pitchFamily="34" charset="0"/>
              </a:rPr>
              <a:t>MỤC TIÊU</a:t>
            </a:r>
          </a:p>
        </p:txBody>
      </p:sp>
      <p:sp>
        <p:nvSpPr>
          <p:cNvPr id="20" name="TextBox 19">
            <a:extLst>
              <a:ext uri="{FF2B5EF4-FFF2-40B4-BE49-F238E27FC236}">
                <a16:creationId xmlns:a16="http://schemas.microsoft.com/office/drawing/2014/main" id="{9EE7CBE1-006C-4789-BCC8-382B0DB7AFE1}"/>
              </a:ext>
            </a:extLst>
          </p:cNvPr>
          <p:cNvSpPr txBox="1"/>
          <p:nvPr/>
        </p:nvSpPr>
        <p:spPr>
          <a:xfrm>
            <a:off x="6159953" y="3185355"/>
            <a:ext cx="2534583" cy="1131079"/>
          </a:xfrm>
          <a:prstGeom prst="rect">
            <a:avLst/>
          </a:prstGeom>
          <a:noFill/>
        </p:spPr>
        <p:txBody>
          <a:bodyPr wrap="square" rtlCol="0">
            <a:spAutoFit/>
          </a:bodyPr>
          <a:lstStyle/>
          <a:p>
            <a:pPr algn="just"/>
            <a:r>
              <a:rPr lang="pt-BR" sz="1350">
                <a:latin typeface="Arial" pitchFamily="34" charset="0"/>
                <a:cs typeface="Arial" pitchFamily="34" charset="0"/>
              </a:rPr>
              <a:t>Thực hiện cơ chế cạnh tranh lành mạnh, dân chủ, công khai, minh bạch trong bổ nhiệm, đề bạt cán bộ và tuyển dụng công chức, viên chức </a:t>
            </a:r>
            <a:endParaRPr lang="ko-KR" altLang="en-US" sz="1350">
              <a:latin typeface="Arial" pitchFamily="34" charset="0"/>
              <a:cs typeface="Arial" pitchFamily="34" charset="0"/>
            </a:endParaRPr>
          </a:p>
        </p:txBody>
      </p:sp>
      <p:sp>
        <p:nvSpPr>
          <p:cNvPr id="12" name="Rectangle 11">
            <a:extLst>
              <a:ext uri="{FF2B5EF4-FFF2-40B4-BE49-F238E27FC236}">
                <a16:creationId xmlns:a16="http://schemas.microsoft.com/office/drawing/2014/main" id="{D4FA9FAA-25B2-4BA8-8B06-B12984C53FE4}"/>
              </a:ext>
            </a:extLst>
          </p:cNvPr>
          <p:cNvSpPr/>
          <p:nvPr/>
        </p:nvSpPr>
        <p:spPr>
          <a:xfrm>
            <a:off x="1266616" y="2465579"/>
            <a:ext cx="4351472" cy="1170759"/>
          </a:xfrm>
          <a:prstGeom prst="rect">
            <a:avLst/>
          </a:prstGeom>
          <a:solidFill>
            <a:schemeClr val="accent3"/>
          </a:solidFill>
          <a:ln>
            <a:noFill/>
          </a:ln>
          <a:effectLst>
            <a:outerShdw blurRad="1016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13" name="TextBox 12">
            <a:extLst>
              <a:ext uri="{FF2B5EF4-FFF2-40B4-BE49-F238E27FC236}">
                <a16:creationId xmlns:a16="http://schemas.microsoft.com/office/drawing/2014/main" id="{E51B8F69-34BD-48BF-BECC-B5966FC126A5}"/>
              </a:ext>
            </a:extLst>
          </p:cNvPr>
          <p:cNvSpPr txBox="1"/>
          <p:nvPr/>
        </p:nvSpPr>
        <p:spPr>
          <a:xfrm>
            <a:off x="1555199" y="2843209"/>
            <a:ext cx="4067991" cy="415498"/>
          </a:xfrm>
          <a:prstGeom prst="rect">
            <a:avLst/>
          </a:prstGeom>
          <a:noFill/>
        </p:spPr>
        <p:txBody>
          <a:bodyPr wrap="square" rtlCol="0" anchor="ctr">
            <a:spAutoFit/>
          </a:bodyPr>
          <a:lstStyle/>
          <a:p>
            <a:r>
              <a:rPr lang="en-US" altLang="ko-KR" sz="2100" b="1">
                <a:solidFill>
                  <a:schemeClr val="bg1"/>
                </a:solidFill>
                <a:latin typeface="Arial" pitchFamily="34" charset="0"/>
                <a:cs typeface="Arial" pitchFamily="34" charset="0"/>
              </a:rPr>
              <a:t>CẢI CÁCH CHẾ ĐỘ CÔNG VỤ</a:t>
            </a:r>
            <a:endParaRPr lang="ko-KR" altLang="en-US" sz="21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711106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56860" y="1473721"/>
            <a:ext cx="2391263" cy="380873"/>
          </a:xfrm>
          <a:prstGeom prst="rect">
            <a:avLst/>
          </a:prstGeom>
          <a:noFill/>
        </p:spPr>
        <p:txBody>
          <a:bodyPr wrap="square" rtlCol="0" anchor="ctr">
            <a:spAutoFit/>
          </a:bodyPr>
          <a:lstStyle/>
          <a:p>
            <a:pPr algn="r"/>
            <a:r>
              <a:rPr lang="en-US" altLang="ko-KR" sz="1875" b="1" dirty="0">
                <a:solidFill>
                  <a:schemeClr val="bg1"/>
                </a:solidFill>
                <a:latin typeface="Arial" panose="020B0604020202020204" pitchFamily="34" charset="0"/>
                <a:cs typeface="Arial" panose="020B0604020202020204" pitchFamily="34" charset="0"/>
              </a:rPr>
              <a:t>NỘI DUNG</a:t>
            </a:r>
            <a:endParaRPr lang="ko-KR" altLang="en-US" sz="1875" b="1"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71B6CE6-E592-41AB-FE0A-FD87B7D18150}"/>
              </a:ext>
            </a:extLst>
          </p:cNvPr>
          <p:cNvSpPr txBox="1"/>
          <p:nvPr/>
        </p:nvSpPr>
        <p:spPr>
          <a:xfrm>
            <a:off x="3419872" y="2017587"/>
            <a:ext cx="5171985" cy="3565079"/>
          </a:xfrm>
          <a:prstGeom prst="rect">
            <a:avLst/>
          </a:prstGeom>
          <a:noFill/>
        </p:spPr>
        <p:txBody>
          <a:bodyPr wrap="square">
            <a:spAutoFit/>
          </a:bodyPr>
          <a:lstStyle/>
          <a:p>
            <a:pPr marL="640080" indent="-257175" algn="just">
              <a:lnSpc>
                <a:spcPct val="150000"/>
              </a:lnSpc>
              <a:spcBef>
                <a:spcPts val="600"/>
              </a:spcBef>
              <a:spcAft>
                <a:spcPts val="600"/>
              </a:spcAft>
              <a:buFont typeface="Wingdings" panose="05000000000000000000" pitchFamily="2" charset="2"/>
              <a:buChar char="v"/>
              <a:defRPr/>
            </a:pPr>
            <a:r>
              <a:rPr lang="en-US" altLang="ko-KR" b="1" dirty="0">
                <a:solidFill>
                  <a:schemeClr val="bg1"/>
                </a:solidFill>
                <a:latin typeface="Arial" panose="020B0604020202020204" pitchFamily="34" charset="0"/>
                <a:cs typeface="Arial" panose="020B0604020202020204" pitchFamily="34" charset="0"/>
              </a:rPr>
              <a:t>MỘT SỐ VẤN ĐỀ TRỌNG TÂM CCHC</a:t>
            </a:r>
          </a:p>
          <a:p>
            <a:pPr marL="640080" indent="-257175" algn="just">
              <a:lnSpc>
                <a:spcPct val="150000"/>
              </a:lnSpc>
              <a:spcBef>
                <a:spcPts val="600"/>
              </a:spcBef>
              <a:spcAft>
                <a:spcPts val="600"/>
              </a:spcAft>
              <a:buFont typeface="Wingdings" panose="05000000000000000000" pitchFamily="2" charset="2"/>
              <a:buChar char="v"/>
              <a:defRPr/>
            </a:pPr>
            <a:r>
              <a:rPr lang="vi-VN" altLang="ko-KR" b="1" dirty="0">
                <a:solidFill>
                  <a:schemeClr val="bg1"/>
                </a:solidFill>
                <a:latin typeface="Arial" panose="020B0604020202020204" pitchFamily="34" charset="0"/>
                <a:cs typeface="Arial" panose="020B0604020202020204" pitchFamily="34" charset="0"/>
              </a:rPr>
              <a:t>KỸ NĂNG XÂY DỰNG, TRIỂN KHAI KẾ HOẠCH CCHC VÀ BÁO CÁO CCHC </a:t>
            </a:r>
          </a:p>
          <a:p>
            <a:pPr marL="640080" indent="-257175" algn="just">
              <a:lnSpc>
                <a:spcPct val="150000"/>
              </a:lnSpc>
              <a:spcBef>
                <a:spcPts val="600"/>
              </a:spcBef>
              <a:spcAft>
                <a:spcPts val="600"/>
              </a:spcAft>
              <a:buFont typeface="Wingdings" panose="05000000000000000000" pitchFamily="2" charset="2"/>
              <a:buChar char="v"/>
              <a:defRPr/>
            </a:pPr>
            <a:r>
              <a:rPr lang="en-US" altLang="ko-KR" b="1" dirty="0">
                <a:solidFill>
                  <a:schemeClr val="bg1"/>
                </a:solidFill>
                <a:latin typeface="Arial" panose="020B0604020202020204" pitchFamily="34" charset="0"/>
                <a:cs typeface="Arial" panose="020B0604020202020204" pitchFamily="34" charset="0"/>
              </a:rPr>
              <a:t> </a:t>
            </a:r>
            <a:r>
              <a:rPr lang="vi-VN" altLang="ko-KR" b="1" dirty="0">
                <a:solidFill>
                  <a:schemeClr val="bg1"/>
                </a:solidFill>
                <a:latin typeface="Arial" panose="020B0604020202020204" pitchFamily="34" charset="0"/>
                <a:cs typeface="Arial" panose="020B0604020202020204" pitchFamily="34" charset="0"/>
              </a:rPr>
              <a:t>KỸ NĂNG PHỐI HỢP TRONG TRIỂN KHAI CÔNG TÁC CCHC</a:t>
            </a:r>
          </a:p>
          <a:p>
            <a:pPr marL="640080" indent="-257175" algn="just">
              <a:lnSpc>
                <a:spcPct val="150000"/>
              </a:lnSpc>
              <a:spcBef>
                <a:spcPts val="600"/>
              </a:spcBef>
              <a:spcAft>
                <a:spcPts val="600"/>
              </a:spcAft>
              <a:buFont typeface="Wingdings" panose="05000000000000000000" pitchFamily="2" charset="2"/>
              <a:buChar char="v"/>
              <a:defRPr/>
            </a:pPr>
            <a:r>
              <a:rPr lang="vi-VN" altLang="ko-KR" b="1" dirty="0">
                <a:solidFill>
                  <a:schemeClr val="bg1"/>
                </a:solidFill>
                <a:latin typeface="Arial" panose="020B0604020202020204" pitchFamily="34" charset="0"/>
                <a:cs typeface="Arial" panose="020B0604020202020204" pitchFamily="34" charset="0"/>
              </a:rPr>
              <a:t>TUYÊN TRUYỀN </a:t>
            </a:r>
            <a:r>
              <a:rPr lang="en-US" altLang="ko-KR" b="1" dirty="0">
                <a:solidFill>
                  <a:schemeClr val="bg1"/>
                </a:solidFill>
                <a:latin typeface="Arial" panose="020B0604020202020204" pitchFamily="34" charset="0"/>
                <a:cs typeface="Arial" panose="020B0604020202020204" pitchFamily="34" charset="0"/>
              </a:rPr>
              <a:t>CCHC</a:t>
            </a:r>
          </a:p>
          <a:p>
            <a:pPr marL="640080" indent="-257175" algn="just">
              <a:lnSpc>
                <a:spcPct val="150000"/>
              </a:lnSpc>
              <a:spcBef>
                <a:spcPts val="600"/>
              </a:spcBef>
              <a:spcAft>
                <a:spcPts val="600"/>
              </a:spcAft>
              <a:buFont typeface="Wingdings" panose="05000000000000000000" pitchFamily="2" charset="2"/>
              <a:buChar char="v"/>
              <a:defRPr/>
            </a:pPr>
            <a:r>
              <a:rPr lang="vi-VN" altLang="ko-KR" b="1" dirty="0">
                <a:solidFill>
                  <a:schemeClr val="bg1"/>
                </a:solidFill>
                <a:latin typeface="Arial" panose="020B0604020202020204" pitchFamily="34" charset="0"/>
                <a:cs typeface="Arial" panose="020B0604020202020204" pitchFamily="34" charset="0"/>
              </a:rPr>
              <a:t>CÁC KỸ NĂNG KHÁC</a:t>
            </a:r>
          </a:p>
        </p:txBody>
      </p:sp>
    </p:spTree>
    <p:extLst>
      <p:ext uri="{BB962C8B-B14F-4D97-AF65-F5344CB8AC3E}">
        <p14:creationId xmlns:p14="http://schemas.microsoft.com/office/powerpoint/2010/main" val="158682763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7">
            <a:extLst>
              <a:ext uri="{FF2B5EF4-FFF2-40B4-BE49-F238E27FC236}">
                <a16:creationId xmlns:a16="http://schemas.microsoft.com/office/drawing/2014/main" id="{DBFF1A10-F654-4393-BB55-6F506FEAD896}"/>
              </a:ext>
            </a:extLst>
          </p:cNvPr>
          <p:cNvGrpSpPr/>
          <p:nvPr/>
        </p:nvGrpSpPr>
        <p:grpSpPr>
          <a:xfrm>
            <a:off x="174825" y="4283004"/>
            <a:ext cx="8873180" cy="1009297"/>
            <a:chOff x="218993" y="3367301"/>
            <a:chExt cx="11830907" cy="1345729"/>
          </a:xfrm>
        </p:grpSpPr>
        <p:sp>
          <p:nvSpPr>
            <p:cNvPr id="107" name="Oval 106">
              <a:extLst>
                <a:ext uri="{FF2B5EF4-FFF2-40B4-BE49-F238E27FC236}">
                  <a16:creationId xmlns:a16="http://schemas.microsoft.com/office/drawing/2014/main" id="{70888E96-39A0-4839-82F2-71DE98329ED0}"/>
                </a:ext>
              </a:extLst>
            </p:cNvPr>
            <p:cNvSpPr/>
            <p:nvPr userDrawn="1"/>
          </p:nvSpPr>
          <p:spPr>
            <a:xfrm>
              <a:off x="1007933" y="4342866"/>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08" name="Oval 107">
              <a:extLst>
                <a:ext uri="{FF2B5EF4-FFF2-40B4-BE49-F238E27FC236}">
                  <a16:creationId xmlns:a16="http://schemas.microsoft.com/office/drawing/2014/main" id="{5FCC7127-4CE6-49CE-9B03-5093F316481A}"/>
                </a:ext>
              </a:extLst>
            </p:cNvPr>
            <p:cNvSpPr/>
            <p:nvPr userDrawn="1"/>
          </p:nvSpPr>
          <p:spPr>
            <a:xfrm>
              <a:off x="1378874" y="431092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09" name="Oval 108">
              <a:extLst>
                <a:ext uri="{FF2B5EF4-FFF2-40B4-BE49-F238E27FC236}">
                  <a16:creationId xmlns:a16="http://schemas.microsoft.com/office/drawing/2014/main" id="{905D9A39-8B64-4E38-82FB-F88423FF3A63}"/>
                </a:ext>
              </a:extLst>
            </p:cNvPr>
            <p:cNvSpPr/>
            <p:nvPr userDrawn="1"/>
          </p:nvSpPr>
          <p:spPr>
            <a:xfrm>
              <a:off x="218993" y="4394759"/>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0" name="Oval 109">
              <a:extLst>
                <a:ext uri="{FF2B5EF4-FFF2-40B4-BE49-F238E27FC236}">
                  <a16:creationId xmlns:a16="http://schemas.microsoft.com/office/drawing/2014/main" id="{83ADAC02-F03C-44DD-8377-F716E8C5E217}"/>
                </a:ext>
              </a:extLst>
            </p:cNvPr>
            <p:cNvSpPr/>
            <p:nvPr userDrawn="1"/>
          </p:nvSpPr>
          <p:spPr>
            <a:xfrm>
              <a:off x="543793" y="443851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1" name="Oval 110">
              <a:extLst>
                <a:ext uri="{FF2B5EF4-FFF2-40B4-BE49-F238E27FC236}">
                  <a16:creationId xmlns:a16="http://schemas.microsoft.com/office/drawing/2014/main" id="{7441557B-CAD9-4DB2-BC3A-89E506A9DADB}"/>
                </a:ext>
              </a:extLst>
            </p:cNvPr>
            <p:cNvSpPr/>
            <p:nvPr userDrawn="1"/>
          </p:nvSpPr>
          <p:spPr>
            <a:xfrm>
              <a:off x="1435389" y="371616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2" name="Oval 111">
              <a:extLst>
                <a:ext uri="{FF2B5EF4-FFF2-40B4-BE49-F238E27FC236}">
                  <a16:creationId xmlns:a16="http://schemas.microsoft.com/office/drawing/2014/main" id="{2469A4AC-3D8F-4DFA-9BC0-2638B4FEE96C}"/>
                </a:ext>
              </a:extLst>
            </p:cNvPr>
            <p:cNvSpPr/>
            <p:nvPr userDrawn="1"/>
          </p:nvSpPr>
          <p:spPr>
            <a:xfrm>
              <a:off x="559606" y="3917711"/>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3" name="Oval 112">
              <a:extLst>
                <a:ext uri="{FF2B5EF4-FFF2-40B4-BE49-F238E27FC236}">
                  <a16:creationId xmlns:a16="http://schemas.microsoft.com/office/drawing/2014/main" id="{D6BD89D6-35E3-4959-9B8F-3449C8BCA196}"/>
                </a:ext>
              </a:extLst>
            </p:cNvPr>
            <p:cNvSpPr/>
            <p:nvPr userDrawn="1"/>
          </p:nvSpPr>
          <p:spPr>
            <a:xfrm>
              <a:off x="602918" y="3513221"/>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9" name="Oval 118">
              <a:extLst>
                <a:ext uri="{FF2B5EF4-FFF2-40B4-BE49-F238E27FC236}">
                  <a16:creationId xmlns:a16="http://schemas.microsoft.com/office/drawing/2014/main" id="{0D503DAE-607F-4A7C-8D7D-6A8C1317FFE1}"/>
                </a:ext>
              </a:extLst>
            </p:cNvPr>
            <p:cNvSpPr/>
            <p:nvPr userDrawn="1"/>
          </p:nvSpPr>
          <p:spPr>
            <a:xfrm>
              <a:off x="3006128" y="4326989"/>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0" name="Oval 119">
              <a:extLst>
                <a:ext uri="{FF2B5EF4-FFF2-40B4-BE49-F238E27FC236}">
                  <a16:creationId xmlns:a16="http://schemas.microsoft.com/office/drawing/2014/main" id="{6A08B5F2-2D6F-4FA3-9614-077C95D977C7}"/>
                </a:ext>
              </a:extLst>
            </p:cNvPr>
            <p:cNvSpPr/>
            <p:nvPr userDrawn="1"/>
          </p:nvSpPr>
          <p:spPr>
            <a:xfrm>
              <a:off x="2958692" y="400506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1" name="Oval 120">
              <a:extLst>
                <a:ext uri="{FF2B5EF4-FFF2-40B4-BE49-F238E27FC236}">
                  <a16:creationId xmlns:a16="http://schemas.microsoft.com/office/drawing/2014/main" id="{F058672D-56FC-4F49-824F-33FD92CBBA75}"/>
                </a:ext>
              </a:extLst>
            </p:cNvPr>
            <p:cNvSpPr/>
            <p:nvPr userDrawn="1"/>
          </p:nvSpPr>
          <p:spPr>
            <a:xfrm>
              <a:off x="1847450" y="4234815"/>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2" name="Oval 121">
              <a:extLst>
                <a:ext uri="{FF2B5EF4-FFF2-40B4-BE49-F238E27FC236}">
                  <a16:creationId xmlns:a16="http://schemas.microsoft.com/office/drawing/2014/main" id="{7CC8BD02-A109-4A2F-93CE-B26CA548C7CA}"/>
                </a:ext>
              </a:extLst>
            </p:cNvPr>
            <p:cNvSpPr/>
            <p:nvPr userDrawn="1"/>
          </p:nvSpPr>
          <p:spPr>
            <a:xfrm>
              <a:off x="2287925" y="3605777"/>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3" name="Oval 122">
              <a:extLst>
                <a:ext uri="{FF2B5EF4-FFF2-40B4-BE49-F238E27FC236}">
                  <a16:creationId xmlns:a16="http://schemas.microsoft.com/office/drawing/2014/main" id="{149C65BB-A74F-40D5-A953-AC0095CF1A5C}"/>
                </a:ext>
              </a:extLst>
            </p:cNvPr>
            <p:cNvSpPr/>
            <p:nvPr userDrawn="1"/>
          </p:nvSpPr>
          <p:spPr>
            <a:xfrm>
              <a:off x="3277433" y="3458270"/>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4" name="Oval 123">
              <a:extLst>
                <a:ext uri="{FF2B5EF4-FFF2-40B4-BE49-F238E27FC236}">
                  <a16:creationId xmlns:a16="http://schemas.microsoft.com/office/drawing/2014/main" id="{22E1C793-C207-479D-AD0A-54F6EA152FCE}"/>
                </a:ext>
              </a:extLst>
            </p:cNvPr>
            <p:cNvSpPr/>
            <p:nvPr userDrawn="1"/>
          </p:nvSpPr>
          <p:spPr>
            <a:xfrm>
              <a:off x="2260382" y="413697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5" name="Oval 124">
              <a:extLst>
                <a:ext uri="{FF2B5EF4-FFF2-40B4-BE49-F238E27FC236}">
                  <a16:creationId xmlns:a16="http://schemas.microsoft.com/office/drawing/2014/main" id="{3FE7789D-8A90-4005-A023-884D5086692B}"/>
                </a:ext>
              </a:extLst>
            </p:cNvPr>
            <p:cNvSpPr/>
            <p:nvPr userDrawn="1"/>
          </p:nvSpPr>
          <p:spPr>
            <a:xfrm>
              <a:off x="2103043" y="354580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1" name="Oval 130">
              <a:extLst>
                <a:ext uri="{FF2B5EF4-FFF2-40B4-BE49-F238E27FC236}">
                  <a16:creationId xmlns:a16="http://schemas.microsoft.com/office/drawing/2014/main" id="{DE483A62-1A2B-4CED-9057-9BC79CB74D08}"/>
                </a:ext>
              </a:extLst>
            </p:cNvPr>
            <p:cNvSpPr/>
            <p:nvPr userDrawn="1"/>
          </p:nvSpPr>
          <p:spPr>
            <a:xfrm>
              <a:off x="3340527" y="3885182"/>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2" name="Oval 131">
              <a:extLst>
                <a:ext uri="{FF2B5EF4-FFF2-40B4-BE49-F238E27FC236}">
                  <a16:creationId xmlns:a16="http://schemas.microsoft.com/office/drawing/2014/main" id="{6BD22538-FBAB-47EB-B993-CC5D5E18D66D}"/>
                </a:ext>
              </a:extLst>
            </p:cNvPr>
            <p:cNvSpPr/>
            <p:nvPr userDrawn="1"/>
          </p:nvSpPr>
          <p:spPr>
            <a:xfrm>
              <a:off x="4664554" y="4349674"/>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3" name="Oval 132">
              <a:extLst>
                <a:ext uri="{FF2B5EF4-FFF2-40B4-BE49-F238E27FC236}">
                  <a16:creationId xmlns:a16="http://schemas.microsoft.com/office/drawing/2014/main" id="{7E754F91-3581-4EDF-BC76-0EAC1BEB0791}"/>
                </a:ext>
              </a:extLst>
            </p:cNvPr>
            <p:cNvSpPr/>
            <p:nvPr userDrawn="1"/>
          </p:nvSpPr>
          <p:spPr>
            <a:xfrm>
              <a:off x="3563133" y="4226023"/>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4" name="Oval 133">
              <a:extLst>
                <a:ext uri="{FF2B5EF4-FFF2-40B4-BE49-F238E27FC236}">
                  <a16:creationId xmlns:a16="http://schemas.microsoft.com/office/drawing/2014/main" id="{9E846E34-42E5-4BE0-9E74-FB67294A707C}"/>
                </a:ext>
              </a:extLst>
            </p:cNvPr>
            <p:cNvSpPr/>
            <p:nvPr userDrawn="1"/>
          </p:nvSpPr>
          <p:spPr>
            <a:xfrm>
              <a:off x="3993788" y="3950389"/>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5" name="Oval 134">
              <a:extLst>
                <a:ext uri="{FF2B5EF4-FFF2-40B4-BE49-F238E27FC236}">
                  <a16:creationId xmlns:a16="http://schemas.microsoft.com/office/drawing/2014/main" id="{65E17B6C-E61D-46D7-A1F9-3536E49CC51A}"/>
                </a:ext>
              </a:extLst>
            </p:cNvPr>
            <p:cNvSpPr/>
            <p:nvPr userDrawn="1"/>
          </p:nvSpPr>
          <p:spPr>
            <a:xfrm>
              <a:off x="4467273" y="362846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6" name="Oval 135">
              <a:extLst>
                <a:ext uri="{FF2B5EF4-FFF2-40B4-BE49-F238E27FC236}">
                  <a16:creationId xmlns:a16="http://schemas.microsoft.com/office/drawing/2014/main" id="{713A0663-541F-4C32-A06B-EDD34795134A}"/>
                </a:ext>
              </a:extLst>
            </p:cNvPr>
            <p:cNvSpPr/>
            <p:nvPr userDrawn="1"/>
          </p:nvSpPr>
          <p:spPr>
            <a:xfrm>
              <a:off x="4258822" y="4209934"/>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7" name="Oval 136">
              <a:extLst>
                <a:ext uri="{FF2B5EF4-FFF2-40B4-BE49-F238E27FC236}">
                  <a16:creationId xmlns:a16="http://schemas.microsoft.com/office/drawing/2014/main" id="{CA1DF755-EBCF-44DA-B0E2-59D0CB3ADDEA}"/>
                </a:ext>
              </a:extLst>
            </p:cNvPr>
            <p:cNvSpPr/>
            <p:nvPr userDrawn="1"/>
          </p:nvSpPr>
          <p:spPr>
            <a:xfrm>
              <a:off x="3922706" y="3511340"/>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2" name="Oval 141">
              <a:extLst>
                <a:ext uri="{FF2B5EF4-FFF2-40B4-BE49-F238E27FC236}">
                  <a16:creationId xmlns:a16="http://schemas.microsoft.com/office/drawing/2014/main" id="{39E74155-75CF-4B74-BCB0-A07B228E9C20}"/>
                </a:ext>
              </a:extLst>
            </p:cNvPr>
            <p:cNvSpPr/>
            <p:nvPr userDrawn="1"/>
          </p:nvSpPr>
          <p:spPr>
            <a:xfrm>
              <a:off x="5893999" y="4268738"/>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3" name="Oval 142">
              <a:extLst>
                <a:ext uri="{FF2B5EF4-FFF2-40B4-BE49-F238E27FC236}">
                  <a16:creationId xmlns:a16="http://schemas.microsoft.com/office/drawing/2014/main" id="{BA2362D5-370E-42CA-B58E-A71EDEF34C94}"/>
                </a:ext>
              </a:extLst>
            </p:cNvPr>
            <p:cNvSpPr/>
            <p:nvPr userDrawn="1"/>
          </p:nvSpPr>
          <p:spPr>
            <a:xfrm>
              <a:off x="6002206" y="404394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4" name="Oval 143">
              <a:extLst>
                <a:ext uri="{FF2B5EF4-FFF2-40B4-BE49-F238E27FC236}">
                  <a16:creationId xmlns:a16="http://schemas.microsoft.com/office/drawing/2014/main" id="{18D0A457-FD0A-4F45-89D9-48A1CF01706D}"/>
                </a:ext>
              </a:extLst>
            </p:cNvPr>
            <p:cNvSpPr/>
            <p:nvPr userDrawn="1"/>
          </p:nvSpPr>
          <p:spPr>
            <a:xfrm>
              <a:off x="4842325" y="4205603"/>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5" name="Oval 144">
              <a:extLst>
                <a:ext uri="{FF2B5EF4-FFF2-40B4-BE49-F238E27FC236}">
                  <a16:creationId xmlns:a16="http://schemas.microsoft.com/office/drawing/2014/main" id="{93347846-5B7A-4626-B07E-FABB6BBE6F63}"/>
                </a:ext>
              </a:extLst>
            </p:cNvPr>
            <p:cNvSpPr/>
            <p:nvPr userDrawn="1"/>
          </p:nvSpPr>
          <p:spPr>
            <a:xfrm>
              <a:off x="5331440" y="3722484"/>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6" name="Oval 145">
              <a:extLst>
                <a:ext uri="{FF2B5EF4-FFF2-40B4-BE49-F238E27FC236}">
                  <a16:creationId xmlns:a16="http://schemas.microsoft.com/office/drawing/2014/main" id="{67AB384D-E849-44D5-AF23-C6D22CEFFFFE}"/>
                </a:ext>
              </a:extLst>
            </p:cNvPr>
            <p:cNvSpPr/>
            <p:nvPr userDrawn="1"/>
          </p:nvSpPr>
          <p:spPr>
            <a:xfrm>
              <a:off x="5924619" y="3537147"/>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7" name="Oval 146">
              <a:extLst>
                <a:ext uri="{FF2B5EF4-FFF2-40B4-BE49-F238E27FC236}">
                  <a16:creationId xmlns:a16="http://schemas.microsoft.com/office/drawing/2014/main" id="{8E2738CA-06A4-49F6-82FF-EA47292B3197}"/>
                </a:ext>
              </a:extLst>
            </p:cNvPr>
            <p:cNvSpPr/>
            <p:nvPr userDrawn="1"/>
          </p:nvSpPr>
          <p:spPr>
            <a:xfrm>
              <a:off x="5245890" y="4105972"/>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8" name="Oval 147">
              <a:extLst>
                <a:ext uri="{FF2B5EF4-FFF2-40B4-BE49-F238E27FC236}">
                  <a16:creationId xmlns:a16="http://schemas.microsoft.com/office/drawing/2014/main" id="{8CD4E8B5-B84B-4C3D-9406-423BDC314712}"/>
                </a:ext>
              </a:extLst>
            </p:cNvPr>
            <p:cNvSpPr/>
            <p:nvPr userDrawn="1"/>
          </p:nvSpPr>
          <p:spPr>
            <a:xfrm>
              <a:off x="5223948" y="3378915"/>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3" name="Oval 152">
              <a:extLst>
                <a:ext uri="{FF2B5EF4-FFF2-40B4-BE49-F238E27FC236}">
                  <a16:creationId xmlns:a16="http://schemas.microsoft.com/office/drawing/2014/main" id="{9C3EB166-58B1-4E2E-B264-BD98663884D6}"/>
                </a:ext>
              </a:extLst>
            </p:cNvPr>
            <p:cNvSpPr/>
            <p:nvPr userDrawn="1"/>
          </p:nvSpPr>
          <p:spPr>
            <a:xfrm>
              <a:off x="7298614" y="3890486"/>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4" name="Oval 153">
              <a:extLst>
                <a:ext uri="{FF2B5EF4-FFF2-40B4-BE49-F238E27FC236}">
                  <a16:creationId xmlns:a16="http://schemas.microsoft.com/office/drawing/2014/main" id="{64F33BFF-9FD7-4EC6-8006-D136E153B124}"/>
                </a:ext>
              </a:extLst>
            </p:cNvPr>
            <p:cNvSpPr/>
            <p:nvPr userDrawn="1"/>
          </p:nvSpPr>
          <p:spPr>
            <a:xfrm>
              <a:off x="7553330" y="4307229"/>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5" name="Oval 154">
              <a:extLst>
                <a:ext uri="{FF2B5EF4-FFF2-40B4-BE49-F238E27FC236}">
                  <a16:creationId xmlns:a16="http://schemas.microsoft.com/office/drawing/2014/main" id="{9F3879DA-B414-42F7-9CAA-E1261CCF4592}"/>
                </a:ext>
              </a:extLst>
            </p:cNvPr>
            <p:cNvSpPr/>
            <p:nvPr userDrawn="1"/>
          </p:nvSpPr>
          <p:spPr>
            <a:xfrm>
              <a:off x="6393449" y="4313238"/>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6" name="Oval 155">
              <a:extLst>
                <a:ext uri="{FF2B5EF4-FFF2-40B4-BE49-F238E27FC236}">
                  <a16:creationId xmlns:a16="http://schemas.microsoft.com/office/drawing/2014/main" id="{DA2358A3-AFA1-4FF8-B805-868ADFAF38C6}"/>
                </a:ext>
              </a:extLst>
            </p:cNvPr>
            <p:cNvSpPr/>
            <p:nvPr userDrawn="1"/>
          </p:nvSpPr>
          <p:spPr>
            <a:xfrm>
              <a:off x="6882564" y="3907944"/>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7" name="Oval 156">
              <a:extLst>
                <a:ext uri="{FF2B5EF4-FFF2-40B4-BE49-F238E27FC236}">
                  <a16:creationId xmlns:a16="http://schemas.microsoft.com/office/drawing/2014/main" id="{B7F59670-2D31-450E-9741-16C548A89E3D}"/>
                </a:ext>
              </a:extLst>
            </p:cNvPr>
            <p:cNvSpPr/>
            <p:nvPr userDrawn="1"/>
          </p:nvSpPr>
          <p:spPr>
            <a:xfrm>
              <a:off x="7356049" y="3586017"/>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8" name="Oval 157">
              <a:extLst>
                <a:ext uri="{FF2B5EF4-FFF2-40B4-BE49-F238E27FC236}">
                  <a16:creationId xmlns:a16="http://schemas.microsoft.com/office/drawing/2014/main" id="{AB8EDFF8-9D29-48F4-B05C-D803867C98C4}"/>
                </a:ext>
              </a:extLst>
            </p:cNvPr>
            <p:cNvSpPr/>
            <p:nvPr userDrawn="1"/>
          </p:nvSpPr>
          <p:spPr>
            <a:xfrm>
              <a:off x="6991456" y="4196946"/>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9" name="Oval 158">
              <a:extLst>
                <a:ext uri="{FF2B5EF4-FFF2-40B4-BE49-F238E27FC236}">
                  <a16:creationId xmlns:a16="http://schemas.microsoft.com/office/drawing/2014/main" id="{A3F73681-D889-4C74-BF77-571B5D54655B}"/>
                </a:ext>
              </a:extLst>
            </p:cNvPr>
            <p:cNvSpPr/>
            <p:nvPr userDrawn="1"/>
          </p:nvSpPr>
          <p:spPr>
            <a:xfrm>
              <a:off x="6745221" y="348822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5" name="Oval 164">
              <a:extLst>
                <a:ext uri="{FF2B5EF4-FFF2-40B4-BE49-F238E27FC236}">
                  <a16:creationId xmlns:a16="http://schemas.microsoft.com/office/drawing/2014/main" id="{38CAF0EA-5524-4C75-9296-B48BE962CE56}"/>
                </a:ext>
              </a:extLst>
            </p:cNvPr>
            <p:cNvSpPr/>
            <p:nvPr userDrawn="1"/>
          </p:nvSpPr>
          <p:spPr>
            <a:xfrm>
              <a:off x="9138208" y="409523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6" name="Oval 165">
              <a:extLst>
                <a:ext uri="{FF2B5EF4-FFF2-40B4-BE49-F238E27FC236}">
                  <a16:creationId xmlns:a16="http://schemas.microsoft.com/office/drawing/2014/main" id="{56EBED72-4813-46E7-9E44-936365949514}"/>
                </a:ext>
              </a:extLst>
            </p:cNvPr>
            <p:cNvSpPr/>
            <p:nvPr userDrawn="1"/>
          </p:nvSpPr>
          <p:spPr>
            <a:xfrm>
              <a:off x="9104454" y="4492689"/>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7" name="Oval 166">
              <a:extLst>
                <a:ext uri="{FF2B5EF4-FFF2-40B4-BE49-F238E27FC236}">
                  <a16:creationId xmlns:a16="http://schemas.microsoft.com/office/drawing/2014/main" id="{52022BCF-76D6-4AE2-A68D-5368CBDF0C6F}"/>
                </a:ext>
              </a:extLst>
            </p:cNvPr>
            <p:cNvSpPr/>
            <p:nvPr userDrawn="1"/>
          </p:nvSpPr>
          <p:spPr>
            <a:xfrm>
              <a:off x="9858003" y="4186227"/>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8" name="Oval 167">
              <a:extLst>
                <a:ext uri="{FF2B5EF4-FFF2-40B4-BE49-F238E27FC236}">
                  <a16:creationId xmlns:a16="http://schemas.microsoft.com/office/drawing/2014/main" id="{856F8A2E-865E-4431-9976-24AF1EF870F6}"/>
                </a:ext>
              </a:extLst>
            </p:cNvPr>
            <p:cNvSpPr/>
            <p:nvPr userDrawn="1"/>
          </p:nvSpPr>
          <p:spPr>
            <a:xfrm>
              <a:off x="8433688" y="409340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9" name="Oval 168">
              <a:extLst>
                <a:ext uri="{FF2B5EF4-FFF2-40B4-BE49-F238E27FC236}">
                  <a16:creationId xmlns:a16="http://schemas.microsoft.com/office/drawing/2014/main" id="{2F1C7919-A9D7-44CF-BFFA-2CFD80E53E2A}"/>
                </a:ext>
              </a:extLst>
            </p:cNvPr>
            <p:cNvSpPr/>
            <p:nvPr userDrawn="1"/>
          </p:nvSpPr>
          <p:spPr>
            <a:xfrm>
              <a:off x="8907173" y="377147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70" name="Oval 169">
              <a:extLst>
                <a:ext uri="{FF2B5EF4-FFF2-40B4-BE49-F238E27FC236}">
                  <a16:creationId xmlns:a16="http://schemas.microsoft.com/office/drawing/2014/main" id="{186CC85E-F563-451D-B335-6DE4E376195D}"/>
                </a:ext>
              </a:extLst>
            </p:cNvPr>
            <p:cNvSpPr/>
            <p:nvPr userDrawn="1"/>
          </p:nvSpPr>
          <p:spPr>
            <a:xfrm>
              <a:off x="7966360" y="4062724"/>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71" name="Oval 170">
              <a:extLst>
                <a:ext uri="{FF2B5EF4-FFF2-40B4-BE49-F238E27FC236}">
                  <a16:creationId xmlns:a16="http://schemas.microsoft.com/office/drawing/2014/main" id="{4B1E25BE-8C54-40A3-9E0B-565DAC3D9360}"/>
                </a:ext>
              </a:extLst>
            </p:cNvPr>
            <p:cNvSpPr/>
            <p:nvPr userDrawn="1"/>
          </p:nvSpPr>
          <p:spPr>
            <a:xfrm>
              <a:off x="8502358" y="3556858"/>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77" name="Oval 176">
              <a:extLst>
                <a:ext uri="{FF2B5EF4-FFF2-40B4-BE49-F238E27FC236}">
                  <a16:creationId xmlns:a16="http://schemas.microsoft.com/office/drawing/2014/main" id="{C146D9C3-80DD-45B0-9925-4492DF608936}"/>
                </a:ext>
              </a:extLst>
            </p:cNvPr>
            <p:cNvSpPr/>
            <p:nvPr userDrawn="1"/>
          </p:nvSpPr>
          <p:spPr>
            <a:xfrm>
              <a:off x="10720706" y="3787201"/>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78" name="Oval 177">
              <a:extLst>
                <a:ext uri="{FF2B5EF4-FFF2-40B4-BE49-F238E27FC236}">
                  <a16:creationId xmlns:a16="http://schemas.microsoft.com/office/drawing/2014/main" id="{A4325BCE-104A-45A6-87AB-C5F302CDE9DF}"/>
                </a:ext>
              </a:extLst>
            </p:cNvPr>
            <p:cNvSpPr/>
            <p:nvPr userDrawn="1"/>
          </p:nvSpPr>
          <p:spPr>
            <a:xfrm>
              <a:off x="10685548" y="4204125"/>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79" name="Oval 178">
              <a:extLst>
                <a:ext uri="{FF2B5EF4-FFF2-40B4-BE49-F238E27FC236}">
                  <a16:creationId xmlns:a16="http://schemas.microsoft.com/office/drawing/2014/main" id="{9D80C149-7CE8-47B4-AE82-375A22B3222E}"/>
                </a:ext>
              </a:extLst>
            </p:cNvPr>
            <p:cNvSpPr/>
            <p:nvPr userDrawn="1"/>
          </p:nvSpPr>
          <p:spPr>
            <a:xfrm>
              <a:off x="9525666" y="4287958"/>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0" name="Oval 179">
              <a:extLst>
                <a:ext uri="{FF2B5EF4-FFF2-40B4-BE49-F238E27FC236}">
                  <a16:creationId xmlns:a16="http://schemas.microsoft.com/office/drawing/2014/main" id="{573DD011-9AB8-4D77-9D69-289AB378D9FE}"/>
                </a:ext>
              </a:extLst>
            </p:cNvPr>
            <p:cNvSpPr/>
            <p:nvPr userDrawn="1"/>
          </p:nvSpPr>
          <p:spPr>
            <a:xfrm>
              <a:off x="10014781" y="380484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1" name="Oval 180">
              <a:extLst>
                <a:ext uri="{FF2B5EF4-FFF2-40B4-BE49-F238E27FC236}">
                  <a16:creationId xmlns:a16="http://schemas.microsoft.com/office/drawing/2014/main" id="{29BAFCF3-7347-4B42-B729-3E5482CF57B6}"/>
                </a:ext>
              </a:extLst>
            </p:cNvPr>
            <p:cNvSpPr/>
            <p:nvPr userDrawn="1"/>
          </p:nvSpPr>
          <p:spPr>
            <a:xfrm>
              <a:off x="10488266" y="3482913"/>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2" name="Oval 181">
              <a:extLst>
                <a:ext uri="{FF2B5EF4-FFF2-40B4-BE49-F238E27FC236}">
                  <a16:creationId xmlns:a16="http://schemas.microsoft.com/office/drawing/2014/main" id="{08F629C2-16FD-4615-9C3E-72A96312121F}"/>
                </a:ext>
              </a:extLst>
            </p:cNvPr>
            <p:cNvSpPr/>
            <p:nvPr userDrawn="1"/>
          </p:nvSpPr>
          <p:spPr>
            <a:xfrm>
              <a:off x="10279816" y="406438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3" name="Oval 182">
              <a:extLst>
                <a:ext uri="{FF2B5EF4-FFF2-40B4-BE49-F238E27FC236}">
                  <a16:creationId xmlns:a16="http://schemas.microsoft.com/office/drawing/2014/main" id="{78E4EF07-FB90-46A1-96AE-5ED2AF17F3F7}"/>
                </a:ext>
              </a:extLst>
            </p:cNvPr>
            <p:cNvSpPr/>
            <p:nvPr userDrawn="1"/>
          </p:nvSpPr>
          <p:spPr>
            <a:xfrm>
              <a:off x="9608297" y="3551542"/>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9" name="Oval 188">
              <a:extLst>
                <a:ext uri="{FF2B5EF4-FFF2-40B4-BE49-F238E27FC236}">
                  <a16:creationId xmlns:a16="http://schemas.microsoft.com/office/drawing/2014/main" id="{701A6770-953B-4106-A75F-D007E5AD15CF}"/>
                </a:ext>
              </a:extLst>
            </p:cNvPr>
            <p:cNvSpPr/>
            <p:nvPr userDrawn="1"/>
          </p:nvSpPr>
          <p:spPr>
            <a:xfrm>
              <a:off x="11241790" y="4321585"/>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0" name="Oval 189">
              <a:extLst>
                <a:ext uri="{FF2B5EF4-FFF2-40B4-BE49-F238E27FC236}">
                  <a16:creationId xmlns:a16="http://schemas.microsoft.com/office/drawing/2014/main" id="{0806B243-3811-4F3A-8C61-C9C2DBA4FA78}"/>
                </a:ext>
              </a:extLst>
            </p:cNvPr>
            <p:cNvSpPr/>
            <p:nvPr userDrawn="1"/>
          </p:nvSpPr>
          <p:spPr>
            <a:xfrm>
              <a:off x="11912557" y="4137766"/>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1" name="Oval 190">
              <a:extLst>
                <a:ext uri="{FF2B5EF4-FFF2-40B4-BE49-F238E27FC236}">
                  <a16:creationId xmlns:a16="http://schemas.microsoft.com/office/drawing/2014/main" id="{43A0FA47-0AD2-4F32-8A11-49238B459370}"/>
                </a:ext>
              </a:extLst>
            </p:cNvPr>
            <p:cNvSpPr/>
            <p:nvPr userDrawn="1"/>
          </p:nvSpPr>
          <p:spPr>
            <a:xfrm>
              <a:off x="10752676" y="4221599"/>
              <a:ext cx="232216" cy="232075"/>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2" name="Oval 191">
              <a:extLst>
                <a:ext uri="{FF2B5EF4-FFF2-40B4-BE49-F238E27FC236}">
                  <a16:creationId xmlns:a16="http://schemas.microsoft.com/office/drawing/2014/main" id="{D364B217-6545-4749-A701-389E3731D191}"/>
                </a:ext>
              </a:extLst>
            </p:cNvPr>
            <p:cNvSpPr/>
            <p:nvPr userDrawn="1"/>
          </p:nvSpPr>
          <p:spPr>
            <a:xfrm>
              <a:off x="11241790" y="3738480"/>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3" name="Oval 192">
              <a:extLst>
                <a:ext uri="{FF2B5EF4-FFF2-40B4-BE49-F238E27FC236}">
                  <a16:creationId xmlns:a16="http://schemas.microsoft.com/office/drawing/2014/main" id="{57CE0D63-3DB0-41F4-88FA-E79ACBE73DF7}"/>
                </a:ext>
              </a:extLst>
            </p:cNvPr>
            <p:cNvSpPr/>
            <p:nvPr userDrawn="1"/>
          </p:nvSpPr>
          <p:spPr>
            <a:xfrm>
              <a:off x="11715276" y="3416553"/>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4" name="Oval 193">
              <a:extLst>
                <a:ext uri="{FF2B5EF4-FFF2-40B4-BE49-F238E27FC236}">
                  <a16:creationId xmlns:a16="http://schemas.microsoft.com/office/drawing/2014/main" id="{DCA4AD2C-2553-438A-8255-CFC6E16349BF}"/>
                </a:ext>
              </a:extLst>
            </p:cNvPr>
            <p:cNvSpPr/>
            <p:nvPr userDrawn="1"/>
          </p:nvSpPr>
          <p:spPr>
            <a:xfrm>
              <a:off x="11506825" y="3998025"/>
              <a:ext cx="364593" cy="364372"/>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5" name="Oval 194">
              <a:extLst>
                <a:ext uri="{FF2B5EF4-FFF2-40B4-BE49-F238E27FC236}">
                  <a16:creationId xmlns:a16="http://schemas.microsoft.com/office/drawing/2014/main" id="{F5D2B461-60A6-4D23-8CC7-C21D5AF88764}"/>
                </a:ext>
              </a:extLst>
            </p:cNvPr>
            <p:cNvSpPr/>
            <p:nvPr userDrawn="1"/>
          </p:nvSpPr>
          <p:spPr>
            <a:xfrm>
              <a:off x="10990355" y="3367301"/>
              <a:ext cx="137343" cy="137259"/>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6" name="Oval 195">
              <a:extLst>
                <a:ext uri="{FF2B5EF4-FFF2-40B4-BE49-F238E27FC236}">
                  <a16:creationId xmlns:a16="http://schemas.microsoft.com/office/drawing/2014/main" id="{C3BE38A2-40F0-4FB7-812A-6B4E82D58D3C}"/>
                </a:ext>
              </a:extLst>
            </p:cNvPr>
            <p:cNvSpPr/>
            <p:nvPr userDrawn="1"/>
          </p:nvSpPr>
          <p:spPr>
            <a:xfrm>
              <a:off x="2491125" y="3808853"/>
              <a:ext cx="274687" cy="27452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grpSp>
      <p:grpSp>
        <p:nvGrpSpPr>
          <p:cNvPr id="3" name="Group 2">
            <a:extLst>
              <a:ext uri="{FF2B5EF4-FFF2-40B4-BE49-F238E27FC236}">
                <a16:creationId xmlns:a16="http://schemas.microsoft.com/office/drawing/2014/main" id="{A53A6F01-7225-4178-81DA-01FCAE2D7601}"/>
              </a:ext>
            </a:extLst>
          </p:cNvPr>
          <p:cNvGrpSpPr/>
          <p:nvPr/>
        </p:nvGrpSpPr>
        <p:grpSpPr>
          <a:xfrm>
            <a:off x="78578" y="4964929"/>
            <a:ext cx="9065981" cy="1101557"/>
            <a:chOff x="1742" y="5389258"/>
            <a:chExt cx="12190258" cy="1468742"/>
          </a:xfrm>
          <a:solidFill>
            <a:schemeClr val="accent1">
              <a:lumMod val="40000"/>
              <a:lumOff val="60000"/>
            </a:schemeClr>
          </a:solidFill>
        </p:grpSpPr>
        <p:grpSp>
          <p:nvGrpSpPr>
            <p:cNvPr id="4" name="Group 3">
              <a:extLst>
                <a:ext uri="{FF2B5EF4-FFF2-40B4-BE49-F238E27FC236}">
                  <a16:creationId xmlns:a16="http://schemas.microsoft.com/office/drawing/2014/main" id="{64C58C90-DDDC-47A9-922E-5E8B8D9EE0C7}"/>
                </a:ext>
              </a:extLst>
            </p:cNvPr>
            <p:cNvGrpSpPr/>
            <p:nvPr/>
          </p:nvGrpSpPr>
          <p:grpSpPr>
            <a:xfrm>
              <a:off x="5037541" y="5435629"/>
              <a:ext cx="3075791" cy="1422371"/>
              <a:chOff x="9116208" y="4547715"/>
              <a:chExt cx="3075791" cy="1422371"/>
            </a:xfrm>
            <a:grpFill/>
          </p:grpSpPr>
          <p:sp>
            <p:nvSpPr>
              <p:cNvPr id="37" name="Oval 36">
                <a:extLst>
                  <a:ext uri="{FF2B5EF4-FFF2-40B4-BE49-F238E27FC236}">
                    <a16:creationId xmlns:a16="http://schemas.microsoft.com/office/drawing/2014/main" id="{EA53A8B1-4F89-4497-B232-BF9579D36BE9}"/>
                  </a:ext>
                </a:extLst>
              </p:cNvPr>
              <p:cNvSpPr/>
              <p:nvPr/>
            </p:nvSpPr>
            <p:spPr>
              <a:xfrm flipH="1">
                <a:off x="11405121" y="4811473"/>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8" name="Oval 37">
                <a:extLst>
                  <a:ext uri="{FF2B5EF4-FFF2-40B4-BE49-F238E27FC236}">
                    <a16:creationId xmlns:a16="http://schemas.microsoft.com/office/drawing/2014/main" id="{CA738BC4-CADE-42BB-B913-F9088A8B568D}"/>
                  </a:ext>
                </a:extLst>
              </p:cNvPr>
              <p:cNvSpPr/>
              <p:nvPr/>
            </p:nvSpPr>
            <p:spPr>
              <a:xfrm flipH="1">
                <a:off x="11155214"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9" name="Oval 38">
                <a:extLst>
                  <a:ext uri="{FF2B5EF4-FFF2-40B4-BE49-F238E27FC236}">
                    <a16:creationId xmlns:a16="http://schemas.microsoft.com/office/drawing/2014/main" id="{D08A5866-6E9B-417E-8398-F08D061FDE55}"/>
                  </a:ext>
                </a:extLst>
              </p:cNvPr>
              <p:cNvSpPr/>
              <p:nvPr/>
            </p:nvSpPr>
            <p:spPr>
              <a:xfrm flipH="1">
                <a:off x="10772446"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0" name="Oval 39">
                <a:extLst>
                  <a:ext uri="{FF2B5EF4-FFF2-40B4-BE49-F238E27FC236}">
                    <a16:creationId xmlns:a16="http://schemas.microsoft.com/office/drawing/2014/main" id="{C6EC5150-FD78-4E36-8DD5-5E3E2CE8597A}"/>
                  </a:ext>
                </a:extLst>
              </p:cNvPr>
              <p:cNvSpPr/>
              <p:nvPr/>
            </p:nvSpPr>
            <p:spPr>
              <a:xfrm flipH="1">
                <a:off x="10318331" y="469211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1" name="Oval 40">
                <a:extLst>
                  <a:ext uri="{FF2B5EF4-FFF2-40B4-BE49-F238E27FC236}">
                    <a16:creationId xmlns:a16="http://schemas.microsoft.com/office/drawing/2014/main" id="{D61009D2-CBED-4B77-868F-CA46396BB5D9}"/>
                  </a:ext>
                </a:extLst>
              </p:cNvPr>
              <p:cNvSpPr/>
              <p:nvPr/>
            </p:nvSpPr>
            <p:spPr>
              <a:xfrm flipH="1">
                <a:off x="9828889" y="4547715"/>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2" name="Oval 41">
                <a:extLst>
                  <a:ext uri="{FF2B5EF4-FFF2-40B4-BE49-F238E27FC236}">
                    <a16:creationId xmlns:a16="http://schemas.microsoft.com/office/drawing/2014/main" id="{91FF249F-F419-4669-964D-E4860EF88CE6}"/>
                  </a:ext>
                </a:extLst>
              </p:cNvPr>
              <p:cNvSpPr/>
              <p:nvPr/>
            </p:nvSpPr>
            <p:spPr>
              <a:xfrm flipH="1">
                <a:off x="9757833" y="494709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3" name="Rectangle 42">
                <a:extLst>
                  <a:ext uri="{FF2B5EF4-FFF2-40B4-BE49-F238E27FC236}">
                    <a16:creationId xmlns:a16="http://schemas.microsoft.com/office/drawing/2014/main" id="{EF0E2117-1A4F-44EF-AE77-27836AC6DA2C}"/>
                  </a:ext>
                </a:extLst>
              </p:cNvPr>
              <p:cNvSpPr/>
              <p:nvPr/>
            </p:nvSpPr>
            <p:spPr>
              <a:xfrm flipH="1">
                <a:off x="9116208" y="5253027"/>
                <a:ext cx="3075791" cy="717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4" name="Oval 43">
                <a:extLst>
                  <a:ext uri="{FF2B5EF4-FFF2-40B4-BE49-F238E27FC236}">
                    <a16:creationId xmlns:a16="http://schemas.microsoft.com/office/drawing/2014/main" id="{22D5A58A-B2A5-49B6-865F-89BA529F8348}"/>
                  </a:ext>
                </a:extLst>
              </p:cNvPr>
              <p:cNvSpPr/>
              <p:nvPr/>
            </p:nvSpPr>
            <p:spPr>
              <a:xfrm flipH="1">
                <a:off x="11143693" y="481797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5" name="Oval 44">
                <a:extLst>
                  <a:ext uri="{FF2B5EF4-FFF2-40B4-BE49-F238E27FC236}">
                    <a16:creationId xmlns:a16="http://schemas.microsoft.com/office/drawing/2014/main" id="{68CED064-1B55-4029-81DE-76AFE5BFE64B}"/>
                  </a:ext>
                </a:extLst>
              </p:cNvPr>
              <p:cNvSpPr/>
              <p:nvPr/>
            </p:nvSpPr>
            <p:spPr>
              <a:xfrm flipH="1">
                <a:off x="9440749" y="4805709"/>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5" name="Group 4">
              <a:extLst>
                <a:ext uri="{FF2B5EF4-FFF2-40B4-BE49-F238E27FC236}">
                  <a16:creationId xmlns:a16="http://schemas.microsoft.com/office/drawing/2014/main" id="{3694421C-5B04-4DEA-8FF4-847709E95D23}"/>
                </a:ext>
              </a:extLst>
            </p:cNvPr>
            <p:cNvGrpSpPr/>
            <p:nvPr/>
          </p:nvGrpSpPr>
          <p:grpSpPr>
            <a:xfrm>
              <a:off x="1742" y="5389258"/>
              <a:ext cx="5485937" cy="1468742"/>
              <a:chOff x="-51736" y="4638675"/>
              <a:chExt cx="4754749" cy="1418840"/>
            </a:xfrm>
            <a:grpFill/>
          </p:grpSpPr>
          <p:sp>
            <p:nvSpPr>
              <p:cNvPr id="25" name="Oval 24">
                <a:extLst>
                  <a:ext uri="{FF2B5EF4-FFF2-40B4-BE49-F238E27FC236}">
                    <a16:creationId xmlns:a16="http://schemas.microsoft.com/office/drawing/2014/main" id="{B587934E-2BF9-414C-9D31-13D437CC9D0A}"/>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6" name="Oval 25">
                <a:extLst>
                  <a:ext uri="{FF2B5EF4-FFF2-40B4-BE49-F238E27FC236}">
                    <a16:creationId xmlns:a16="http://schemas.microsoft.com/office/drawing/2014/main" id="{DB1ABCD4-D17B-46F9-A647-9D59A383561F}"/>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7" name="Oval 26">
                <a:extLst>
                  <a:ext uri="{FF2B5EF4-FFF2-40B4-BE49-F238E27FC236}">
                    <a16:creationId xmlns:a16="http://schemas.microsoft.com/office/drawing/2014/main" id="{B0279FA3-BC9F-4873-9890-8AE4DAA8ECDA}"/>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8" name="Oval 27">
                <a:extLst>
                  <a:ext uri="{FF2B5EF4-FFF2-40B4-BE49-F238E27FC236}">
                    <a16:creationId xmlns:a16="http://schemas.microsoft.com/office/drawing/2014/main" id="{85847C63-4932-40A1-AE79-7A9F28C72476}"/>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9" name="Oval 28">
                <a:extLst>
                  <a:ext uri="{FF2B5EF4-FFF2-40B4-BE49-F238E27FC236}">
                    <a16:creationId xmlns:a16="http://schemas.microsoft.com/office/drawing/2014/main" id="{24CA3D7B-08A6-4043-9276-9B37D0C467C7}"/>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0" name="Oval 29">
                <a:extLst>
                  <a:ext uri="{FF2B5EF4-FFF2-40B4-BE49-F238E27FC236}">
                    <a16:creationId xmlns:a16="http://schemas.microsoft.com/office/drawing/2014/main" id="{C4EC65D4-299F-4BF8-8A86-191C25DA3044}"/>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1" name="Oval 30">
                <a:extLst>
                  <a:ext uri="{FF2B5EF4-FFF2-40B4-BE49-F238E27FC236}">
                    <a16:creationId xmlns:a16="http://schemas.microsoft.com/office/drawing/2014/main" id="{B716D984-90EC-4596-96BF-CCE7BED59FAC}"/>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2" name="Oval 31">
                <a:extLst>
                  <a:ext uri="{FF2B5EF4-FFF2-40B4-BE49-F238E27FC236}">
                    <a16:creationId xmlns:a16="http://schemas.microsoft.com/office/drawing/2014/main" id="{12EC643D-3CF9-46C8-85C7-827E753C7F6B}"/>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3" name="Rectangle 32">
                <a:extLst>
                  <a:ext uri="{FF2B5EF4-FFF2-40B4-BE49-F238E27FC236}">
                    <a16:creationId xmlns:a16="http://schemas.microsoft.com/office/drawing/2014/main" id="{285ABD29-CC80-457F-B5F7-0D6C8E5C3E39}"/>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4" name="Oval 33">
                <a:extLst>
                  <a:ext uri="{FF2B5EF4-FFF2-40B4-BE49-F238E27FC236}">
                    <a16:creationId xmlns:a16="http://schemas.microsoft.com/office/drawing/2014/main" id="{2BF9E042-B0A9-4469-AA4D-7590593EB144}"/>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5" name="Oval 34">
                <a:extLst>
                  <a:ext uri="{FF2B5EF4-FFF2-40B4-BE49-F238E27FC236}">
                    <a16:creationId xmlns:a16="http://schemas.microsoft.com/office/drawing/2014/main" id="{F4FF26F3-1441-4F15-BFD3-7B752B369CF2}"/>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6" name="Oval 35">
                <a:extLst>
                  <a:ext uri="{FF2B5EF4-FFF2-40B4-BE49-F238E27FC236}">
                    <a16:creationId xmlns:a16="http://schemas.microsoft.com/office/drawing/2014/main" id="{6F4E328B-DE29-4E73-AF90-C77D771A869B}"/>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sp>
          <p:nvSpPr>
            <p:cNvPr id="6" name="Oval 5">
              <a:extLst>
                <a:ext uri="{FF2B5EF4-FFF2-40B4-BE49-F238E27FC236}">
                  <a16:creationId xmlns:a16="http://schemas.microsoft.com/office/drawing/2014/main" id="{92BCC6E5-D550-4FF5-AA10-7B71D6564966}"/>
                </a:ext>
              </a:extLst>
            </p:cNvPr>
            <p:cNvSpPr/>
            <p:nvPr/>
          </p:nvSpPr>
          <p:spPr>
            <a:xfrm flipH="1">
              <a:off x="2696897" y="6099319"/>
              <a:ext cx="509632" cy="5246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 name="현 96">
              <a:extLst>
                <a:ext uri="{FF2B5EF4-FFF2-40B4-BE49-F238E27FC236}">
                  <a16:creationId xmlns:a16="http://schemas.microsoft.com/office/drawing/2014/main" id="{D39A0157-C894-4D19-8FA3-BAA8D97403AD}"/>
                </a:ext>
              </a:extLst>
            </p:cNvPr>
            <p:cNvSpPr/>
            <p:nvPr/>
          </p:nvSpPr>
          <p:spPr>
            <a:xfrm>
              <a:off x="3328527" y="6058687"/>
              <a:ext cx="784657" cy="784657"/>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 name="현 97">
              <a:extLst>
                <a:ext uri="{FF2B5EF4-FFF2-40B4-BE49-F238E27FC236}">
                  <a16:creationId xmlns:a16="http://schemas.microsoft.com/office/drawing/2014/main" id="{2D0A07A6-B5F5-40C2-8A39-89F92DAF102A}"/>
                </a:ext>
              </a:extLst>
            </p:cNvPr>
            <p:cNvSpPr/>
            <p:nvPr/>
          </p:nvSpPr>
          <p:spPr>
            <a:xfrm>
              <a:off x="4554915" y="6352929"/>
              <a:ext cx="492156" cy="492156"/>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 name="현 96">
              <a:extLst>
                <a:ext uri="{FF2B5EF4-FFF2-40B4-BE49-F238E27FC236}">
                  <a16:creationId xmlns:a16="http://schemas.microsoft.com/office/drawing/2014/main" id="{40088CE9-3ACB-4E74-9BE1-E88ACB3AD592}"/>
                </a:ext>
              </a:extLst>
            </p:cNvPr>
            <p:cNvSpPr/>
            <p:nvPr/>
          </p:nvSpPr>
          <p:spPr>
            <a:xfrm>
              <a:off x="3972848" y="5984118"/>
              <a:ext cx="784657" cy="784657"/>
            </a:xfrm>
            <a:prstGeom prst="chord">
              <a:avLst>
                <a:gd name="adj1" fmla="val 10904884"/>
                <a:gd name="adj2" fmla="val 21584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0" name="Group 9">
              <a:extLst>
                <a:ext uri="{FF2B5EF4-FFF2-40B4-BE49-F238E27FC236}">
                  <a16:creationId xmlns:a16="http://schemas.microsoft.com/office/drawing/2014/main" id="{2DC34D36-C2C0-40A1-9116-D7AA632D4AB5}"/>
                </a:ext>
              </a:extLst>
            </p:cNvPr>
            <p:cNvGrpSpPr/>
            <p:nvPr/>
          </p:nvGrpSpPr>
          <p:grpSpPr>
            <a:xfrm flipH="1">
              <a:off x="7769092" y="5591016"/>
              <a:ext cx="4422908" cy="1266984"/>
              <a:chOff x="8005970" y="4483310"/>
              <a:chExt cx="4422908" cy="1266984"/>
            </a:xfrm>
            <a:grpFill/>
          </p:grpSpPr>
          <p:sp>
            <p:nvSpPr>
              <p:cNvPr id="11" name="Oval 10">
                <a:extLst>
                  <a:ext uri="{FF2B5EF4-FFF2-40B4-BE49-F238E27FC236}">
                    <a16:creationId xmlns:a16="http://schemas.microsoft.com/office/drawing/2014/main" id="{1FAA8945-1E2E-4DC6-B28C-9B3646218D29}"/>
                  </a:ext>
                </a:extLst>
              </p:cNvPr>
              <p:cNvSpPr/>
              <p:nvPr/>
            </p:nvSpPr>
            <p:spPr>
              <a:xfrm flipH="1">
                <a:off x="11642407" y="471701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2" name="Oval 11">
                <a:extLst>
                  <a:ext uri="{FF2B5EF4-FFF2-40B4-BE49-F238E27FC236}">
                    <a16:creationId xmlns:a16="http://schemas.microsoft.com/office/drawing/2014/main" id="{9725CAE5-9153-43AF-B2A4-892454CF72C2}"/>
                  </a:ext>
                </a:extLst>
              </p:cNvPr>
              <p:cNvSpPr/>
              <p:nvPr/>
            </p:nvSpPr>
            <p:spPr>
              <a:xfrm flipH="1">
                <a:off x="11155214" y="4568691"/>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3" name="Oval 12">
                <a:extLst>
                  <a:ext uri="{FF2B5EF4-FFF2-40B4-BE49-F238E27FC236}">
                    <a16:creationId xmlns:a16="http://schemas.microsoft.com/office/drawing/2014/main" id="{472B5291-349D-4078-93DE-35858A763780}"/>
                  </a:ext>
                </a:extLst>
              </p:cNvPr>
              <p:cNvSpPr/>
              <p:nvPr/>
            </p:nvSpPr>
            <p:spPr>
              <a:xfrm flipH="1">
                <a:off x="10656333" y="4532227"/>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4" name="Oval 13">
                <a:extLst>
                  <a:ext uri="{FF2B5EF4-FFF2-40B4-BE49-F238E27FC236}">
                    <a16:creationId xmlns:a16="http://schemas.microsoft.com/office/drawing/2014/main" id="{50DABA2D-0206-4D5F-80E4-71651C4B650C}"/>
                  </a:ext>
                </a:extLst>
              </p:cNvPr>
              <p:cNvSpPr/>
              <p:nvPr/>
            </p:nvSpPr>
            <p:spPr>
              <a:xfrm flipH="1">
                <a:off x="10227408" y="4630410"/>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5" name="Oval 14">
                <a:extLst>
                  <a:ext uri="{FF2B5EF4-FFF2-40B4-BE49-F238E27FC236}">
                    <a16:creationId xmlns:a16="http://schemas.microsoft.com/office/drawing/2014/main" id="{03384D99-D6E6-46CF-B834-EFFA18C40C98}"/>
                  </a:ext>
                </a:extLst>
              </p:cNvPr>
              <p:cNvSpPr/>
              <p:nvPr/>
            </p:nvSpPr>
            <p:spPr>
              <a:xfrm flipH="1">
                <a:off x="9634684" y="452333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6" name="Oval 15">
                <a:extLst>
                  <a:ext uri="{FF2B5EF4-FFF2-40B4-BE49-F238E27FC236}">
                    <a16:creationId xmlns:a16="http://schemas.microsoft.com/office/drawing/2014/main" id="{3DEC25FB-81B7-4C0A-8BFC-E52889CF5FDF}"/>
                  </a:ext>
                </a:extLst>
              </p:cNvPr>
              <p:cNvSpPr/>
              <p:nvPr/>
            </p:nvSpPr>
            <p:spPr>
              <a:xfrm flipH="1">
                <a:off x="9757833" y="494709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7" name="Rectangle 16">
                <a:extLst>
                  <a:ext uri="{FF2B5EF4-FFF2-40B4-BE49-F238E27FC236}">
                    <a16:creationId xmlns:a16="http://schemas.microsoft.com/office/drawing/2014/main" id="{2FA47305-6C25-46F5-92F0-69D3D1235BB3}"/>
                  </a:ext>
                </a:extLst>
              </p:cNvPr>
              <p:cNvSpPr/>
              <p:nvPr/>
            </p:nvSpPr>
            <p:spPr>
              <a:xfrm flipH="1">
                <a:off x="8007712" y="5033235"/>
                <a:ext cx="4159392" cy="717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8" name="Oval 17">
                <a:extLst>
                  <a:ext uri="{FF2B5EF4-FFF2-40B4-BE49-F238E27FC236}">
                    <a16:creationId xmlns:a16="http://schemas.microsoft.com/office/drawing/2014/main" id="{756DE48B-F5DD-469B-919F-2184C612816C}"/>
                  </a:ext>
                </a:extLst>
              </p:cNvPr>
              <p:cNvSpPr/>
              <p:nvPr/>
            </p:nvSpPr>
            <p:spPr>
              <a:xfrm flipH="1">
                <a:off x="11143693" y="4817974"/>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9" name="Oval 18">
                <a:extLst>
                  <a:ext uri="{FF2B5EF4-FFF2-40B4-BE49-F238E27FC236}">
                    <a16:creationId xmlns:a16="http://schemas.microsoft.com/office/drawing/2014/main" id="{34D7D75C-C161-4647-B1C7-2616FDBE0BB0}"/>
                  </a:ext>
                </a:extLst>
              </p:cNvPr>
              <p:cNvSpPr/>
              <p:nvPr/>
            </p:nvSpPr>
            <p:spPr>
              <a:xfrm flipH="1">
                <a:off x="9332942" y="4727306"/>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0" name="Oval 19">
                <a:extLst>
                  <a:ext uri="{FF2B5EF4-FFF2-40B4-BE49-F238E27FC236}">
                    <a16:creationId xmlns:a16="http://schemas.microsoft.com/office/drawing/2014/main" id="{225B45D2-C4E1-4433-A324-B36A8A9CEEF7}"/>
                  </a:ext>
                </a:extLst>
              </p:cNvPr>
              <p:cNvSpPr/>
              <p:nvPr/>
            </p:nvSpPr>
            <p:spPr>
              <a:xfrm flipH="1">
                <a:off x="8736184" y="4717018"/>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1" name="Oval 20">
                <a:extLst>
                  <a:ext uri="{FF2B5EF4-FFF2-40B4-BE49-F238E27FC236}">
                    <a16:creationId xmlns:a16="http://schemas.microsoft.com/office/drawing/2014/main" id="{F6F91851-F5D3-4444-80A4-90BAECB32040}"/>
                  </a:ext>
                </a:extLst>
              </p:cNvPr>
              <p:cNvSpPr/>
              <p:nvPr/>
            </p:nvSpPr>
            <p:spPr>
              <a:xfrm flipH="1">
                <a:off x="8490456" y="4820098"/>
                <a:ext cx="393236" cy="372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2" name="Oval 21">
                <a:extLst>
                  <a:ext uri="{FF2B5EF4-FFF2-40B4-BE49-F238E27FC236}">
                    <a16:creationId xmlns:a16="http://schemas.microsoft.com/office/drawing/2014/main" id="{E93F545B-BFA3-4941-8C06-8CB408042E7E}"/>
                  </a:ext>
                </a:extLst>
              </p:cNvPr>
              <p:cNvSpPr/>
              <p:nvPr/>
            </p:nvSpPr>
            <p:spPr>
              <a:xfrm flipH="1">
                <a:off x="8009669" y="4845022"/>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3" name="Oval 22">
                <a:extLst>
                  <a:ext uri="{FF2B5EF4-FFF2-40B4-BE49-F238E27FC236}">
                    <a16:creationId xmlns:a16="http://schemas.microsoft.com/office/drawing/2014/main" id="{99D200BE-06B2-4383-A9CC-A2E21B9ED6E2}"/>
                  </a:ext>
                </a:extLst>
              </p:cNvPr>
              <p:cNvSpPr/>
              <p:nvPr/>
            </p:nvSpPr>
            <p:spPr>
              <a:xfrm flipH="1">
                <a:off x="8104585" y="4483310"/>
                <a:ext cx="786471" cy="745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24" name="Oval 23">
                <a:extLst>
                  <a:ext uri="{FF2B5EF4-FFF2-40B4-BE49-F238E27FC236}">
                    <a16:creationId xmlns:a16="http://schemas.microsoft.com/office/drawing/2014/main" id="{63CF832C-54D9-4F2C-B28A-D57ED67FBCC7}"/>
                  </a:ext>
                </a:extLst>
              </p:cNvPr>
              <p:cNvSpPr/>
              <p:nvPr/>
            </p:nvSpPr>
            <p:spPr>
              <a:xfrm flipH="1">
                <a:off x="8005970" y="4772493"/>
                <a:ext cx="456127" cy="432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46" name="Group 45">
            <a:extLst>
              <a:ext uri="{FF2B5EF4-FFF2-40B4-BE49-F238E27FC236}">
                <a16:creationId xmlns:a16="http://schemas.microsoft.com/office/drawing/2014/main" id="{9A22274B-E1AA-4349-B3A1-AF0823EEDC56}"/>
              </a:ext>
            </a:extLst>
          </p:cNvPr>
          <p:cNvGrpSpPr/>
          <p:nvPr/>
        </p:nvGrpSpPr>
        <p:grpSpPr>
          <a:xfrm>
            <a:off x="83404" y="5262820"/>
            <a:ext cx="9060596" cy="821565"/>
            <a:chOff x="-3372" y="5771636"/>
            <a:chExt cx="12195372" cy="1095420"/>
          </a:xfrm>
          <a:solidFill>
            <a:schemeClr val="bg1"/>
          </a:solidFill>
        </p:grpSpPr>
        <p:grpSp>
          <p:nvGrpSpPr>
            <p:cNvPr id="47" name="Group 46">
              <a:extLst>
                <a:ext uri="{FF2B5EF4-FFF2-40B4-BE49-F238E27FC236}">
                  <a16:creationId xmlns:a16="http://schemas.microsoft.com/office/drawing/2014/main" id="{1FD5709A-E029-4483-A85F-1C54228C858F}"/>
                </a:ext>
              </a:extLst>
            </p:cNvPr>
            <p:cNvGrpSpPr/>
            <p:nvPr/>
          </p:nvGrpSpPr>
          <p:grpSpPr>
            <a:xfrm>
              <a:off x="-3372" y="6002404"/>
              <a:ext cx="2653222" cy="855594"/>
              <a:chOff x="5208276" y="5677120"/>
              <a:chExt cx="3880949" cy="1251508"/>
            </a:xfrm>
            <a:grpFill/>
          </p:grpSpPr>
          <p:sp>
            <p:nvSpPr>
              <p:cNvPr id="88" name="Oval 87">
                <a:extLst>
                  <a:ext uri="{FF2B5EF4-FFF2-40B4-BE49-F238E27FC236}">
                    <a16:creationId xmlns:a16="http://schemas.microsoft.com/office/drawing/2014/main" id="{63EE3056-6DAC-43E9-A03C-69F4911BB349}"/>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9" name="Oval 88">
                <a:extLst>
                  <a:ext uri="{FF2B5EF4-FFF2-40B4-BE49-F238E27FC236}">
                    <a16:creationId xmlns:a16="http://schemas.microsoft.com/office/drawing/2014/main" id="{A7C4C0CD-B43A-4D3B-A729-30B1D6A84B4E}"/>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0" name="Oval 89">
                <a:extLst>
                  <a:ext uri="{FF2B5EF4-FFF2-40B4-BE49-F238E27FC236}">
                    <a16:creationId xmlns:a16="http://schemas.microsoft.com/office/drawing/2014/main" id="{411B1F6E-55E6-4D26-917E-6373C8E7C1A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1" name="Oval 90">
                <a:extLst>
                  <a:ext uri="{FF2B5EF4-FFF2-40B4-BE49-F238E27FC236}">
                    <a16:creationId xmlns:a16="http://schemas.microsoft.com/office/drawing/2014/main" id="{7E7DE704-6209-47F5-BD00-D182EB95857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2" name="Oval 91">
                <a:extLst>
                  <a:ext uri="{FF2B5EF4-FFF2-40B4-BE49-F238E27FC236}">
                    <a16:creationId xmlns:a16="http://schemas.microsoft.com/office/drawing/2014/main" id="{D9C26B7B-F2D5-4F7C-B475-F7F8990960C6}"/>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3" name="Oval 92">
                <a:extLst>
                  <a:ext uri="{FF2B5EF4-FFF2-40B4-BE49-F238E27FC236}">
                    <a16:creationId xmlns:a16="http://schemas.microsoft.com/office/drawing/2014/main" id="{85EFE878-121D-43E3-A2A7-09D49E168100}"/>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4" name="Oval 93">
                <a:extLst>
                  <a:ext uri="{FF2B5EF4-FFF2-40B4-BE49-F238E27FC236}">
                    <a16:creationId xmlns:a16="http://schemas.microsoft.com/office/drawing/2014/main" id="{E5A91931-8CB3-44CF-8915-BA75E1981942}"/>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5" name="Oval 94">
                <a:extLst>
                  <a:ext uri="{FF2B5EF4-FFF2-40B4-BE49-F238E27FC236}">
                    <a16:creationId xmlns:a16="http://schemas.microsoft.com/office/drawing/2014/main" id="{759E9339-D043-4C98-BF2A-4462908A983A}"/>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6" name="Rectangle 95">
                <a:extLst>
                  <a:ext uri="{FF2B5EF4-FFF2-40B4-BE49-F238E27FC236}">
                    <a16:creationId xmlns:a16="http://schemas.microsoft.com/office/drawing/2014/main" id="{E6E33D85-398D-4310-BFEC-4E93BBFD6BFD}"/>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7" name="Oval 96">
                <a:extLst>
                  <a:ext uri="{FF2B5EF4-FFF2-40B4-BE49-F238E27FC236}">
                    <a16:creationId xmlns:a16="http://schemas.microsoft.com/office/drawing/2014/main" id="{2516675B-6CB0-40AF-ADC0-3B200D8BE6EA}"/>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8" name="Oval 97">
                <a:extLst>
                  <a:ext uri="{FF2B5EF4-FFF2-40B4-BE49-F238E27FC236}">
                    <a16:creationId xmlns:a16="http://schemas.microsoft.com/office/drawing/2014/main" id="{94CA8B83-E554-4196-860F-ADCC2B36E491}"/>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9" name="Oval 98">
                <a:extLst>
                  <a:ext uri="{FF2B5EF4-FFF2-40B4-BE49-F238E27FC236}">
                    <a16:creationId xmlns:a16="http://schemas.microsoft.com/office/drawing/2014/main" id="{8D15C3BB-66B1-493A-9DBD-EB0ACF8191CF}"/>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00" name="Oval 99">
                <a:extLst>
                  <a:ext uri="{FF2B5EF4-FFF2-40B4-BE49-F238E27FC236}">
                    <a16:creationId xmlns:a16="http://schemas.microsoft.com/office/drawing/2014/main" id="{8FE4766D-9BC7-4C0B-BF7E-382B10E3126D}"/>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48" name="Group 47">
              <a:extLst>
                <a:ext uri="{FF2B5EF4-FFF2-40B4-BE49-F238E27FC236}">
                  <a16:creationId xmlns:a16="http://schemas.microsoft.com/office/drawing/2014/main" id="{F1C5AFC2-D17E-451F-B9CF-63052CA5A41B}"/>
                </a:ext>
              </a:extLst>
            </p:cNvPr>
            <p:cNvGrpSpPr/>
            <p:nvPr/>
          </p:nvGrpSpPr>
          <p:grpSpPr>
            <a:xfrm>
              <a:off x="2503359" y="5771636"/>
              <a:ext cx="3430784" cy="1086364"/>
              <a:chOff x="5096347" y="5677120"/>
              <a:chExt cx="3992878" cy="1264356"/>
            </a:xfrm>
            <a:grpFill/>
          </p:grpSpPr>
          <p:sp>
            <p:nvSpPr>
              <p:cNvPr id="75" name="Oval 74">
                <a:extLst>
                  <a:ext uri="{FF2B5EF4-FFF2-40B4-BE49-F238E27FC236}">
                    <a16:creationId xmlns:a16="http://schemas.microsoft.com/office/drawing/2014/main" id="{B37A4628-952A-4FDB-83AA-624713C5B4A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6" name="Oval 75">
                <a:extLst>
                  <a:ext uri="{FF2B5EF4-FFF2-40B4-BE49-F238E27FC236}">
                    <a16:creationId xmlns:a16="http://schemas.microsoft.com/office/drawing/2014/main" id="{84FEA53A-2C49-439D-9816-328811E4E283}"/>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7" name="Oval 76">
                <a:extLst>
                  <a:ext uri="{FF2B5EF4-FFF2-40B4-BE49-F238E27FC236}">
                    <a16:creationId xmlns:a16="http://schemas.microsoft.com/office/drawing/2014/main" id="{C2CBDE0F-CA9F-4DEF-9BC2-8F158AC93F4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8" name="Oval 77">
                <a:extLst>
                  <a:ext uri="{FF2B5EF4-FFF2-40B4-BE49-F238E27FC236}">
                    <a16:creationId xmlns:a16="http://schemas.microsoft.com/office/drawing/2014/main" id="{AD59C9B2-E733-40CC-B576-678645F6BBDB}"/>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9" name="Oval 78">
                <a:extLst>
                  <a:ext uri="{FF2B5EF4-FFF2-40B4-BE49-F238E27FC236}">
                    <a16:creationId xmlns:a16="http://schemas.microsoft.com/office/drawing/2014/main" id="{49C2FBC6-7CDE-4279-97CF-5D86F508EA2F}"/>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0" name="Oval 79">
                <a:extLst>
                  <a:ext uri="{FF2B5EF4-FFF2-40B4-BE49-F238E27FC236}">
                    <a16:creationId xmlns:a16="http://schemas.microsoft.com/office/drawing/2014/main" id="{D7C83E51-AF8E-49A5-AEEF-0FBC8A650DD8}"/>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1" name="Oval 80">
                <a:extLst>
                  <a:ext uri="{FF2B5EF4-FFF2-40B4-BE49-F238E27FC236}">
                    <a16:creationId xmlns:a16="http://schemas.microsoft.com/office/drawing/2014/main" id="{9C0DD979-64C8-42CC-AB58-55CF47FB76A8}"/>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2" name="Oval 81">
                <a:extLst>
                  <a:ext uri="{FF2B5EF4-FFF2-40B4-BE49-F238E27FC236}">
                    <a16:creationId xmlns:a16="http://schemas.microsoft.com/office/drawing/2014/main" id="{3F02F08F-BC8D-4367-A065-359D40CC0DA2}"/>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3" name="Rectangle 82">
                <a:extLst>
                  <a:ext uri="{FF2B5EF4-FFF2-40B4-BE49-F238E27FC236}">
                    <a16:creationId xmlns:a16="http://schemas.microsoft.com/office/drawing/2014/main" id="{46C09040-6655-46CA-87F3-F462D0DE3AAA}"/>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4" name="Oval 83">
                <a:extLst>
                  <a:ext uri="{FF2B5EF4-FFF2-40B4-BE49-F238E27FC236}">
                    <a16:creationId xmlns:a16="http://schemas.microsoft.com/office/drawing/2014/main" id="{B631F9DC-BAC4-4158-90D0-D42B5735164D}"/>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5" name="Oval 84">
                <a:extLst>
                  <a:ext uri="{FF2B5EF4-FFF2-40B4-BE49-F238E27FC236}">
                    <a16:creationId xmlns:a16="http://schemas.microsoft.com/office/drawing/2014/main" id="{183E1C89-2A7C-4545-9091-0CCF6E812022}"/>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6" name="Oval 85">
                <a:extLst>
                  <a:ext uri="{FF2B5EF4-FFF2-40B4-BE49-F238E27FC236}">
                    <a16:creationId xmlns:a16="http://schemas.microsoft.com/office/drawing/2014/main" id="{FADAB87F-4DCC-4DEB-98BB-39C1122887E2}"/>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7" name="Oval 86">
                <a:extLst>
                  <a:ext uri="{FF2B5EF4-FFF2-40B4-BE49-F238E27FC236}">
                    <a16:creationId xmlns:a16="http://schemas.microsoft.com/office/drawing/2014/main" id="{9164BA71-583C-4D75-B4FE-53EDFAA88102}"/>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49" name="Group 48">
              <a:extLst>
                <a:ext uri="{FF2B5EF4-FFF2-40B4-BE49-F238E27FC236}">
                  <a16:creationId xmlns:a16="http://schemas.microsoft.com/office/drawing/2014/main" id="{F7F1D23C-6213-480F-8DAD-12A5CEB1DC5B}"/>
                </a:ext>
              </a:extLst>
            </p:cNvPr>
            <p:cNvGrpSpPr/>
            <p:nvPr/>
          </p:nvGrpSpPr>
          <p:grpSpPr>
            <a:xfrm flipH="1">
              <a:off x="5677557" y="5865298"/>
              <a:ext cx="3459076" cy="994003"/>
              <a:chOff x="5176824" y="5783050"/>
              <a:chExt cx="4025805" cy="1156863"/>
            </a:xfrm>
            <a:grpFill/>
          </p:grpSpPr>
          <p:sp>
            <p:nvSpPr>
              <p:cNvPr id="63" name="Oval 62">
                <a:extLst>
                  <a:ext uri="{FF2B5EF4-FFF2-40B4-BE49-F238E27FC236}">
                    <a16:creationId xmlns:a16="http://schemas.microsoft.com/office/drawing/2014/main" id="{3CA05E8C-2B32-4529-A57B-701448F88EF6}"/>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4" name="Oval 63">
                <a:extLst>
                  <a:ext uri="{FF2B5EF4-FFF2-40B4-BE49-F238E27FC236}">
                    <a16:creationId xmlns:a16="http://schemas.microsoft.com/office/drawing/2014/main" id="{2A616174-ED03-4805-B9DD-D721279AD6E6}"/>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5" name="Oval 64">
                <a:extLst>
                  <a:ext uri="{FF2B5EF4-FFF2-40B4-BE49-F238E27FC236}">
                    <a16:creationId xmlns:a16="http://schemas.microsoft.com/office/drawing/2014/main" id="{3898C5A1-822C-4B3F-98AC-1B883AB55686}"/>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6" name="Oval 65">
                <a:extLst>
                  <a:ext uri="{FF2B5EF4-FFF2-40B4-BE49-F238E27FC236}">
                    <a16:creationId xmlns:a16="http://schemas.microsoft.com/office/drawing/2014/main" id="{F764C3AB-0443-48DD-9CCC-D2173B2BBAAA}"/>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7" name="Oval 66">
                <a:extLst>
                  <a:ext uri="{FF2B5EF4-FFF2-40B4-BE49-F238E27FC236}">
                    <a16:creationId xmlns:a16="http://schemas.microsoft.com/office/drawing/2014/main" id="{9577510F-AC47-4DB5-9AA5-B625E2728569}"/>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8" name="Oval 67">
                <a:extLst>
                  <a:ext uri="{FF2B5EF4-FFF2-40B4-BE49-F238E27FC236}">
                    <a16:creationId xmlns:a16="http://schemas.microsoft.com/office/drawing/2014/main" id="{E5FE861D-9140-4562-9B75-E95D9C28F995}"/>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9" name="Oval 68">
                <a:extLst>
                  <a:ext uri="{FF2B5EF4-FFF2-40B4-BE49-F238E27FC236}">
                    <a16:creationId xmlns:a16="http://schemas.microsoft.com/office/drawing/2014/main" id="{0E476972-D31B-4C55-9AE8-77302445AB9E}"/>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0" name="Rectangle 69">
                <a:extLst>
                  <a:ext uri="{FF2B5EF4-FFF2-40B4-BE49-F238E27FC236}">
                    <a16:creationId xmlns:a16="http://schemas.microsoft.com/office/drawing/2014/main" id="{83A7AEE1-BD0C-4424-A195-5B060AE25EBE}"/>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1" name="Oval 70">
                <a:extLst>
                  <a:ext uri="{FF2B5EF4-FFF2-40B4-BE49-F238E27FC236}">
                    <a16:creationId xmlns:a16="http://schemas.microsoft.com/office/drawing/2014/main" id="{F3125B97-7669-4B95-BD7D-13E8A4BB9653}"/>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2" name="Oval 71">
                <a:extLst>
                  <a:ext uri="{FF2B5EF4-FFF2-40B4-BE49-F238E27FC236}">
                    <a16:creationId xmlns:a16="http://schemas.microsoft.com/office/drawing/2014/main" id="{66735B78-31E7-45F4-8C36-8DE3C679AD26}"/>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3" name="Oval 72">
                <a:extLst>
                  <a:ext uri="{FF2B5EF4-FFF2-40B4-BE49-F238E27FC236}">
                    <a16:creationId xmlns:a16="http://schemas.microsoft.com/office/drawing/2014/main" id="{2659CB7C-EDB0-4898-8CF5-20A5E15FE85F}"/>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4" name="Oval 73">
                <a:extLst>
                  <a:ext uri="{FF2B5EF4-FFF2-40B4-BE49-F238E27FC236}">
                    <a16:creationId xmlns:a16="http://schemas.microsoft.com/office/drawing/2014/main" id="{C319DC66-8569-4724-AAC5-5CF9A322D5ED}"/>
                  </a:ext>
                </a:extLst>
              </p:cNvPr>
              <p:cNvSpPr/>
              <p:nvPr/>
            </p:nvSpPr>
            <p:spPr>
              <a:xfrm>
                <a:off x="5630466" y="6219833"/>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50" name="Group 49">
              <a:extLst>
                <a:ext uri="{FF2B5EF4-FFF2-40B4-BE49-F238E27FC236}">
                  <a16:creationId xmlns:a16="http://schemas.microsoft.com/office/drawing/2014/main" id="{E3A48F73-B426-4601-A446-4ED08BEBA4B3}"/>
                </a:ext>
              </a:extLst>
            </p:cNvPr>
            <p:cNvGrpSpPr/>
            <p:nvPr/>
          </p:nvGrpSpPr>
          <p:grpSpPr>
            <a:xfrm flipH="1">
              <a:off x="8843757" y="5862656"/>
              <a:ext cx="3348243" cy="1004400"/>
              <a:chOff x="5192411" y="5783050"/>
              <a:chExt cx="3896814" cy="1168963"/>
            </a:xfrm>
            <a:grpFill/>
          </p:grpSpPr>
          <p:sp>
            <p:nvSpPr>
              <p:cNvPr id="51" name="Oval 50">
                <a:extLst>
                  <a:ext uri="{FF2B5EF4-FFF2-40B4-BE49-F238E27FC236}">
                    <a16:creationId xmlns:a16="http://schemas.microsoft.com/office/drawing/2014/main" id="{CC4E3804-E0A4-4644-BB2B-7737C96057A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2" name="Oval 51">
                <a:extLst>
                  <a:ext uri="{FF2B5EF4-FFF2-40B4-BE49-F238E27FC236}">
                    <a16:creationId xmlns:a16="http://schemas.microsoft.com/office/drawing/2014/main" id="{E8A206D2-6159-4AA9-AEB7-29AE1ED31679}"/>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3" name="Oval 52">
                <a:extLst>
                  <a:ext uri="{FF2B5EF4-FFF2-40B4-BE49-F238E27FC236}">
                    <a16:creationId xmlns:a16="http://schemas.microsoft.com/office/drawing/2014/main" id="{F7E8AFB5-42A3-4604-A0F6-E40D854B2930}"/>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4" name="Oval 53">
                <a:extLst>
                  <a:ext uri="{FF2B5EF4-FFF2-40B4-BE49-F238E27FC236}">
                    <a16:creationId xmlns:a16="http://schemas.microsoft.com/office/drawing/2014/main" id="{10DC7616-766B-461F-9AD9-16E40B72ABD8}"/>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5" name="Oval 54">
                <a:extLst>
                  <a:ext uri="{FF2B5EF4-FFF2-40B4-BE49-F238E27FC236}">
                    <a16:creationId xmlns:a16="http://schemas.microsoft.com/office/drawing/2014/main" id="{176B17E3-768B-4368-928D-F524814DAB6C}"/>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6" name="Oval 55">
                <a:extLst>
                  <a:ext uri="{FF2B5EF4-FFF2-40B4-BE49-F238E27FC236}">
                    <a16:creationId xmlns:a16="http://schemas.microsoft.com/office/drawing/2014/main" id="{EB370F9C-D60F-4F34-8186-B7A828289D87}"/>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7" name="Oval 56">
                <a:extLst>
                  <a:ext uri="{FF2B5EF4-FFF2-40B4-BE49-F238E27FC236}">
                    <a16:creationId xmlns:a16="http://schemas.microsoft.com/office/drawing/2014/main" id="{60324F0C-011C-4E9E-8949-83FFE79296D7}"/>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8" name="Rectangle 57">
                <a:extLst>
                  <a:ext uri="{FF2B5EF4-FFF2-40B4-BE49-F238E27FC236}">
                    <a16:creationId xmlns:a16="http://schemas.microsoft.com/office/drawing/2014/main" id="{C2B026FE-8A93-425A-BA6E-3D9F3FD89FD4}"/>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9" name="Oval 58">
                <a:extLst>
                  <a:ext uri="{FF2B5EF4-FFF2-40B4-BE49-F238E27FC236}">
                    <a16:creationId xmlns:a16="http://schemas.microsoft.com/office/drawing/2014/main" id="{CCCFD2BC-2D62-4A10-9ED7-52D11115308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0" name="Oval 59">
                <a:extLst>
                  <a:ext uri="{FF2B5EF4-FFF2-40B4-BE49-F238E27FC236}">
                    <a16:creationId xmlns:a16="http://schemas.microsoft.com/office/drawing/2014/main" id="{87CB2851-5BBF-4234-9154-4D79CDB32F67}"/>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1" name="Oval 60">
                <a:extLst>
                  <a:ext uri="{FF2B5EF4-FFF2-40B4-BE49-F238E27FC236}">
                    <a16:creationId xmlns:a16="http://schemas.microsoft.com/office/drawing/2014/main" id="{A5458181-3C5B-4B56-875C-A32FBCEB7C43}"/>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62" name="Oval 61">
                <a:extLst>
                  <a:ext uri="{FF2B5EF4-FFF2-40B4-BE49-F238E27FC236}">
                    <a16:creationId xmlns:a16="http://schemas.microsoft.com/office/drawing/2014/main" id="{49F86944-3033-41A9-8166-0E33EBCC6A4E}"/>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199" name="Group 198">
            <a:extLst>
              <a:ext uri="{FF2B5EF4-FFF2-40B4-BE49-F238E27FC236}">
                <a16:creationId xmlns:a16="http://schemas.microsoft.com/office/drawing/2014/main" id="{96D6EC50-7C74-4E85-909D-C19335A710B2}"/>
              </a:ext>
            </a:extLst>
          </p:cNvPr>
          <p:cNvGrpSpPr/>
          <p:nvPr/>
        </p:nvGrpSpPr>
        <p:grpSpPr>
          <a:xfrm>
            <a:off x="3325226" y="1237103"/>
            <a:ext cx="1700202" cy="2790877"/>
            <a:chOff x="1589533" y="1116515"/>
            <a:chExt cx="3026615" cy="4968176"/>
          </a:xfrm>
          <a:effectLst/>
        </p:grpSpPr>
        <p:sp>
          <p:nvSpPr>
            <p:cNvPr id="200" name="Oval 17">
              <a:extLst>
                <a:ext uri="{FF2B5EF4-FFF2-40B4-BE49-F238E27FC236}">
                  <a16:creationId xmlns:a16="http://schemas.microsoft.com/office/drawing/2014/main" id="{7EBB7C4E-F6A3-4F2D-8DEB-10C49645AA4F}"/>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201" name="Oval 17">
              <a:extLst>
                <a:ext uri="{FF2B5EF4-FFF2-40B4-BE49-F238E27FC236}">
                  <a16:creationId xmlns:a16="http://schemas.microsoft.com/office/drawing/2014/main" id="{9140C652-D02A-47F7-9C9B-3516D170E1F2}"/>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202" name="Oval 17">
              <a:extLst>
                <a:ext uri="{FF2B5EF4-FFF2-40B4-BE49-F238E27FC236}">
                  <a16:creationId xmlns:a16="http://schemas.microsoft.com/office/drawing/2014/main" id="{7DF07CC7-8339-4221-AE84-1DAE14B7C219}"/>
                </a:ext>
              </a:extLst>
            </p:cNvPr>
            <p:cNvSpPr/>
            <p:nvPr/>
          </p:nvSpPr>
          <p:spPr>
            <a:xfrm>
              <a:off x="2131996" y="1116515"/>
              <a:ext cx="1928194" cy="2147820"/>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203" name="Oval 17">
              <a:extLst>
                <a:ext uri="{FF2B5EF4-FFF2-40B4-BE49-F238E27FC236}">
                  <a16:creationId xmlns:a16="http://schemas.microsoft.com/office/drawing/2014/main" id="{98108950-F7C2-4F4B-ABD9-7D58E03F0370}"/>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sp>
          <p:nvSpPr>
            <p:cNvPr id="204" name="Oval 17">
              <a:extLst>
                <a:ext uri="{FF2B5EF4-FFF2-40B4-BE49-F238E27FC236}">
                  <a16:creationId xmlns:a16="http://schemas.microsoft.com/office/drawing/2014/main" id="{BDE4BEB3-1559-4790-80C2-361173A0C7FD}"/>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latin typeface="Arial" pitchFamily="34" charset="0"/>
              </a:endParaRPr>
            </a:p>
          </p:txBody>
        </p:sp>
      </p:grpSp>
      <p:grpSp>
        <p:nvGrpSpPr>
          <p:cNvPr id="208" name="Group 207">
            <a:extLst>
              <a:ext uri="{FF2B5EF4-FFF2-40B4-BE49-F238E27FC236}">
                <a16:creationId xmlns:a16="http://schemas.microsoft.com/office/drawing/2014/main" id="{5B2A4889-96C6-4C11-8D54-BE04D7CA886E}"/>
              </a:ext>
            </a:extLst>
          </p:cNvPr>
          <p:cNvGrpSpPr/>
          <p:nvPr/>
        </p:nvGrpSpPr>
        <p:grpSpPr>
          <a:xfrm>
            <a:off x="5064123" y="1428358"/>
            <a:ext cx="3469127" cy="4301337"/>
            <a:chOff x="3637308" y="1666107"/>
            <a:chExt cx="4500126" cy="5735117"/>
          </a:xfrm>
        </p:grpSpPr>
        <p:sp>
          <p:nvSpPr>
            <p:cNvPr id="209" name="TextBox 208">
              <a:extLst>
                <a:ext uri="{FF2B5EF4-FFF2-40B4-BE49-F238E27FC236}">
                  <a16:creationId xmlns:a16="http://schemas.microsoft.com/office/drawing/2014/main" id="{21B7B50B-2796-4E70-9A55-C3565B674B1F}"/>
                </a:ext>
              </a:extLst>
            </p:cNvPr>
            <p:cNvSpPr txBox="1"/>
            <p:nvPr/>
          </p:nvSpPr>
          <p:spPr>
            <a:xfrm>
              <a:off x="3637308" y="2128087"/>
              <a:ext cx="4429550" cy="1277273"/>
            </a:xfrm>
            <a:prstGeom prst="rect">
              <a:avLst/>
            </a:prstGeom>
            <a:noFill/>
          </p:spPr>
          <p:txBody>
            <a:bodyPr wrap="square" rtlCol="0">
              <a:spAutoFit/>
            </a:bodyPr>
            <a:lstStyle/>
            <a:p>
              <a:pPr marL="214313" indent="-214313" algn="just">
                <a:buFont typeface="Wingdings" pitchFamily="2" charset="2"/>
                <a:buChar char="v"/>
              </a:pPr>
              <a:r>
                <a:rPr lang="pt-BR" sz="1125">
                  <a:solidFill>
                    <a:srgbClr val="C00000"/>
                  </a:solidFill>
                  <a:latin typeface="Arial" pitchFamily="34" charset="0"/>
                  <a:cs typeface="Arial" pitchFamily="34" charset="0"/>
                </a:rPr>
                <a:t>Xây dựng được đội ngũ cán bộ, công chức, viên chức chuyên nghiệp, có chất lượng cao, có số lượng, cơ cấu hợp lý; đội ngũ cán bộ các cấp, nhất là cấp chiến lược, đủ phẩm chất, năng lực và uy tín, ngang tầm nhiệm vụ</a:t>
              </a:r>
              <a:endParaRPr lang="en-US" altLang="ko-KR" sz="1125">
                <a:solidFill>
                  <a:srgbClr val="C00000"/>
                </a:solidFill>
                <a:latin typeface="Arial" pitchFamily="34" charset="0"/>
                <a:cs typeface="Arial" pitchFamily="34" charset="0"/>
              </a:endParaRPr>
            </a:p>
          </p:txBody>
        </p:sp>
        <p:sp>
          <p:nvSpPr>
            <p:cNvPr id="210" name="TextBox 209">
              <a:extLst>
                <a:ext uri="{FF2B5EF4-FFF2-40B4-BE49-F238E27FC236}">
                  <a16:creationId xmlns:a16="http://schemas.microsoft.com/office/drawing/2014/main" id="{1731D571-650D-4513-8763-EBCEBB828668}"/>
                </a:ext>
              </a:extLst>
            </p:cNvPr>
            <p:cNvSpPr txBox="1"/>
            <p:nvPr/>
          </p:nvSpPr>
          <p:spPr>
            <a:xfrm>
              <a:off x="3919757" y="1666107"/>
              <a:ext cx="4217677" cy="430887"/>
            </a:xfrm>
            <a:prstGeom prst="rect">
              <a:avLst/>
            </a:prstGeom>
            <a:noFill/>
          </p:spPr>
          <p:txBody>
            <a:bodyPr wrap="square" rtlCol="0">
              <a:spAutoFit/>
            </a:bodyPr>
            <a:lstStyle/>
            <a:p>
              <a:r>
                <a:rPr lang="en-US" altLang="ko-KR" sz="1500" b="1">
                  <a:solidFill>
                    <a:schemeClr val="accent2"/>
                  </a:solidFill>
                  <a:latin typeface="Arial" pitchFamily="34" charset="0"/>
                  <a:cs typeface="Arial" pitchFamily="34" charset="0"/>
                </a:rPr>
                <a:t>ĐẾN NĂM 2030</a:t>
              </a:r>
              <a:endParaRPr lang="ko-KR" altLang="en-US" sz="1500" b="1">
                <a:solidFill>
                  <a:schemeClr val="accent2"/>
                </a:solidFill>
                <a:latin typeface="Arial" pitchFamily="34" charset="0"/>
                <a:cs typeface="Arial" pitchFamily="34" charset="0"/>
              </a:endParaRPr>
            </a:p>
          </p:txBody>
        </p:sp>
        <p:sp>
          <p:nvSpPr>
            <p:cNvPr id="184" name="TextBox 183">
              <a:extLst>
                <a:ext uri="{FF2B5EF4-FFF2-40B4-BE49-F238E27FC236}">
                  <a16:creationId xmlns:a16="http://schemas.microsoft.com/office/drawing/2014/main" id="{21B7B50B-2796-4E70-9A55-C3565B674B1F}"/>
                </a:ext>
              </a:extLst>
            </p:cNvPr>
            <p:cNvSpPr txBox="1"/>
            <p:nvPr/>
          </p:nvSpPr>
          <p:spPr>
            <a:xfrm>
              <a:off x="3662263" y="3670288"/>
              <a:ext cx="4457029" cy="3730936"/>
            </a:xfrm>
            <a:prstGeom prst="rect">
              <a:avLst/>
            </a:prstGeom>
            <a:noFill/>
          </p:spPr>
          <p:txBody>
            <a:bodyPr wrap="square" rtlCol="0">
              <a:spAutoFit/>
            </a:bodyPr>
            <a:lstStyle/>
            <a:p>
              <a:pPr marL="214313" indent="-214313" algn="just">
                <a:spcBef>
                  <a:spcPts val="225"/>
                </a:spcBef>
                <a:spcAft>
                  <a:spcPts val="225"/>
                </a:spcAft>
                <a:buFont typeface="Wingdings" pitchFamily="2" charset="2"/>
                <a:buChar char="v"/>
              </a:pPr>
              <a:r>
                <a:rPr lang="en-US" altLang="ko-KR" sz="1125" b="1">
                  <a:solidFill>
                    <a:srgbClr val="C00000"/>
                  </a:solidFill>
                  <a:latin typeface="Arial" pitchFamily="34" charset="0"/>
                  <a:cs typeface="Arial" pitchFamily="34" charset="0"/>
                </a:rPr>
                <a:t>Khả năng làm việc trong môi trường quốc tế:</a:t>
              </a:r>
            </a:p>
            <a:p>
              <a:pPr lvl="1" algn="just">
                <a:spcBef>
                  <a:spcPts val="225"/>
                </a:spcBef>
                <a:spcAft>
                  <a:spcPts val="225"/>
                </a:spcAft>
              </a:pPr>
              <a:r>
                <a:rPr lang="en-US" altLang="ko-KR" sz="1125">
                  <a:solidFill>
                    <a:srgbClr val="C00000"/>
                  </a:solidFill>
                  <a:latin typeface="Arial" pitchFamily="34" charset="0"/>
                  <a:cs typeface="Arial" pitchFamily="34" charset="0"/>
                </a:rPr>
                <a:t>+ </a:t>
              </a:r>
              <a:r>
                <a:rPr lang="vi-VN" altLang="ko-KR" sz="1125">
                  <a:solidFill>
                    <a:srgbClr val="C00000"/>
                  </a:solidFill>
                  <a:latin typeface="Arial" pitchFamily="34" charset="0"/>
                  <a:cs typeface="Arial" pitchFamily="34" charset="0"/>
                </a:rPr>
                <a:t>50% - 60% </a:t>
              </a:r>
              <a:r>
                <a:rPr lang="en-US" altLang="ko-KR" sz="1125">
                  <a:solidFill>
                    <a:srgbClr val="C00000"/>
                  </a:solidFill>
                  <a:latin typeface="Arial" pitchFamily="34" charset="0"/>
                  <a:cs typeface="Arial" pitchFamily="34" charset="0"/>
                </a:rPr>
                <a:t>số </a:t>
              </a:r>
              <a:r>
                <a:rPr lang="vi-VN" altLang="ko-KR" sz="1125">
                  <a:solidFill>
                    <a:srgbClr val="C00000"/>
                  </a:solidFill>
                  <a:latin typeface="Arial" pitchFamily="34" charset="0"/>
                  <a:cs typeface="Arial" pitchFamily="34" charset="0"/>
                </a:rPr>
                <a:t>lãnh đạo, quản lý cấp phòng, vụ, cục, tổng cục và tương đương ở Trung ương</a:t>
              </a:r>
              <a:r>
                <a:rPr lang="en-US" altLang="ko-KR" sz="1125">
                  <a:solidFill>
                    <a:srgbClr val="C00000"/>
                  </a:solidFill>
                  <a:latin typeface="Arial" pitchFamily="34" charset="0"/>
                  <a:cs typeface="Arial" pitchFamily="34" charset="0"/>
                </a:rPr>
                <a:t>;</a:t>
              </a:r>
              <a:r>
                <a:rPr lang="vi-VN" altLang="ko-KR" sz="1125">
                  <a:solidFill>
                    <a:srgbClr val="C00000"/>
                  </a:solidFill>
                  <a:latin typeface="Arial" pitchFamily="34" charset="0"/>
                  <a:cs typeface="Arial" pitchFamily="34" charset="0"/>
                </a:rPr>
                <a:t> </a:t>
              </a:r>
              <a:endParaRPr lang="en-US" altLang="ko-KR" sz="1125">
                <a:solidFill>
                  <a:srgbClr val="C00000"/>
                </a:solidFill>
                <a:latin typeface="Arial" pitchFamily="34" charset="0"/>
                <a:cs typeface="Arial" pitchFamily="34" charset="0"/>
              </a:endParaRPr>
            </a:p>
            <a:p>
              <a:pPr lvl="1" algn="just">
                <a:spcBef>
                  <a:spcPts val="225"/>
                </a:spcBef>
                <a:spcAft>
                  <a:spcPts val="225"/>
                </a:spcAft>
              </a:pPr>
              <a:r>
                <a:rPr lang="en-US" altLang="ko-KR" sz="1125">
                  <a:solidFill>
                    <a:srgbClr val="C00000"/>
                  </a:solidFill>
                  <a:latin typeface="Arial" pitchFamily="34" charset="0"/>
                  <a:cs typeface="Arial" pitchFamily="34" charset="0"/>
                </a:rPr>
                <a:t>+ </a:t>
              </a:r>
              <a:r>
                <a:rPr lang="vi-VN" altLang="ko-KR" sz="1125">
                  <a:solidFill>
                    <a:srgbClr val="C00000"/>
                  </a:solidFill>
                  <a:latin typeface="Arial" pitchFamily="34" charset="0"/>
                  <a:cs typeface="Arial" pitchFamily="34" charset="0"/>
                </a:rPr>
                <a:t>25% - 35% số lãnh đạo, quản lý cấp sở, ngành, </a:t>
              </a:r>
              <a:r>
                <a:rPr lang="en-US" altLang="ko-KR" sz="1125">
                  <a:solidFill>
                    <a:srgbClr val="C00000"/>
                  </a:solidFill>
                  <a:latin typeface="Arial" pitchFamily="34" charset="0"/>
                  <a:cs typeface="Arial" pitchFamily="34" charset="0"/>
                </a:rPr>
                <a:t>UBND </a:t>
              </a:r>
              <a:r>
                <a:rPr lang="vi-VN" altLang="ko-KR" sz="1125">
                  <a:solidFill>
                    <a:srgbClr val="C00000"/>
                  </a:solidFill>
                  <a:latin typeface="Arial" pitchFamily="34" charset="0"/>
                  <a:cs typeface="Arial" pitchFamily="34" charset="0"/>
                </a:rPr>
                <a:t>cấp huyện và tương đương</a:t>
              </a:r>
              <a:r>
                <a:rPr lang="en-US" altLang="ko-KR" sz="1125">
                  <a:solidFill>
                    <a:srgbClr val="C00000"/>
                  </a:solidFill>
                  <a:latin typeface="Arial" pitchFamily="34" charset="0"/>
                  <a:cs typeface="Arial" pitchFamily="34" charset="0"/>
                </a:rPr>
                <a:t>;</a:t>
              </a:r>
              <a:r>
                <a:rPr lang="vi-VN" altLang="ko-KR" sz="1125">
                  <a:solidFill>
                    <a:srgbClr val="C00000"/>
                  </a:solidFill>
                  <a:latin typeface="Arial" pitchFamily="34" charset="0"/>
                  <a:cs typeface="Arial" pitchFamily="34" charset="0"/>
                </a:rPr>
                <a:t> </a:t>
              </a:r>
              <a:endParaRPr lang="en-US" altLang="ko-KR" sz="1125">
                <a:solidFill>
                  <a:srgbClr val="C00000"/>
                </a:solidFill>
                <a:latin typeface="Arial" pitchFamily="34" charset="0"/>
                <a:cs typeface="Arial" pitchFamily="34" charset="0"/>
              </a:endParaRPr>
            </a:p>
            <a:p>
              <a:pPr lvl="1" algn="just">
                <a:spcBef>
                  <a:spcPts val="225"/>
                </a:spcBef>
                <a:spcAft>
                  <a:spcPts val="225"/>
                </a:spcAft>
              </a:pPr>
              <a:r>
                <a:rPr lang="en-US" altLang="ko-KR" sz="1125">
                  <a:solidFill>
                    <a:srgbClr val="C00000"/>
                  </a:solidFill>
                  <a:latin typeface="Arial" pitchFamily="34" charset="0"/>
                  <a:cs typeface="Arial" pitchFamily="34" charset="0"/>
                </a:rPr>
                <a:t>+ T</a:t>
              </a:r>
              <a:r>
                <a:rPr lang="vi-VN" altLang="ko-KR" sz="1125">
                  <a:solidFill>
                    <a:srgbClr val="C00000"/>
                  </a:solidFill>
                  <a:latin typeface="Arial" pitchFamily="34" charset="0"/>
                  <a:cs typeface="Arial" pitchFamily="34" charset="0"/>
                </a:rPr>
                <a:t>rên 30% số lãnh đạo, quản lý cấp phòng trực thuộc sở, ngành, </a:t>
              </a:r>
              <a:r>
                <a:rPr lang="en-US" altLang="ko-KR" sz="1125">
                  <a:solidFill>
                    <a:srgbClr val="C00000"/>
                  </a:solidFill>
                  <a:latin typeface="Arial" pitchFamily="34" charset="0"/>
                  <a:cs typeface="Arial" pitchFamily="34" charset="0"/>
                </a:rPr>
                <a:t>UBND</a:t>
              </a:r>
              <a:r>
                <a:rPr lang="vi-VN" altLang="ko-KR" sz="1125">
                  <a:solidFill>
                    <a:srgbClr val="C00000"/>
                  </a:solidFill>
                  <a:latin typeface="Arial" pitchFamily="34" charset="0"/>
                  <a:cs typeface="Arial" pitchFamily="34" charset="0"/>
                </a:rPr>
                <a:t> cấp huyện và tương đương</a:t>
              </a:r>
              <a:r>
                <a:rPr lang="en-US" altLang="ko-KR" sz="1125">
                  <a:solidFill>
                    <a:srgbClr val="C00000"/>
                  </a:solidFill>
                  <a:latin typeface="Arial" pitchFamily="34" charset="0"/>
                  <a:cs typeface="Arial" pitchFamily="34" charset="0"/>
                </a:rPr>
                <a:t>;</a:t>
              </a:r>
            </a:p>
            <a:p>
              <a:pPr lvl="1" algn="just">
                <a:spcBef>
                  <a:spcPts val="225"/>
                </a:spcBef>
                <a:spcAft>
                  <a:spcPts val="225"/>
                </a:spcAft>
              </a:pPr>
              <a:r>
                <a:rPr lang="vi-VN" altLang="ko-KR" sz="1125">
                  <a:solidFill>
                    <a:srgbClr val="C00000"/>
                  </a:solidFill>
                  <a:latin typeface="Arial" pitchFamily="34" charset="0"/>
                  <a:cs typeface="Arial" pitchFamily="34" charset="0"/>
                </a:rPr>
                <a:t> </a:t>
              </a:r>
              <a:r>
                <a:rPr lang="en-US" altLang="ko-KR" sz="1125">
                  <a:solidFill>
                    <a:srgbClr val="C00000"/>
                  </a:solidFill>
                  <a:latin typeface="Arial" pitchFamily="34" charset="0"/>
                  <a:cs typeface="Arial" pitchFamily="34" charset="0"/>
                </a:rPr>
                <a:t>+ </a:t>
              </a:r>
              <a:r>
                <a:rPr lang="vi-VN" altLang="ko-KR" sz="1125">
                  <a:solidFill>
                    <a:srgbClr val="C00000"/>
                  </a:solidFill>
                  <a:latin typeface="Arial" pitchFamily="34" charset="0"/>
                  <a:cs typeface="Arial" pitchFamily="34" charset="0"/>
                </a:rPr>
                <a:t>80% số lãnh đạo, quản lý </a:t>
              </a:r>
              <a:r>
                <a:rPr lang="en-US" altLang="ko-KR" sz="1125">
                  <a:solidFill>
                    <a:srgbClr val="C00000"/>
                  </a:solidFill>
                  <a:latin typeface="Arial" pitchFamily="34" charset="0"/>
                  <a:cs typeface="Arial" pitchFamily="34" charset="0"/>
                </a:rPr>
                <a:t>DNNN.</a:t>
              </a:r>
            </a:p>
            <a:p>
              <a:pPr marL="214313" indent="-214313" algn="just">
                <a:spcBef>
                  <a:spcPts val="225"/>
                </a:spcBef>
                <a:spcAft>
                  <a:spcPts val="225"/>
                </a:spcAft>
                <a:buFont typeface="Wingdings" pitchFamily="2" charset="2"/>
                <a:buChar char="v"/>
              </a:pPr>
              <a:r>
                <a:rPr lang="en-US" altLang="ko-KR" sz="1125">
                  <a:solidFill>
                    <a:srgbClr val="C00000"/>
                  </a:solidFill>
                  <a:latin typeface="Arial" pitchFamily="34" charset="0"/>
                  <a:cs typeface="Arial" pitchFamily="34" charset="0"/>
                </a:rPr>
                <a:t>100% cán bộ, công chức cấp xã có trình độ cao đẳng, đại học và chuẩn hóa chính trị, chuyên môn, nghiệp vụ.</a:t>
              </a:r>
            </a:p>
            <a:p>
              <a:pPr algn="just"/>
              <a:endParaRPr lang="en-US" altLang="ko-KR" sz="1125">
                <a:latin typeface="Arial" pitchFamily="34" charset="0"/>
                <a:cs typeface="Arial" pitchFamily="34" charset="0"/>
              </a:endParaRPr>
            </a:p>
          </p:txBody>
        </p:sp>
      </p:grpSp>
      <p:grpSp>
        <p:nvGrpSpPr>
          <p:cNvPr id="214" name="Group 213">
            <a:extLst>
              <a:ext uri="{FF2B5EF4-FFF2-40B4-BE49-F238E27FC236}">
                <a16:creationId xmlns:a16="http://schemas.microsoft.com/office/drawing/2014/main" id="{BBB2B14D-085C-4253-AEA4-0B888EBC33C2}"/>
              </a:ext>
            </a:extLst>
          </p:cNvPr>
          <p:cNvGrpSpPr/>
          <p:nvPr/>
        </p:nvGrpSpPr>
        <p:grpSpPr>
          <a:xfrm>
            <a:off x="285845" y="1976841"/>
            <a:ext cx="3131471" cy="1108785"/>
            <a:chOff x="-3531384" y="2120493"/>
            <a:chExt cx="4294868" cy="1478379"/>
          </a:xfrm>
        </p:grpSpPr>
        <p:sp>
          <p:nvSpPr>
            <p:cNvPr id="215" name="TextBox 214">
              <a:extLst>
                <a:ext uri="{FF2B5EF4-FFF2-40B4-BE49-F238E27FC236}">
                  <a16:creationId xmlns:a16="http://schemas.microsoft.com/office/drawing/2014/main" id="{6E8C4D58-A918-4FFF-8F53-43A259471BB3}"/>
                </a:ext>
              </a:extLst>
            </p:cNvPr>
            <p:cNvSpPr txBox="1"/>
            <p:nvPr/>
          </p:nvSpPr>
          <p:spPr>
            <a:xfrm>
              <a:off x="-3531384" y="2552433"/>
              <a:ext cx="4217678" cy="1046439"/>
            </a:xfrm>
            <a:prstGeom prst="rect">
              <a:avLst/>
            </a:prstGeom>
            <a:noFill/>
          </p:spPr>
          <p:txBody>
            <a:bodyPr wrap="square" rtlCol="0">
              <a:spAutoFit/>
            </a:bodyPr>
            <a:lstStyle/>
            <a:p>
              <a:pPr algn="just"/>
              <a:r>
                <a:rPr lang="pt-BR" sz="1125">
                  <a:solidFill>
                    <a:srgbClr val="C00000"/>
                  </a:solidFill>
                  <a:latin typeface="Arial" pitchFamily="34" charset="0"/>
                  <a:cs typeface="Arial" pitchFamily="34" charset="0"/>
                </a:rPr>
                <a:t>Xây dựng được đội ngũ cán bộ, công chức, viên chức có cơ cấu hợp lý, đáp ứng tiêu chuẩn chức danh, vị trí việc làm và khung năng lực theo quy định</a:t>
              </a:r>
              <a:endParaRPr lang="en-US" sz="1125">
                <a:solidFill>
                  <a:srgbClr val="C00000"/>
                </a:solidFill>
                <a:latin typeface="Arial" pitchFamily="34" charset="0"/>
                <a:cs typeface="Arial" pitchFamily="34" charset="0"/>
              </a:endParaRPr>
            </a:p>
          </p:txBody>
        </p:sp>
        <p:sp>
          <p:nvSpPr>
            <p:cNvPr id="216" name="TextBox 215">
              <a:extLst>
                <a:ext uri="{FF2B5EF4-FFF2-40B4-BE49-F238E27FC236}">
                  <a16:creationId xmlns:a16="http://schemas.microsoft.com/office/drawing/2014/main" id="{9006F023-9DE8-479D-95CA-E229F96C01EE}"/>
                </a:ext>
              </a:extLst>
            </p:cNvPr>
            <p:cNvSpPr txBox="1"/>
            <p:nvPr/>
          </p:nvSpPr>
          <p:spPr>
            <a:xfrm>
              <a:off x="-3454194" y="2120493"/>
              <a:ext cx="4217678" cy="430886"/>
            </a:xfrm>
            <a:prstGeom prst="rect">
              <a:avLst/>
            </a:prstGeom>
            <a:noFill/>
          </p:spPr>
          <p:txBody>
            <a:bodyPr wrap="square" rtlCol="0">
              <a:spAutoFit/>
            </a:bodyPr>
            <a:lstStyle/>
            <a:p>
              <a:r>
                <a:rPr lang="en-US" altLang="ko-KR" sz="1500" b="1">
                  <a:solidFill>
                    <a:srgbClr val="C00000"/>
                  </a:solidFill>
                  <a:latin typeface="Arial" pitchFamily="34" charset="0"/>
                  <a:cs typeface="Arial" pitchFamily="34" charset="0"/>
                </a:rPr>
                <a:t>ĐẾN NĂM 2025</a:t>
              </a:r>
              <a:endParaRPr lang="ko-KR" altLang="en-US" sz="1500" b="1">
                <a:solidFill>
                  <a:srgbClr val="C00000"/>
                </a:solidFill>
                <a:latin typeface="Arial" pitchFamily="34" charset="0"/>
                <a:cs typeface="Arial" pitchFamily="34" charset="0"/>
              </a:endParaRPr>
            </a:p>
          </p:txBody>
        </p:sp>
      </p:grpSp>
      <p:grpSp>
        <p:nvGrpSpPr>
          <p:cNvPr id="217" name="Group 216">
            <a:extLst>
              <a:ext uri="{FF2B5EF4-FFF2-40B4-BE49-F238E27FC236}">
                <a16:creationId xmlns:a16="http://schemas.microsoft.com/office/drawing/2014/main" id="{E9131A1A-1304-41AE-B1CA-08BFA4C0D94C}"/>
              </a:ext>
            </a:extLst>
          </p:cNvPr>
          <p:cNvGrpSpPr/>
          <p:nvPr/>
        </p:nvGrpSpPr>
        <p:grpSpPr>
          <a:xfrm>
            <a:off x="2034822" y="3381709"/>
            <a:ext cx="903536" cy="903536"/>
            <a:chOff x="2116863" y="3644339"/>
            <a:chExt cx="979176" cy="979176"/>
          </a:xfrm>
        </p:grpSpPr>
        <p:sp>
          <p:nvSpPr>
            <p:cNvPr id="218" name="Oval 217">
              <a:extLst>
                <a:ext uri="{FF2B5EF4-FFF2-40B4-BE49-F238E27FC236}">
                  <a16:creationId xmlns:a16="http://schemas.microsoft.com/office/drawing/2014/main" id="{81B543A1-CB2E-4F96-833C-CB874BB296F6}"/>
                </a:ext>
              </a:extLst>
            </p:cNvPr>
            <p:cNvSpPr/>
            <p:nvPr/>
          </p:nvSpPr>
          <p:spPr>
            <a:xfrm>
              <a:off x="2116863" y="3644339"/>
              <a:ext cx="979176" cy="979176"/>
            </a:xfrm>
            <a:prstGeom prst="ellipse">
              <a:avLst/>
            </a:prstGeom>
            <a:solidFill>
              <a:schemeClr val="bg1"/>
            </a:solid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sp>
          <p:nvSpPr>
            <p:cNvPr id="219" name="Oval 218">
              <a:extLst>
                <a:ext uri="{FF2B5EF4-FFF2-40B4-BE49-F238E27FC236}">
                  <a16:creationId xmlns:a16="http://schemas.microsoft.com/office/drawing/2014/main" id="{64EC9465-5513-4A77-9C7B-1C05062D7056}"/>
                </a:ext>
              </a:extLst>
            </p:cNvPr>
            <p:cNvSpPr/>
            <p:nvPr/>
          </p:nvSpPr>
          <p:spPr>
            <a:xfrm>
              <a:off x="2235420" y="3762895"/>
              <a:ext cx="742062" cy="742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sp>
          <p:nvSpPr>
            <p:cNvPr id="220" name="TextBox 219">
              <a:extLst>
                <a:ext uri="{FF2B5EF4-FFF2-40B4-BE49-F238E27FC236}">
                  <a16:creationId xmlns:a16="http://schemas.microsoft.com/office/drawing/2014/main" id="{DA715580-72DE-4A19-B8D0-86CA56C8A909}"/>
                </a:ext>
              </a:extLst>
            </p:cNvPr>
            <p:cNvSpPr txBox="1"/>
            <p:nvPr/>
          </p:nvSpPr>
          <p:spPr>
            <a:xfrm>
              <a:off x="2246411" y="3996340"/>
              <a:ext cx="720080" cy="275173"/>
            </a:xfrm>
            <a:prstGeom prst="rect">
              <a:avLst/>
            </a:prstGeom>
            <a:noFill/>
          </p:spPr>
          <p:txBody>
            <a:bodyPr wrap="square" rtlCol="0" anchor="ctr">
              <a:spAutoFit/>
            </a:bodyPr>
            <a:lstStyle/>
            <a:p>
              <a:pPr algn="ctr"/>
              <a:r>
                <a:rPr lang="en-US" altLang="ko-KR" sz="1050" b="1">
                  <a:solidFill>
                    <a:schemeClr val="bg1"/>
                  </a:solidFill>
                  <a:latin typeface="Arial" pitchFamily="34" charset="0"/>
                  <a:cs typeface="Arial" pitchFamily="34" charset="0"/>
                </a:rPr>
                <a:t>START</a:t>
              </a:r>
              <a:endParaRPr lang="ko-KR" altLang="en-US" sz="1050" b="1">
                <a:solidFill>
                  <a:schemeClr val="bg1"/>
                </a:solidFill>
                <a:latin typeface="Arial" pitchFamily="34" charset="0"/>
                <a:cs typeface="Arial" pitchFamily="34" charset="0"/>
              </a:endParaRPr>
            </a:p>
          </p:txBody>
        </p:sp>
      </p:grpSp>
      <p:grpSp>
        <p:nvGrpSpPr>
          <p:cNvPr id="228" name="Group 227">
            <a:extLst>
              <a:ext uri="{FF2B5EF4-FFF2-40B4-BE49-F238E27FC236}">
                <a16:creationId xmlns:a16="http://schemas.microsoft.com/office/drawing/2014/main" id="{97F01D60-B7F0-4844-B1A2-3BC84CDC0440}"/>
              </a:ext>
            </a:extLst>
          </p:cNvPr>
          <p:cNvGrpSpPr/>
          <p:nvPr/>
        </p:nvGrpSpPr>
        <p:grpSpPr>
          <a:xfrm>
            <a:off x="-2529" y="3440758"/>
            <a:ext cx="2366804" cy="1232640"/>
            <a:chOff x="-3373" y="3444677"/>
            <a:chExt cx="3155739" cy="1643520"/>
          </a:xfrm>
        </p:grpSpPr>
        <p:sp>
          <p:nvSpPr>
            <p:cNvPr id="221" name="Freeform 61">
              <a:extLst>
                <a:ext uri="{FF2B5EF4-FFF2-40B4-BE49-F238E27FC236}">
                  <a16:creationId xmlns:a16="http://schemas.microsoft.com/office/drawing/2014/main" id="{2CD9D2F7-8A52-4B8E-8CFD-C53BAAC53D7C}"/>
                </a:ext>
              </a:extLst>
            </p:cNvPr>
            <p:cNvSpPr/>
            <p:nvPr/>
          </p:nvSpPr>
          <p:spPr>
            <a:xfrm rot="5400000">
              <a:off x="1185646" y="3121477"/>
              <a:ext cx="1643520" cy="2289920"/>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grpSp>
          <p:nvGrpSpPr>
            <p:cNvPr id="222" name="Group 221">
              <a:extLst>
                <a:ext uri="{FF2B5EF4-FFF2-40B4-BE49-F238E27FC236}">
                  <a16:creationId xmlns:a16="http://schemas.microsoft.com/office/drawing/2014/main" id="{B2E1E500-67F7-427C-9994-54730D5ACE30}"/>
                </a:ext>
              </a:extLst>
            </p:cNvPr>
            <p:cNvGrpSpPr/>
            <p:nvPr/>
          </p:nvGrpSpPr>
          <p:grpSpPr>
            <a:xfrm rot="5400000">
              <a:off x="-91119" y="4126341"/>
              <a:ext cx="1048447" cy="872955"/>
              <a:chOff x="967066" y="4263648"/>
              <a:chExt cx="670418" cy="1251022"/>
            </a:xfrm>
          </p:grpSpPr>
          <p:sp>
            <p:nvSpPr>
              <p:cNvPr id="223" name="Rectangle 222">
                <a:extLst>
                  <a:ext uri="{FF2B5EF4-FFF2-40B4-BE49-F238E27FC236}">
                    <a16:creationId xmlns:a16="http://schemas.microsoft.com/office/drawing/2014/main" id="{26499097-A5F1-4B9E-B14D-A8C466FE1BE9}"/>
                  </a:ext>
                </a:extLst>
              </p:cNvPr>
              <p:cNvSpPr/>
              <p:nvPr/>
            </p:nvSpPr>
            <p:spPr>
              <a:xfrm rot="16200000">
                <a:off x="1080146" y="4196080"/>
                <a:ext cx="457516" cy="592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sp>
            <p:nvSpPr>
              <p:cNvPr id="224" name="Rectangle 223">
                <a:extLst>
                  <a:ext uri="{FF2B5EF4-FFF2-40B4-BE49-F238E27FC236}">
                    <a16:creationId xmlns:a16="http://schemas.microsoft.com/office/drawing/2014/main" id="{4B3DD412-B614-4395-B777-C62DFB306098}"/>
                  </a:ext>
                </a:extLst>
              </p:cNvPr>
              <p:cNvSpPr/>
              <p:nvPr/>
            </p:nvSpPr>
            <p:spPr>
              <a:xfrm rot="16200000">
                <a:off x="858794" y="4735980"/>
                <a:ext cx="886962" cy="670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grpSp>
      </p:grpSp>
    </p:spTree>
    <p:extLst>
      <p:ext uri="{BB962C8B-B14F-4D97-AF65-F5344CB8AC3E}">
        <p14:creationId xmlns:p14="http://schemas.microsoft.com/office/powerpoint/2010/main" val="27200506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3550" y="1468860"/>
            <a:ext cx="8679898" cy="543185"/>
          </a:xfrm>
        </p:spPr>
        <p:txBody>
          <a:bodyPr>
            <a:normAutofit/>
          </a:bodyPr>
          <a:lstStyle/>
          <a:p>
            <a:r>
              <a:rPr lang="en-US" sz="2250" b="1">
                <a:solidFill>
                  <a:srgbClr val="FF0000"/>
                </a:solidFill>
              </a:rPr>
              <a:t>NHIỆM VỤ</a:t>
            </a:r>
          </a:p>
        </p:txBody>
      </p:sp>
      <p:graphicFrame>
        <p:nvGraphicFramePr>
          <p:cNvPr id="3" name="Table 2">
            <a:extLst>
              <a:ext uri="{FF2B5EF4-FFF2-40B4-BE49-F238E27FC236}">
                <a16:creationId xmlns:a16="http://schemas.microsoft.com/office/drawing/2014/main" id="{862E1C05-696A-4654-8EEF-DCC8E8B3912B}"/>
              </a:ext>
            </a:extLst>
          </p:cNvPr>
          <p:cNvGraphicFramePr>
            <a:graphicFrameLocks noGrp="1"/>
          </p:cNvGraphicFramePr>
          <p:nvPr/>
        </p:nvGraphicFramePr>
        <p:xfrm>
          <a:off x="712188" y="2179090"/>
          <a:ext cx="1680910" cy="3689776"/>
        </p:xfrm>
        <a:graphic>
          <a:graphicData uri="http://schemas.openxmlformats.org/drawingml/2006/table">
            <a:tbl>
              <a:tblPr firstRow="1" bandRow="1">
                <a:tableStyleId>{5940675A-B579-460E-94D1-54222C63F5DA}</a:tableStyleId>
              </a:tblPr>
              <a:tblGrid>
                <a:gridCol w="212828">
                  <a:extLst>
                    <a:ext uri="{9D8B030D-6E8A-4147-A177-3AD203B41FA5}">
                      <a16:colId xmlns:a16="http://schemas.microsoft.com/office/drawing/2014/main" val="20000"/>
                    </a:ext>
                  </a:extLst>
                </a:gridCol>
                <a:gridCol w="1242000">
                  <a:extLst>
                    <a:ext uri="{9D8B030D-6E8A-4147-A177-3AD203B41FA5}">
                      <a16:colId xmlns:a16="http://schemas.microsoft.com/office/drawing/2014/main" val="20001"/>
                    </a:ext>
                  </a:extLst>
                </a:gridCol>
                <a:gridCol w="226082">
                  <a:extLst>
                    <a:ext uri="{9D8B030D-6E8A-4147-A177-3AD203B41FA5}">
                      <a16:colId xmlns:a16="http://schemas.microsoft.com/office/drawing/2014/main" val="20002"/>
                    </a:ext>
                  </a:extLst>
                </a:gridCol>
              </a:tblGrid>
              <a:tr h="278274">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42064">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1"/>
                  </a:ext>
                </a:extLst>
              </a:tr>
              <a:tr h="742064">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b="1">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6774">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900">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539">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522">
                <a:tc>
                  <a:txBody>
                    <a:bodyPr/>
                    <a:lstStyle/>
                    <a:p>
                      <a:pPr algn="ctr" latinLnBrk="1"/>
                      <a:endParaRPr lang="ko-KR" altLang="en-US" sz="1000" b="1">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539">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3"/>
                        </a:solidFill>
                        <a:latin typeface="Arial" pitchFamily="34" charset="0"/>
                        <a:cs typeface="Arial" pitchFamily="34" charset="0"/>
                      </a:endParaRPr>
                    </a:p>
                  </a:txBody>
                  <a:tcPr marL="57500" marR="57500" marT="28750" marB="28750"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 name="Table 3">
            <a:extLst>
              <a:ext uri="{FF2B5EF4-FFF2-40B4-BE49-F238E27FC236}">
                <a16:creationId xmlns:a16="http://schemas.microsoft.com/office/drawing/2014/main" id="{DCB09C8B-6E78-4F00-8647-83829D99834A}"/>
              </a:ext>
            </a:extLst>
          </p:cNvPr>
          <p:cNvGraphicFramePr>
            <a:graphicFrameLocks noGrp="1"/>
          </p:cNvGraphicFramePr>
          <p:nvPr/>
        </p:nvGraphicFramePr>
        <p:xfrm>
          <a:off x="2727855" y="2179091"/>
          <a:ext cx="1680910" cy="3689776"/>
        </p:xfrm>
        <a:graphic>
          <a:graphicData uri="http://schemas.openxmlformats.org/drawingml/2006/table">
            <a:tbl>
              <a:tblPr firstRow="1" bandRow="1">
                <a:tableStyleId>{5940675A-B579-460E-94D1-54222C63F5DA}</a:tableStyleId>
              </a:tblPr>
              <a:tblGrid>
                <a:gridCol w="212828">
                  <a:extLst>
                    <a:ext uri="{9D8B030D-6E8A-4147-A177-3AD203B41FA5}">
                      <a16:colId xmlns:a16="http://schemas.microsoft.com/office/drawing/2014/main" val="20000"/>
                    </a:ext>
                  </a:extLst>
                </a:gridCol>
                <a:gridCol w="1242000">
                  <a:extLst>
                    <a:ext uri="{9D8B030D-6E8A-4147-A177-3AD203B41FA5}">
                      <a16:colId xmlns:a16="http://schemas.microsoft.com/office/drawing/2014/main" val="20001"/>
                    </a:ext>
                  </a:extLst>
                </a:gridCol>
                <a:gridCol w="226082">
                  <a:extLst>
                    <a:ext uri="{9D8B030D-6E8A-4147-A177-3AD203B41FA5}">
                      <a16:colId xmlns:a16="http://schemas.microsoft.com/office/drawing/2014/main" val="20002"/>
                    </a:ext>
                  </a:extLst>
                </a:gridCol>
              </a:tblGrid>
              <a:tr h="278274">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42064">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10001"/>
                  </a:ext>
                </a:extLst>
              </a:tr>
              <a:tr h="742064">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b="1">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6774">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900">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539">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522">
                <a:tc>
                  <a:txBody>
                    <a:bodyPr/>
                    <a:lstStyle/>
                    <a:p>
                      <a:pPr algn="ctr" latinLnBrk="1"/>
                      <a:endParaRPr lang="ko-KR" altLang="en-US" sz="1000" b="1">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539">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4"/>
                        </a:solidFill>
                        <a:latin typeface="Arial" pitchFamily="34" charset="0"/>
                        <a:cs typeface="Arial" pitchFamily="34" charset="0"/>
                      </a:endParaRPr>
                    </a:p>
                  </a:txBody>
                  <a:tcPr marL="57500" marR="57500" marT="28750" marB="28750"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8F42572E-C32D-4F72-9773-145252CEB204}"/>
              </a:ext>
            </a:extLst>
          </p:cNvPr>
          <p:cNvGraphicFramePr>
            <a:graphicFrameLocks noGrp="1"/>
          </p:cNvGraphicFramePr>
          <p:nvPr/>
        </p:nvGraphicFramePr>
        <p:xfrm>
          <a:off x="4743522" y="2179091"/>
          <a:ext cx="1680910" cy="3689776"/>
        </p:xfrm>
        <a:graphic>
          <a:graphicData uri="http://schemas.openxmlformats.org/drawingml/2006/table">
            <a:tbl>
              <a:tblPr firstRow="1" bandRow="1">
                <a:tableStyleId>{5940675A-B579-460E-94D1-54222C63F5DA}</a:tableStyleId>
              </a:tblPr>
              <a:tblGrid>
                <a:gridCol w="212828">
                  <a:extLst>
                    <a:ext uri="{9D8B030D-6E8A-4147-A177-3AD203B41FA5}">
                      <a16:colId xmlns:a16="http://schemas.microsoft.com/office/drawing/2014/main" val="20000"/>
                    </a:ext>
                  </a:extLst>
                </a:gridCol>
                <a:gridCol w="1242000">
                  <a:extLst>
                    <a:ext uri="{9D8B030D-6E8A-4147-A177-3AD203B41FA5}">
                      <a16:colId xmlns:a16="http://schemas.microsoft.com/office/drawing/2014/main" val="20001"/>
                    </a:ext>
                  </a:extLst>
                </a:gridCol>
                <a:gridCol w="226082">
                  <a:extLst>
                    <a:ext uri="{9D8B030D-6E8A-4147-A177-3AD203B41FA5}">
                      <a16:colId xmlns:a16="http://schemas.microsoft.com/office/drawing/2014/main" val="20002"/>
                    </a:ext>
                  </a:extLst>
                </a:gridCol>
              </a:tblGrid>
              <a:tr h="278274">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42064">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1"/>
                  </a:ext>
                </a:extLst>
              </a:tr>
              <a:tr h="742064">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b="1">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6774">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900">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539">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522">
                <a:tc>
                  <a:txBody>
                    <a:bodyPr/>
                    <a:lstStyle/>
                    <a:p>
                      <a:pPr algn="ctr" latinLnBrk="1"/>
                      <a:endParaRPr lang="ko-KR" altLang="en-US" sz="1000" b="1">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539">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1"/>
                        </a:solidFill>
                        <a:latin typeface="Arial" pitchFamily="34" charset="0"/>
                        <a:cs typeface="Arial" pitchFamily="34" charset="0"/>
                      </a:endParaRPr>
                    </a:p>
                  </a:txBody>
                  <a:tcPr marL="57500" marR="57500" marT="28750" marB="28750"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7E7DBB86-F2DC-4DF7-BA28-B0114306BA3A}"/>
              </a:ext>
            </a:extLst>
          </p:cNvPr>
          <p:cNvGraphicFramePr>
            <a:graphicFrameLocks noGrp="1"/>
          </p:cNvGraphicFramePr>
          <p:nvPr/>
        </p:nvGraphicFramePr>
        <p:xfrm>
          <a:off x="6759189" y="2179091"/>
          <a:ext cx="1680910" cy="3689776"/>
        </p:xfrm>
        <a:graphic>
          <a:graphicData uri="http://schemas.openxmlformats.org/drawingml/2006/table">
            <a:tbl>
              <a:tblPr firstRow="1" bandRow="1">
                <a:tableStyleId>{5940675A-B579-460E-94D1-54222C63F5DA}</a:tableStyleId>
              </a:tblPr>
              <a:tblGrid>
                <a:gridCol w="212828">
                  <a:extLst>
                    <a:ext uri="{9D8B030D-6E8A-4147-A177-3AD203B41FA5}">
                      <a16:colId xmlns:a16="http://schemas.microsoft.com/office/drawing/2014/main" val="20000"/>
                    </a:ext>
                  </a:extLst>
                </a:gridCol>
                <a:gridCol w="1242000">
                  <a:extLst>
                    <a:ext uri="{9D8B030D-6E8A-4147-A177-3AD203B41FA5}">
                      <a16:colId xmlns:a16="http://schemas.microsoft.com/office/drawing/2014/main" val="20001"/>
                    </a:ext>
                  </a:extLst>
                </a:gridCol>
                <a:gridCol w="226082">
                  <a:extLst>
                    <a:ext uri="{9D8B030D-6E8A-4147-A177-3AD203B41FA5}">
                      <a16:colId xmlns:a16="http://schemas.microsoft.com/office/drawing/2014/main" val="20002"/>
                    </a:ext>
                  </a:extLst>
                </a:gridCol>
              </a:tblGrid>
              <a:tr h="278274">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42064">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10001"/>
                  </a:ext>
                </a:extLst>
              </a:tr>
              <a:tr h="742064">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b="1">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6774">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900">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539">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522">
                <a:tc>
                  <a:txBody>
                    <a:bodyPr/>
                    <a:lstStyle/>
                    <a:p>
                      <a:pPr algn="ctr" latinLnBrk="1"/>
                      <a:endParaRPr lang="ko-KR" altLang="en-US" sz="1000" b="1">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b="1">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539">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800">
                        <a:solidFill>
                          <a:schemeClr val="accent2"/>
                        </a:solidFill>
                        <a:latin typeface="Arial" pitchFamily="34" charset="0"/>
                        <a:cs typeface="Arial" pitchFamily="34" charset="0"/>
                      </a:endParaRPr>
                    </a:p>
                  </a:txBody>
                  <a:tcPr marL="57500" marR="57500" marT="28750" marB="28750"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7" name="Rectangle 30">
            <a:extLst>
              <a:ext uri="{FF2B5EF4-FFF2-40B4-BE49-F238E27FC236}">
                <a16:creationId xmlns:a16="http://schemas.microsoft.com/office/drawing/2014/main" id="{6B1A60D4-3839-43B9-8DCF-966FCCD19A88}"/>
              </a:ext>
            </a:extLst>
          </p:cNvPr>
          <p:cNvSpPr/>
          <p:nvPr/>
        </p:nvSpPr>
        <p:spPr>
          <a:xfrm>
            <a:off x="3393274" y="2600176"/>
            <a:ext cx="300050" cy="29917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8" name="Frame 17">
            <a:extLst>
              <a:ext uri="{FF2B5EF4-FFF2-40B4-BE49-F238E27FC236}">
                <a16:creationId xmlns:a16="http://schemas.microsoft.com/office/drawing/2014/main" id="{971BBD8E-7C6E-4CD4-8317-2D32B3A23144}"/>
              </a:ext>
            </a:extLst>
          </p:cNvPr>
          <p:cNvSpPr/>
          <p:nvPr/>
        </p:nvSpPr>
        <p:spPr>
          <a:xfrm>
            <a:off x="1393508" y="2600177"/>
            <a:ext cx="301209" cy="3012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sp>
        <p:nvSpPr>
          <p:cNvPr id="9" name="Isosceles Triangle 8">
            <a:extLst>
              <a:ext uri="{FF2B5EF4-FFF2-40B4-BE49-F238E27FC236}">
                <a16:creationId xmlns:a16="http://schemas.microsoft.com/office/drawing/2014/main" id="{01796BAA-553D-4713-A425-B440A9062BF9}"/>
              </a:ext>
            </a:extLst>
          </p:cNvPr>
          <p:cNvSpPr/>
          <p:nvPr/>
        </p:nvSpPr>
        <p:spPr>
          <a:xfrm rot="16200000">
            <a:off x="7450458" y="2561782"/>
            <a:ext cx="298370" cy="3557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0" name="Donut 39">
            <a:extLst>
              <a:ext uri="{FF2B5EF4-FFF2-40B4-BE49-F238E27FC236}">
                <a16:creationId xmlns:a16="http://schemas.microsoft.com/office/drawing/2014/main" id="{D6C73283-396A-4850-8F23-D614527527A9}"/>
              </a:ext>
            </a:extLst>
          </p:cNvPr>
          <p:cNvSpPr/>
          <p:nvPr/>
        </p:nvSpPr>
        <p:spPr>
          <a:xfrm>
            <a:off x="5422155" y="2562662"/>
            <a:ext cx="353977" cy="35397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sp>
        <p:nvSpPr>
          <p:cNvPr id="11" name="TextBox 10">
            <a:extLst>
              <a:ext uri="{FF2B5EF4-FFF2-40B4-BE49-F238E27FC236}">
                <a16:creationId xmlns:a16="http://schemas.microsoft.com/office/drawing/2014/main" id="{6ED9AB7F-725E-4567-A75C-DF8CFF8E4920}"/>
              </a:ext>
            </a:extLst>
          </p:cNvPr>
          <p:cNvSpPr txBox="1"/>
          <p:nvPr/>
        </p:nvSpPr>
        <p:spPr>
          <a:xfrm>
            <a:off x="718781" y="3214631"/>
            <a:ext cx="1674317" cy="1754326"/>
          </a:xfrm>
          <a:prstGeom prst="rect">
            <a:avLst/>
          </a:prstGeom>
          <a:noFill/>
        </p:spPr>
        <p:txBody>
          <a:bodyPr wrap="square" rtlCol="0">
            <a:spAutoFit/>
          </a:bodyPr>
          <a:lstStyle/>
          <a:p>
            <a:pPr algn="ctr"/>
            <a:r>
              <a:rPr lang="pt-BR" sz="1200">
                <a:latin typeface="Arial" pitchFamily="34" charset="0"/>
                <a:cs typeface="Arial" pitchFamily="34" charset="0"/>
              </a:rPr>
              <a:t>Tiếp tục nghiên cứu, sửa đổi, bổ sung hoàn thiện hoặc ban hành mới các văn bản QPPL về xây dựng, quản lý đội ngũ cán bộ, công chức, viên chức theo quy định của luật </a:t>
            </a:r>
            <a:endParaRPr lang="en-US" sz="1200">
              <a:latin typeface="Arial" pitchFamily="34" charset="0"/>
              <a:cs typeface="Arial" pitchFamily="34" charset="0"/>
            </a:endParaRPr>
          </a:p>
        </p:txBody>
      </p:sp>
      <p:sp>
        <p:nvSpPr>
          <p:cNvPr id="12" name="TextBox 11">
            <a:extLst>
              <a:ext uri="{FF2B5EF4-FFF2-40B4-BE49-F238E27FC236}">
                <a16:creationId xmlns:a16="http://schemas.microsoft.com/office/drawing/2014/main" id="{B29EEF97-CACC-473B-8D7E-E62A2A93D272}"/>
              </a:ext>
            </a:extLst>
          </p:cNvPr>
          <p:cNvSpPr txBox="1"/>
          <p:nvPr/>
        </p:nvSpPr>
        <p:spPr>
          <a:xfrm>
            <a:off x="2730641" y="3206863"/>
            <a:ext cx="1674317" cy="1938992"/>
          </a:xfrm>
          <a:prstGeom prst="rect">
            <a:avLst/>
          </a:prstGeom>
          <a:noFill/>
        </p:spPr>
        <p:txBody>
          <a:bodyPr wrap="square" rtlCol="0">
            <a:spAutoFit/>
          </a:bodyPr>
          <a:lstStyle/>
          <a:p>
            <a:pPr algn="ctr"/>
            <a:r>
              <a:rPr lang="pt-BR" sz="1200">
                <a:latin typeface="Arial" pitchFamily="34" charset="0"/>
                <a:cs typeface="Arial" pitchFamily="34" charset="0"/>
              </a:rPr>
              <a:t>Sửa đổi, bổ sung, h</a:t>
            </a:r>
            <a:r>
              <a:rPr lang="vi-VN" sz="1200">
                <a:latin typeface="Arial" pitchFamily="34" charset="0"/>
                <a:cs typeface="Arial" pitchFamily="34" charset="0"/>
              </a:rPr>
              <a:t>oàn thiện các quy định về tiêu chuẩn</a:t>
            </a:r>
            <a:r>
              <a:rPr lang="pt-BR" sz="1200">
                <a:latin typeface="Arial" pitchFamily="34" charset="0"/>
                <a:cs typeface="Arial" pitchFamily="34" charset="0"/>
              </a:rPr>
              <a:t> ngạch công chức, tiêu chuẩn chức danh nghề nghiệp viên chức; đổi mới công tác </a:t>
            </a:r>
            <a:r>
              <a:rPr lang="vi-VN" sz="1200">
                <a:latin typeface="Arial" pitchFamily="34" charset="0"/>
                <a:cs typeface="Arial" pitchFamily="34" charset="0"/>
              </a:rPr>
              <a:t>tuyển dụng, </a:t>
            </a:r>
            <a:r>
              <a:rPr lang="pt-BR" sz="1200">
                <a:latin typeface="Arial" pitchFamily="34" charset="0"/>
                <a:cs typeface="Arial" pitchFamily="34" charset="0"/>
              </a:rPr>
              <a:t>sử dụng, </a:t>
            </a:r>
            <a:r>
              <a:rPr lang="vi-VN" sz="1200">
                <a:latin typeface="Arial" pitchFamily="34" charset="0"/>
                <a:cs typeface="Arial" pitchFamily="34" charset="0"/>
              </a:rPr>
              <a:t>bổ nhiệm, luân chuyển </a:t>
            </a:r>
            <a:r>
              <a:rPr lang="pt-BR" sz="1200">
                <a:latin typeface="Arial" pitchFamily="34" charset="0"/>
                <a:cs typeface="Arial" pitchFamily="34" charset="0"/>
              </a:rPr>
              <a:t>CBCCVC</a:t>
            </a:r>
            <a:endParaRPr lang="en-US" sz="1200">
              <a:latin typeface="Arial" pitchFamily="34" charset="0"/>
              <a:cs typeface="Arial" pitchFamily="34" charset="0"/>
            </a:endParaRPr>
          </a:p>
        </p:txBody>
      </p:sp>
      <p:sp>
        <p:nvSpPr>
          <p:cNvPr id="13" name="TextBox 12">
            <a:extLst>
              <a:ext uri="{FF2B5EF4-FFF2-40B4-BE49-F238E27FC236}">
                <a16:creationId xmlns:a16="http://schemas.microsoft.com/office/drawing/2014/main" id="{828C94CE-C4B4-4F4D-82E1-63F48760BD88}"/>
              </a:ext>
            </a:extLst>
          </p:cNvPr>
          <p:cNvSpPr txBox="1"/>
          <p:nvPr/>
        </p:nvSpPr>
        <p:spPr>
          <a:xfrm>
            <a:off x="4761985" y="3223862"/>
            <a:ext cx="1674317" cy="1200329"/>
          </a:xfrm>
          <a:prstGeom prst="rect">
            <a:avLst/>
          </a:prstGeom>
          <a:noFill/>
        </p:spPr>
        <p:txBody>
          <a:bodyPr wrap="square" rtlCol="0">
            <a:spAutoFit/>
          </a:bodyPr>
          <a:lstStyle/>
          <a:p>
            <a:pPr algn="ctr"/>
            <a:r>
              <a:rPr lang="pt-BR" sz="1200">
                <a:latin typeface="Arial" pitchFamily="34" charset="0"/>
                <a:cs typeface="Arial" pitchFamily="34" charset="0"/>
              </a:rPr>
              <a:t>Cơ cấu, sắp xếp lại đội ngũ cán bộ, công chức, viên chức các cấp, các ngành theo vị trí việc làm, khung năng lực</a:t>
            </a:r>
            <a:endParaRPr lang="en-US" sz="1200">
              <a:latin typeface="Arial" pitchFamily="34" charset="0"/>
              <a:cs typeface="Arial" pitchFamily="34" charset="0"/>
            </a:endParaRPr>
          </a:p>
        </p:txBody>
      </p:sp>
      <p:sp>
        <p:nvSpPr>
          <p:cNvPr id="14" name="TextBox 13">
            <a:extLst>
              <a:ext uri="{FF2B5EF4-FFF2-40B4-BE49-F238E27FC236}">
                <a16:creationId xmlns:a16="http://schemas.microsoft.com/office/drawing/2014/main" id="{3AD16626-BB24-4356-A798-4DC6B351AA7D}"/>
              </a:ext>
            </a:extLst>
          </p:cNvPr>
          <p:cNvSpPr txBox="1"/>
          <p:nvPr/>
        </p:nvSpPr>
        <p:spPr>
          <a:xfrm>
            <a:off x="6771058" y="3223862"/>
            <a:ext cx="1674317" cy="1569660"/>
          </a:xfrm>
          <a:prstGeom prst="rect">
            <a:avLst/>
          </a:prstGeom>
          <a:noFill/>
        </p:spPr>
        <p:txBody>
          <a:bodyPr wrap="square" rtlCol="0">
            <a:spAutoFit/>
          </a:bodyPr>
          <a:lstStyle/>
          <a:p>
            <a:pPr algn="ctr"/>
            <a:r>
              <a:rPr lang="pt-BR" sz="1200">
                <a:latin typeface="Arial" pitchFamily="34" charset="0"/>
                <a:cs typeface="Arial" pitchFamily="34" charset="0"/>
              </a:rPr>
              <a:t>Tiếp tục mở rộng và triển khai có hiệu quả việc thi tuyển cạnh tranh bổ nhiệm các chức danh lãnh đạo, quản lý cấp vụ, sở, phòng và              tương đương</a:t>
            </a:r>
            <a:endParaRPr lang="en-US" sz="1200">
              <a:latin typeface="Arial" pitchFamily="34" charset="0"/>
              <a:cs typeface="Arial" pitchFamily="34" charset="0"/>
            </a:endParaRPr>
          </a:p>
        </p:txBody>
      </p:sp>
    </p:spTree>
    <p:extLst>
      <p:ext uri="{BB962C8B-B14F-4D97-AF65-F5344CB8AC3E}">
        <p14:creationId xmlns:p14="http://schemas.microsoft.com/office/powerpoint/2010/main" val="35841799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574236" y="2294909"/>
            <a:ext cx="1646165" cy="543185"/>
          </a:xfrm>
        </p:spPr>
        <p:txBody>
          <a:bodyPr/>
          <a:lstStyle/>
          <a:p>
            <a:r>
              <a:rPr lang="en-US" sz="1875" b="1">
                <a:solidFill>
                  <a:srgbClr val="FF0000"/>
                </a:solidFill>
              </a:rPr>
              <a:t>NHIỆM VỤ</a:t>
            </a:r>
          </a:p>
        </p:txBody>
      </p:sp>
      <p:sp>
        <p:nvSpPr>
          <p:cNvPr id="3" name="Oval 2">
            <a:extLst>
              <a:ext uri="{FF2B5EF4-FFF2-40B4-BE49-F238E27FC236}">
                <a16:creationId xmlns:a16="http://schemas.microsoft.com/office/drawing/2014/main" id="{86968E0E-7E21-470F-A7D3-CE21CED51CC5}"/>
              </a:ext>
            </a:extLst>
          </p:cNvPr>
          <p:cNvSpPr/>
          <p:nvPr/>
        </p:nvSpPr>
        <p:spPr>
          <a:xfrm>
            <a:off x="5684612" y="3001642"/>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4" name="Oval 3">
            <a:extLst>
              <a:ext uri="{FF2B5EF4-FFF2-40B4-BE49-F238E27FC236}">
                <a16:creationId xmlns:a16="http://schemas.microsoft.com/office/drawing/2014/main" id="{8EC5B1E0-C1C3-439C-98C4-EF07447494CB}"/>
              </a:ext>
            </a:extLst>
          </p:cNvPr>
          <p:cNvSpPr/>
          <p:nvPr/>
        </p:nvSpPr>
        <p:spPr>
          <a:xfrm>
            <a:off x="5007566" y="1714153"/>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7" name="Oval 6">
            <a:extLst>
              <a:ext uri="{FF2B5EF4-FFF2-40B4-BE49-F238E27FC236}">
                <a16:creationId xmlns:a16="http://schemas.microsoft.com/office/drawing/2014/main" id="{747346C2-19B9-47B4-B236-52703575A355}"/>
              </a:ext>
            </a:extLst>
          </p:cNvPr>
          <p:cNvSpPr/>
          <p:nvPr/>
        </p:nvSpPr>
        <p:spPr>
          <a:xfrm>
            <a:off x="3352799" y="1631027"/>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 name="Oval 7">
            <a:extLst>
              <a:ext uri="{FF2B5EF4-FFF2-40B4-BE49-F238E27FC236}">
                <a16:creationId xmlns:a16="http://schemas.microsoft.com/office/drawing/2014/main" id="{15352591-E92C-47E8-9C7A-4576ACB9247E}"/>
              </a:ext>
            </a:extLst>
          </p:cNvPr>
          <p:cNvSpPr/>
          <p:nvPr/>
        </p:nvSpPr>
        <p:spPr>
          <a:xfrm>
            <a:off x="2360222" y="2992901"/>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 name="Oval 8">
            <a:extLst>
              <a:ext uri="{FF2B5EF4-FFF2-40B4-BE49-F238E27FC236}">
                <a16:creationId xmlns:a16="http://schemas.microsoft.com/office/drawing/2014/main" id="{2E83E661-51AB-4574-8B93-84A79602C49A}"/>
              </a:ext>
            </a:extLst>
          </p:cNvPr>
          <p:cNvSpPr/>
          <p:nvPr/>
        </p:nvSpPr>
        <p:spPr>
          <a:xfrm>
            <a:off x="2624731" y="4240193"/>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0" name="Oval 9">
            <a:extLst>
              <a:ext uri="{FF2B5EF4-FFF2-40B4-BE49-F238E27FC236}">
                <a16:creationId xmlns:a16="http://schemas.microsoft.com/office/drawing/2014/main" id="{AB27699A-0A98-40D1-A7F4-8A01A5869843}"/>
              </a:ext>
            </a:extLst>
          </p:cNvPr>
          <p:cNvSpPr/>
          <p:nvPr/>
        </p:nvSpPr>
        <p:spPr>
          <a:xfrm>
            <a:off x="5220401" y="42016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 name="Pie 14">
            <a:extLst>
              <a:ext uri="{FF2B5EF4-FFF2-40B4-BE49-F238E27FC236}">
                <a16:creationId xmlns:a16="http://schemas.microsoft.com/office/drawing/2014/main" id="{78C67A6A-CFA1-47BD-BEA1-77670333BC44}"/>
              </a:ext>
            </a:extLst>
          </p:cNvPr>
          <p:cNvSpPr/>
          <p:nvPr/>
        </p:nvSpPr>
        <p:spPr>
          <a:xfrm rot="10800000">
            <a:off x="4072458" y="2801653"/>
            <a:ext cx="1072830" cy="1072830"/>
          </a:xfrm>
          <a:prstGeom prst="pie">
            <a:avLst>
              <a:gd name="adj1" fmla="val 0"/>
              <a:gd name="adj2" fmla="val 180480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2" name="Pie 15">
            <a:extLst>
              <a:ext uri="{FF2B5EF4-FFF2-40B4-BE49-F238E27FC236}">
                <a16:creationId xmlns:a16="http://schemas.microsoft.com/office/drawing/2014/main" id="{36987D96-783F-44E3-AAC5-CA5DCF386ABC}"/>
              </a:ext>
            </a:extLst>
          </p:cNvPr>
          <p:cNvSpPr/>
          <p:nvPr/>
        </p:nvSpPr>
        <p:spPr>
          <a:xfrm>
            <a:off x="3565663" y="2801653"/>
            <a:ext cx="1072842" cy="1072891"/>
          </a:xfrm>
          <a:custGeom>
            <a:avLst/>
            <a:gdLst>
              <a:gd name="connsiteX0" fmla="*/ 1430440 w 1430440"/>
              <a:gd name="connsiteY0" fmla="*/ 715220 h 1430440"/>
              <a:gd name="connsiteX1" fmla="*/ 901155 w 1430440"/>
              <a:gd name="connsiteY1" fmla="*/ 1405849 h 1430440"/>
              <a:gd name="connsiteX2" fmla="*/ 96675 w 1430440"/>
              <a:gd name="connsiteY2" fmla="*/ 1074305 h 1430440"/>
              <a:gd name="connsiteX3" fmla="*/ 207679 w 1430440"/>
              <a:gd name="connsiteY3" fmla="*/ 211294 h 1430440"/>
              <a:gd name="connsiteX4" fmla="*/ 1069875 w 1430440"/>
              <a:gd name="connsiteY4" fmla="*/ 94125 h 1430440"/>
              <a:gd name="connsiteX5" fmla="*/ 715220 w 1430440"/>
              <a:gd name="connsiteY5" fmla="*/ 715220 h 1430440"/>
              <a:gd name="connsiteX6" fmla="*/ 1430440 w 1430440"/>
              <a:gd name="connsiteY6" fmla="*/ 715220 h 1430440"/>
              <a:gd name="connsiteX0" fmla="*/ 1430456 w 1430456"/>
              <a:gd name="connsiteY0" fmla="*/ 715237 h 1430521"/>
              <a:gd name="connsiteX1" fmla="*/ 901171 w 1430456"/>
              <a:gd name="connsiteY1" fmla="*/ 1405866 h 1430521"/>
              <a:gd name="connsiteX2" fmla="*/ 96691 w 1430456"/>
              <a:gd name="connsiteY2" fmla="*/ 1074322 h 1430521"/>
              <a:gd name="connsiteX3" fmla="*/ 207695 w 1430456"/>
              <a:gd name="connsiteY3" fmla="*/ 211311 h 1430521"/>
              <a:gd name="connsiteX4" fmla="*/ 1069891 w 1430456"/>
              <a:gd name="connsiteY4" fmla="*/ 94142 h 1430521"/>
              <a:gd name="connsiteX5" fmla="*/ 715236 w 1430456"/>
              <a:gd name="connsiteY5" fmla="*/ 715237 h 1430521"/>
              <a:gd name="connsiteX6" fmla="*/ 1430456 w 1430456"/>
              <a:gd name="connsiteY6" fmla="*/ 715237 h 1430521"/>
              <a:gd name="connsiteX0" fmla="*/ 1430456 w 1430456"/>
              <a:gd name="connsiteY0" fmla="*/ 715237 h 1430521"/>
              <a:gd name="connsiteX1" fmla="*/ 901171 w 1430456"/>
              <a:gd name="connsiteY1" fmla="*/ 1405866 h 1430521"/>
              <a:gd name="connsiteX2" fmla="*/ 96691 w 1430456"/>
              <a:gd name="connsiteY2" fmla="*/ 1074322 h 1430521"/>
              <a:gd name="connsiteX3" fmla="*/ 207695 w 1430456"/>
              <a:gd name="connsiteY3" fmla="*/ 211311 h 1430521"/>
              <a:gd name="connsiteX4" fmla="*/ 1069891 w 1430456"/>
              <a:gd name="connsiteY4" fmla="*/ 94142 h 1430521"/>
              <a:gd name="connsiteX5" fmla="*/ 715236 w 1430456"/>
              <a:gd name="connsiteY5" fmla="*/ 715237 h 1430521"/>
              <a:gd name="connsiteX6" fmla="*/ 1430456 w 1430456"/>
              <a:gd name="connsiteY6" fmla="*/ 715237 h 1430521"/>
              <a:gd name="connsiteX0" fmla="*/ 1430456 w 1430456"/>
              <a:gd name="connsiteY0" fmla="*/ 715237 h 1430521"/>
              <a:gd name="connsiteX1" fmla="*/ 901171 w 1430456"/>
              <a:gd name="connsiteY1" fmla="*/ 1405866 h 1430521"/>
              <a:gd name="connsiteX2" fmla="*/ 96691 w 1430456"/>
              <a:gd name="connsiteY2" fmla="*/ 1074322 h 1430521"/>
              <a:gd name="connsiteX3" fmla="*/ 207695 w 1430456"/>
              <a:gd name="connsiteY3" fmla="*/ 211311 h 1430521"/>
              <a:gd name="connsiteX4" fmla="*/ 1069891 w 1430456"/>
              <a:gd name="connsiteY4" fmla="*/ 94142 h 1430521"/>
              <a:gd name="connsiteX5" fmla="*/ 715236 w 1430456"/>
              <a:gd name="connsiteY5" fmla="*/ 715237 h 1430521"/>
              <a:gd name="connsiteX6" fmla="*/ 1430456 w 1430456"/>
              <a:gd name="connsiteY6" fmla="*/ 715237 h 1430521"/>
              <a:gd name="connsiteX0" fmla="*/ 1430456 w 1430456"/>
              <a:gd name="connsiteY0" fmla="*/ 715237 h 1430521"/>
              <a:gd name="connsiteX1" fmla="*/ 901171 w 1430456"/>
              <a:gd name="connsiteY1" fmla="*/ 1405866 h 1430521"/>
              <a:gd name="connsiteX2" fmla="*/ 96691 w 1430456"/>
              <a:gd name="connsiteY2" fmla="*/ 1074322 h 1430521"/>
              <a:gd name="connsiteX3" fmla="*/ 207695 w 1430456"/>
              <a:gd name="connsiteY3" fmla="*/ 211311 h 1430521"/>
              <a:gd name="connsiteX4" fmla="*/ 1069891 w 1430456"/>
              <a:gd name="connsiteY4" fmla="*/ 94142 h 1430521"/>
              <a:gd name="connsiteX5" fmla="*/ 715236 w 1430456"/>
              <a:gd name="connsiteY5" fmla="*/ 715237 h 1430521"/>
              <a:gd name="connsiteX6" fmla="*/ 1430456 w 1430456"/>
              <a:gd name="connsiteY6" fmla="*/ 715237 h 1430521"/>
              <a:gd name="connsiteX0" fmla="*/ 1430456 w 1430456"/>
              <a:gd name="connsiteY0" fmla="*/ 715237 h 1430521"/>
              <a:gd name="connsiteX1" fmla="*/ 901171 w 1430456"/>
              <a:gd name="connsiteY1" fmla="*/ 1405866 h 1430521"/>
              <a:gd name="connsiteX2" fmla="*/ 96691 w 1430456"/>
              <a:gd name="connsiteY2" fmla="*/ 1074322 h 1430521"/>
              <a:gd name="connsiteX3" fmla="*/ 207695 w 1430456"/>
              <a:gd name="connsiteY3" fmla="*/ 211311 h 1430521"/>
              <a:gd name="connsiteX4" fmla="*/ 1069891 w 1430456"/>
              <a:gd name="connsiteY4" fmla="*/ 94142 h 1430521"/>
              <a:gd name="connsiteX5" fmla="*/ 715236 w 1430456"/>
              <a:gd name="connsiteY5" fmla="*/ 715237 h 1430521"/>
              <a:gd name="connsiteX6" fmla="*/ 1430456 w 1430456"/>
              <a:gd name="connsiteY6" fmla="*/ 715237 h 143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456" h="1430521">
                <a:moveTo>
                  <a:pt x="1430456" y="715237"/>
                </a:moveTo>
                <a:cubicBezTo>
                  <a:pt x="1430456" y="1038633"/>
                  <a:pt x="1213448" y="1321793"/>
                  <a:pt x="901171" y="1405866"/>
                </a:cubicBezTo>
                <a:cubicBezTo>
                  <a:pt x="588894" y="1489939"/>
                  <a:pt x="259055" y="1354005"/>
                  <a:pt x="96691" y="1074322"/>
                </a:cubicBezTo>
                <a:cubicBezTo>
                  <a:pt x="-65674" y="794639"/>
                  <a:pt x="-20162" y="440802"/>
                  <a:pt x="207695" y="211311"/>
                </a:cubicBezTo>
                <a:cubicBezTo>
                  <a:pt x="435552" y="-18180"/>
                  <a:pt x="789055" y="-66220"/>
                  <a:pt x="1069891" y="94142"/>
                </a:cubicBezTo>
                <a:cubicBezTo>
                  <a:pt x="749268" y="310698"/>
                  <a:pt x="726297" y="584404"/>
                  <a:pt x="715236" y="715237"/>
                </a:cubicBezTo>
                <a:lnTo>
                  <a:pt x="1430456" y="7152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cxnSp>
        <p:nvCxnSpPr>
          <p:cNvPr id="19" name="Straight Arrow Connector 18">
            <a:extLst>
              <a:ext uri="{FF2B5EF4-FFF2-40B4-BE49-F238E27FC236}">
                <a16:creationId xmlns:a16="http://schemas.microsoft.com/office/drawing/2014/main" id="{3FBFA707-0257-4EB6-99B0-B7E73A5F9599}"/>
              </a:ext>
            </a:extLst>
          </p:cNvPr>
          <p:cNvCxnSpPr>
            <a:cxnSpLocks/>
            <a:endCxn id="7" idx="4"/>
          </p:cNvCxnSpPr>
          <p:nvPr/>
        </p:nvCxnSpPr>
        <p:spPr>
          <a:xfrm flipH="1" flipV="1">
            <a:off x="3695699" y="2316827"/>
            <a:ext cx="151964" cy="533757"/>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A6B9A0-528B-4C33-B863-69C76E5F71BD}"/>
              </a:ext>
            </a:extLst>
          </p:cNvPr>
          <p:cNvCxnSpPr/>
          <p:nvPr/>
        </p:nvCxnSpPr>
        <p:spPr>
          <a:xfrm flipH="1">
            <a:off x="3078761" y="3335800"/>
            <a:ext cx="486000" cy="2"/>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A35882-183B-4E02-9359-A91C477D1A5F}"/>
              </a:ext>
            </a:extLst>
          </p:cNvPr>
          <p:cNvCxnSpPr>
            <a:cxnSpLocks/>
            <a:endCxn id="9" idx="7"/>
          </p:cNvCxnSpPr>
          <p:nvPr/>
        </p:nvCxnSpPr>
        <p:spPr>
          <a:xfrm flipH="1">
            <a:off x="3210097" y="3800207"/>
            <a:ext cx="581216" cy="540419"/>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2FE3BE-396F-4645-9A0B-69B3DF1E571E}"/>
              </a:ext>
            </a:extLst>
          </p:cNvPr>
          <p:cNvCxnSpPr>
            <a:cxnSpLocks/>
          </p:cNvCxnSpPr>
          <p:nvPr/>
        </p:nvCxnSpPr>
        <p:spPr>
          <a:xfrm flipV="1">
            <a:off x="4885776" y="2363523"/>
            <a:ext cx="253560" cy="486000"/>
          </a:xfrm>
          <a:prstGeom prst="straightConnector1">
            <a:avLst/>
          </a:prstGeom>
          <a:ln w="2540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57E4B5-E0F0-4C3E-8802-792FD5B2D0DD}"/>
              </a:ext>
            </a:extLst>
          </p:cNvPr>
          <p:cNvCxnSpPr/>
          <p:nvPr/>
        </p:nvCxnSpPr>
        <p:spPr>
          <a:xfrm>
            <a:off x="5159501" y="3337828"/>
            <a:ext cx="486000" cy="2"/>
          </a:xfrm>
          <a:prstGeom prst="straightConnector1">
            <a:avLst/>
          </a:prstGeom>
          <a:ln w="2540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6A4F56-5DD2-4AA6-8832-3E6146BD2B2B}"/>
              </a:ext>
            </a:extLst>
          </p:cNvPr>
          <p:cNvCxnSpPr>
            <a:cxnSpLocks/>
            <a:endCxn id="10" idx="1"/>
          </p:cNvCxnSpPr>
          <p:nvPr/>
        </p:nvCxnSpPr>
        <p:spPr>
          <a:xfrm>
            <a:off x="4803863" y="3808348"/>
            <a:ext cx="516971" cy="493685"/>
          </a:xfrm>
          <a:prstGeom prst="straightConnector1">
            <a:avLst/>
          </a:prstGeom>
          <a:ln w="25400">
            <a:solidFill>
              <a:schemeClr val="accent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95BB8F8-773E-4DBF-A163-FE981FA93961}"/>
              </a:ext>
            </a:extLst>
          </p:cNvPr>
          <p:cNvSpPr txBox="1"/>
          <p:nvPr/>
        </p:nvSpPr>
        <p:spPr>
          <a:xfrm>
            <a:off x="940424" y="1283336"/>
            <a:ext cx="2479685" cy="646331"/>
          </a:xfrm>
          <a:prstGeom prst="rect">
            <a:avLst/>
          </a:prstGeom>
          <a:noFill/>
        </p:spPr>
        <p:txBody>
          <a:bodyPr wrap="square" rtlCol="0">
            <a:spAutoFit/>
          </a:bodyPr>
          <a:lstStyle/>
          <a:p>
            <a:pPr algn="just"/>
            <a:r>
              <a:rPr lang="pt-BR" sz="1200">
                <a:latin typeface="Arial" pitchFamily="34" charset="0"/>
                <a:cs typeface="Arial" pitchFamily="34" charset="0"/>
              </a:rPr>
              <a:t>Nghiên cứu, đổi mới phương pháp, quy trình đánh giá, phân loại cán bộ, công chức, viên chức </a:t>
            </a:r>
            <a:endParaRPr lang="ko-KR" altLang="en-US" sz="1200">
              <a:latin typeface="Arial" pitchFamily="34" charset="0"/>
              <a:cs typeface="Arial" pitchFamily="34" charset="0"/>
            </a:endParaRPr>
          </a:p>
        </p:txBody>
      </p:sp>
      <p:cxnSp>
        <p:nvCxnSpPr>
          <p:cNvPr id="45" name="Straight Arrow Connector 44">
            <a:extLst>
              <a:ext uri="{FF2B5EF4-FFF2-40B4-BE49-F238E27FC236}">
                <a16:creationId xmlns:a16="http://schemas.microsoft.com/office/drawing/2014/main" id="{B6919371-F5A6-4BB5-B201-DC0E975AD6F3}"/>
              </a:ext>
            </a:extLst>
          </p:cNvPr>
          <p:cNvCxnSpPr>
            <a:cxnSpLocks/>
          </p:cNvCxnSpPr>
          <p:nvPr/>
        </p:nvCxnSpPr>
        <p:spPr>
          <a:xfrm flipH="1">
            <a:off x="4333282" y="3599141"/>
            <a:ext cx="38687" cy="1231328"/>
          </a:xfrm>
          <a:prstGeom prst="straightConnector1">
            <a:avLst/>
          </a:prstGeom>
          <a:ln w="2540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84322927-1DAE-4C35-8049-42F1D2BC9721}"/>
              </a:ext>
            </a:extLst>
          </p:cNvPr>
          <p:cNvSpPr/>
          <p:nvPr/>
        </p:nvSpPr>
        <p:spPr>
          <a:xfrm>
            <a:off x="3976778" y="4763283"/>
            <a:ext cx="685800" cy="685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55" name="TextBox 54">
            <a:extLst>
              <a:ext uri="{FF2B5EF4-FFF2-40B4-BE49-F238E27FC236}">
                <a16:creationId xmlns:a16="http://schemas.microsoft.com/office/drawing/2014/main" id="{8570D929-C47A-4ED5-A1A2-03828E3AD756}"/>
              </a:ext>
            </a:extLst>
          </p:cNvPr>
          <p:cNvSpPr txBox="1"/>
          <p:nvPr/>
        </p:nvSpPr>
        <p:spPr>
          <a:xfrm>
            <a:off x="189892" y="2423820"/>
            <a:ext cx="2578349" cy="646331"/>
          </a:xfrm>
          <a:prstGeom prst="rect">
            <a:avLst/>
          </a:prstGeom>
          <a:noFill/>
        </p:spPr>
        <p:txBody>
          <a:bodyPr wrap="square" rtlCol="0">
            <a:spAutoFit/>
          </a:bodyPr>
          <a:lstStyle/>
          <a:p>
            <a:pPr algn="just"/>
            <a:r>
              <a:rPr lang="pt-BR" sz="1200">
                <a:latin typeface="Arial" pitchFamily="34" charset="0"/>
                <a:cs typeface="Arial" pitchFamily="34" charset="0"/>
              </a:rPr>
              <a:t>Xây dựng, hoàn thiện và tổ chức triển khai các văn bản pháp luật quy định về chế độ tiền lương mới </a:t>
            </a:r>
            <a:endParaRPr lang="ko-KR" altLang="en-US" sz="1200">
              <a:latin typeface="Arial" pitchFamily="34" charset="0"/>
              <a:cs typeface="Arial" pitchFamily="34" charset="0"/>
            </a:endParaRPr>
          </a:p>
        </p:txBody>
      </p:sp>
      <p:sp>
        <p:nvSpPr>
          <p:cNvPr id="56" name="TextBox 55">
            <a:extLst>
              <a:ext uri="{FF2B5EF4-FFF2-40B4-BE49-F238E27FC236}">
                <a16:creationId xmlns:a16="http://schemas.microsoft.com/office/drawing/2014/main" id="{05D086C8-EB25-4A64-B112-D9ABF760EC03}"/>
              </a:ext>
            </a:extLst>
          </p:cNvPr>
          <p:cNvSpPr txBox="1"/>
          <p:nvPr/>
        </p:nvSpPr>
        <p:spPr>
          <a:xfrm>
            <a:off x="217091" y="3955370"/>
            <a:ext cx="2479685" cy="830997"/>
          </a:xfrm>
          <a:prstGeom prst="rect">
            <a:avLst/>
          </a:prstGeom>
          <a:noFill/>
        </p:spPr>
        <p:txBody>
          <a:bodyPr wrap="square" rtlCol="0">
            <a:spAutoFit/>
          </a:bodyPr>
          <a:lstStyle/>
          <a:p>
            <a:pPr algn="just"/>
            <a:r>
              <a:rPr lang="pt-BR" sz="1200">
                <a:latin typeface="Arial" pitchFamily="34" charset="0"/>
                <a:cs typeface="Arial" pitchFamily="34" charset="0"/>
              </a:rPr>
              <a:t>Sửa đổi, bổ sung, hoàn thiện các quy định về quản lý, sử dụng và thực hiện chế độ chính sách đối với viên chức </a:t>
            </a:r>
            <a:endParaRPr lang="ko-KR" altLang="en-US" sz="1200">
              <a:latin typeface="Arial" pitchFamily="34" charset="0"/>
              <a:cs typeface="Arial" pitchFamily="34" charset="0"/>
            </a:endParaRPr>
          </a:p>
        </p:txBody>
      </p:sp>
      <p:sp>
        <p:nvSpPr>
          <p:cNvPr id="59" name="TextBox 58">
            <a:extLst>
              <a:ext uri="{FF2B5EF4-FFF2-40B4-BE49-F238E27FC236}">
                <a16:creationId xmlns:a16="http://schemas.microsoft.com/office/drawing/2014/main" id="{DBB82667-F79C-4430-8874-8C10168E7BEC}"/>
              </a:ext>
            </a:extLst>
          </p:cNvPr>
          <p:cNvSpPr txBox="1"/>
          <p:nvPr/>
        </p:nvSpPr>
        <p:spPr>
          <a:xfrm>
            <a:off x="5613427" y="1288150"/>
            <a:ext cx="2765260" cy="646331"/>
          </a:xfrm>
          <a:prstGeom prst="rect">
            <a:avLst/>
          </a:prstGeom>
          <a:noFill/>
        </p:spPr>
        <p:txBody>
          <a:bodyPr wrap="square" rtlCol="0">
            <a:spAutoFit/>
          </a:bodyPr>
          <a:lstStyle/>
          <a:p>
            <a:pPr algn="just"/>
            <a:r>
              <a:rPr lang="vi-VN" sz="1200">
                <a:latin typeface="Arial" pitchFamily="34" charset="0"/>
                <a:cs typeface="Arial" pitchFamily="34" charset="0"/>
              </a:rPr>
              <a:t>Đổi mới cơ chế, chính sách ưu đãi để tạo chuyển biến mạnh mẽ trong phát hiện, thu hút, </a:t>
            </a:r>
            <a:r>
              <a:rPr lang="pt-BR" sz="1200">
                <a:latin typeface="Arial" pitchFamily="34" charset="0"/>
                <a:cs typeface="Arial" pitchFamily="34" charset="0"/>
              </a:rPr>
              <a:t>trọng dụng nhân tài </a:t>
            </a:r>
            <a:endParaRPr lang="ko-KR" altLang="en-US" sz="1200">
              <a:latin typeface="Arial" pitchFamily="34" charset="0"/>
              <a:cs typeface="Arial" pitchFamily="34" charset="0"/>
            </a:endParaRPr>
          </a:p>
        </p:txBody>
      </p:sp>
      <p:sp>
        <p:nvSpPr>
          <p:cNvPr id="60" name="TextBox 59">
            <a:extLst>
              <a:ext uri="{FF2B5EF4-FFF2-40B4-BE49-F238E27FC236}">
                <a16:creationId xmlns:a16="http://schemas.microsoft.com/office/drawing/2014/main" id="{7D76C92C-9A1E-436C-934C-BA3E64D4EC7E}"/>
              </a:ext>
            </a:extLst>
          </p:cNvPr>
          <p:cNvSpPr txBox="1"/>
          <p:nvPr/>
        </p:nvSpPr>
        <p:spPr>
          <a:xfrm>
            <a:off x="6370412" y="2694863"/>
            <a:ext cx="2479685" cy="1015663"/>
          </a:xfrm>
          <a:prstGeom prst="rect">
            <a:avLst/>
          </a:prstGeom>
          <a:noFill/>
        </p:spPr>
        <p:txBody>
          <a:bodyPr wrap="square" rtlCol="0">
            <a:spAutoFit/>
          </a:bodyPr>
          <a:lstStyle/>
          <a:p>
            <a:pPr algn="just"/>
            <a:r>
              <a:rPr lang="vi-VN" sz="1200">
                <a:latin typeface="Arial" pitchFamily="34" charset="0"/>
                <a:cs typeface="Arial" pitchFamily="34" charset="0"/>
              </a:rPr>
              <a:t>Đổi mới cơ chế quản lý và chế độ, chính sách đối với đội ngũ </a:t>
            </a:r>
            <a:r>
              <a:rPr lang="en-US" sz="1200">
                <a:latin typeface="Arial" pitchFamily="34" charset="0"/>
                <a:cs typeface="Arial" pitchFamily="34" charset="0"/>
              </a:rPr>
              <a:t>CBCC </a:t>
            </a:r>
            <a:r>
              <a:rPr lang="vi-VN" sz="1200">
                <a:latin typeface="Arial" pitchFamily="34" charset="0"/>
                <a:cs typeface="Arial" pitchFamily="34" charset="0"/>
              </a:rPr>
              <a:t>ở xã, phường, thị trấn và những người hoạt động không chuyên trách ở cấp xã</a:t>
            </a:r>
            <a:endParaRPr lang="ko-KR" altLang="en-US" sz="1200">
              <a:latin typeface="Arial" pitchFamily="34" charset="0"/>
              <a:cs typeface="Arial" pitchFamily="34" charset="0"/>
            </a:endParaRPr>
          </a:p>
        </p:txBody>
      </p:sp>
      <p:sp>
        <p:nvSpPr>
          <p:cNvPr id="61" name="TextBox 60">
            <a:extLst>
              <a:ext uri="{FF2B5EF4-FFF2-40B4-BE49-F238E27FC236}">
                <a16:creationId xmlns:a16="http://schemas.microsoft.com/office/drawing/2014/main" id="{6C696E56-F641-43DB-9421-75FAABAF4EF7}"/>
              </a:ext>
            </a:extLst>
          </p:cNvPr>
          <p:cNvSpPr txBox="1"/>
          <p:nvPr/>
        </p:nvSpPr>
        <p:spPr>
          <a:xfrm>
            <a:off x="5902585" y="4593645"/>
            <a:ext cx="2830364" cy="830997"/>
          </a:xfrm>
          <a:prstGeom prst="rect">
            <a:avLst/>
          </a:prstGeom>
          <a:noFill/>
        </p:spPr>
        <p:txBody>
          <a:bodyPr wrap="square" rtlCol="0">
            <a:spAutoFit/>
          </a:bodyPr>
          <a:lstStyle/>
          <a:p>
            <a:pPr algn="just"/>
            <a:r>
              <a:rPr lang="pt-BR" sz="1200">
                <a:latin typeface="Arial" pitchFamily="34" charset="0"/>
                <a:cs typeface="Arial" pitchFamily="34" charset="0"/>
              </a:rPr>
              <a:t>Đ</a:t>
            </a:r>
            <a:r>
              <a:rPr lang="vi-VN" sz="1200">
                <a:latin typeface="Arial" pitchFamily="34" charset="0"/>
                <a:cs typeface="Arial" pitchFamily="34" charset="0"/>
              </a:rPr>
              <a:t>ổi mới nội dung, phương ph</a:t>
            </a:r>
            <a:r>
              <a:rPr lang="pt-BR" sz="1200">
                <a:latin typeface="Arial" pitchFamily="34" charset="0"/>
                <a:cs typeface="Arial" pitchFamily="34" charset="0"/>
              </a:rPr>
              <a:t>áp đào t</a:t>
            </a:r>
            <a:r>
              <a:rPr lang="vi-VN" sz="1200">
                <a:latin typeface="Arial" pitchFamily="34" charset="0"/>
                <a:cs typeface="Arial" pitchFamily="34" charset="0"/>
              </a:rPr>
              <a:t>ạo, bồi dưỡng</a:t>
            </a:r>
            <a:r>
              <a:rPr lang="pt-BR" sz="1200">
                <a:latin typeface="Arial" pitchFamily="34" charset="0"/>
                <a:cs typeface="Arial" pitchFamily="34" charset="0"/>
              </a:rPr>
              <a:t> nâng cao năng lực, kỹ năng và phẩm chất</a:t>
            </a:r>
            <a:r>
              <a:rPr lang="vi-VN" sz="1200">
                <a:latin typeface="Arial" pitchFamily="34" charset="0"/>
                <a:cs typeface="Arial" pitchFamily="34" charset="0"/>
              </a:rPr>
              <a:t> cho </a:t>
            </a:r>
            <a:r>
              <a:rPr lang="pt-BR" sz="1200">
                <a:latin typeface="Arial" pitchFamily="34" charset="0"/>
                <a:cs typeface="Arial" pitchFamily="34" charset="0"/>
              </a:rPr>
              <a:t>đội ngũ </a:t>
            </a:r>
            <a:r>
              <a:rPr lang="en-US" sz="1200">
                <a:latin typeface="Arial" pitchFamily="34" charset="0"/>
                <a:cs typeface="Arial" pitchFamily="34" charset="0"/>
              </a:rPr>
              <a:t>CBCCVC </a:t>
            </a:r>
            <a:r>
              <a:rPr lang="pt-BR" sz="1200">
                <a:latin typeface="Arial" pitchFamily="34" charset="0"/>
                <a:cs typeface="Arial" pitchFamily="34" charset="0"/>
              </a:rPr>
              <a:t>gắn với vị trí việc làm</a:t>
            </a:r>
            <a:endParaRPr lang="ko-KR" altLang="en-US" sz="1200">
              <a:latin typeface="Arial" pitchFamily="34" charset="0"/>
              <a:cs typeface="Arial" pitchFamily="34" charset="0"/>
            </a:endParaRPr>
          </a:p>
        </p:txBody>
      </p:sp>
      <p:sp>
        <p:nvSpPr>
          <p:cNvPr id="62" name="TextBox 61">
            <a:extLst>
              <a:ext uri="{FF2B5EF4-FFF2-40B4-BE49-F238E27FC236}">
                <a16:creationId xmlns:a16="http://schemas.microsoft.com/office/drawing/2014/main" id="{309CFC88-6681-4ED3-8A50-F93813CADC1F}"/>
              </a:ext>
            </a:extLst>
          </p:cNvPr>
          <p:cNvSpPr txBox="1"/>
          <p:nvPr/>
        </p:nvSpPr>
        <p:spPr>
          <a:xfrm>
            <a:off x="1462028" y="5210816"/>
            <a:ext cx="2605843" cy="646331"/>
          </a:xfrm>
          <a:prstGeom prst="rect">
            <a:avLst/>
          </a:prstGeom>
          <a:noFill/>
        </p:spPr>
        <p:txBody>
          <a:bodyPr wrap="square" rtlCol="0">
            <a:spAutoFit/>
          </a:bodyPr>
          <a:lstStyle/>
          <a:p>
            <a:pPr algn="just"/>
            <a:r>
              <a:rPr lang="pt-BR" sz="1200">
                <a:latin typeface="Arial" pitchFamily="34" charset="0"/>
                <a:cs typeface="Arial" pitchFamily="34" charset="0"/>
              </a:rPr>
              <a:t>Hoàn thiện quy định về tăng cường kỷ luật, kỷ cương hành chính trong hoạt động công vụ</a:t>
            </a:r>
            <a:endParaRPr lang="ko-KR" altLang="en-US" sz="1200">
              <a:latin typeface="Arial" pitchFamily="34" charset="0"/>
              <a:cs typeface="Arial" pitchFamily="34" charset="0"/>
            </a:endParaRPr>
          </a:p>
        </p:txBody>
      </p:sp>
      <p:sp>
        <p:nvSpPr>
          <p:cNvPr id="28" name="Rounded Rectangle 51">
            <a:extLst>
              <a:ext uri="{FF2B5EF4-FFF2-40B4-BE49-F238E27FC236}">
                <a16:creationId xmlns:a16="http://schemas.microsoft.com/office/drawing/2014/main" id="{8B1F5B52-3599-4A0A-B4DD-0A46BCA84EE6}"/>
              </a:ext>
            </a:extLst>
          </p:cNvPr>
          <p:cNvSpPr/>
          <p:nvPr/>
        </p:nvSpPr>
        <p:spPr>
          <a:xfrm rot="16200000" flipH="1">
            <a:off x="3475591" y="1719393"/>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9" name="Block Arc 11">
            <a:extLst>
              <a:ext uri="{FF2B5EF4-FFF2-40B4-BE49-F238E27FC236}">
                <a16:creationId xmlns:a16="http://schemas.microsoft.com/office/drawing/2014/main" id="{CEACBB77-2DC4-4F30-A4A8-B57D8051D6EA}"/>
              </a:ext>
            </a:extLst>
          </p:cNvPr>
          <p:cNvSpPr/>
          <p:nvPr/>
        </p:nvSpPr>
        <p:spPr>
          <a:xfrm rot="10800000">
            <a:off x="2559776" y="3187638"/>
            <a:ext cx="252722" cy="28504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30" name="Frame 17">
            <a:extLst>
              <a:ext uri="{FF2B5EF4-FFF2-40B4-BE49-F238E27FC236}">
                <a16:creationId xmlns:a16="http://schemas.microsoft.com/office/drawing/2014/main" id="{876DE33F-3782-4DB9-AE32-292D9404A37F}"/>
              </a:ext>
            </a:extLst>
          </p:cNvPr>
          <p:cNvSpPr/>
          <p:nvPr/>
        </p:nvSpPr>
        <p:spPr>
          <a:xfrm>
            <a:off x="2819470" y="4403585"/>
            <a:ext cx="259292" cy="29408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31" name="Block Arc 25">
            <a:extLst>
              <a:ext uri="{FF2B5EF4-FFF2-40B4-BE49-F238E27FC236}">
                <a16:creationId xmlns:a16="http://schemas.microsoft.com/office/drawing/2014/main" id="{AC06DAF3-4CD3-4498-80A4-CEBBE727D63B}"/>
              </a:ext>
            </a:extLst>
          </p:cNvPr>
          <p:cNvSpPr/>
          <p:nvPr/>
        </p:nvSpPr>
        <p:spPr>
          <a:xfrm>
            <a:off x="4158963" y="4887400"/>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32" name="Rectangle 30">
            <a:extLst>
              <a:ext uri="{FF2B5EF4-FFF2-40B4-BE49-F238E27FC236}">
                <a16:creationId xmlns:a16="http://schemas.microsoft.com/office/drawing/2014/main" id="{F020BF14-633C-4A45-B345-FA6676CDF9BD}"/>
              </a:ext>
            </a:extLst>
          </p:cNvPr>
          <p:cNvSpPr/>
          <p:nvPr/>
        </p:nvSpPr>
        <p:spPr>
          <a:xfrm>
            <a:off x="5402502" y="4352374"/>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3" name="Isosceles Triangle 57">
            <a:extLst>
              <a:ext uri="{FF2B5EF4-FFF2-40B4-BE49-F238E27FC236}">
                <a16:creationId xmlns:a16="http://schemas.microsoft.com/office/drawing/2014/main" id="{36B31073-0233-4A1E-BCFA-BD0709077BD6}"/>
              </a:ext>
            </a:extLst>
          </p:cNvPr>
          <p:cNvSpPr/>
          <p:nvPr/>
        </p:nvSpPr>
        <p:spPr>
          <a:xfrm>
            <a:off x="5906201" y="3054636"/>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4" name="Rectangle 7">
            <a:extLst>
              <a:ext uri="{FF2B5EF4-FFF2-40B4-BE49-F238E27FC236}">
                <a16:creationId xmlns:a16="http://schemas.microsoft.com/office/drawing/2014/main" id="{16D002EB-9498-4223-9B39-9EA1F70CD367}"/>
              </a:ext>
            </a:extLst>
          </p:cNvPr>
          <p:cNvSpPr/>
          <p:nvPr/>
        </p:nvSpPr>
        <p:spPr>
          <a:xfrm>
            <a:off x="5185337" y="1871334"/>
            <a:ext cx="330503" cy="37774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6" name="Rounded Rectangle 6">
            <a:extLst>
              <a:ext uri="{FF2B5EF4-FFF2-40B4-BE49-F238E27FC236}">
                <a16:creationId xmlns:a16="http://schemas.microsoft.com/office/drawing/2014/main" id="{E50300CF-C1A1-4173-A614-65E2D3DA35C2}"/>
              </a:ext>
            </a:extLst>
          </p:cNvPr>
          <p:cNvSpPr/>
          <p:nvPr/>
        </p:nvSpPr>
        <p:spPr>
          <a:xfrm>
            <a:off x="4649811" y="3104415"/>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37" name="Block Arc 14">
            <a:extLst>
              <a:ext uri="{FF2B5EF4-FFF2-40B4-BE49-F238E27FC236}">
                <a16:creationId xmlns:a16="http://schemas.microsoft.com/office/drawing/2014/main" id="{B0AEE8B2-5908-4F07-B3AD-51CBF436B057}"/>
              </a:ext>
            </a:extLst>
          </p:cNvPr>
          <p:cNvSpPr/>
          <p:nvPr/>
        </p:nvSpPr>
        <p:spPr>
          <a:xfrm rot="16200000">
            <a:off x="3662764" y="3102271"/>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Tree>
    <p:extLst>
      <p:ext uri="{BB962C8B-B14F-4D97-AF65-F5344CB8AC3E}">
        <p14:creationId xmlns:p14="http://schemas.microsoft.com/office/powerpoint/2010/main" val="26822710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E7C2C0-79DA-4DCB-B54D-D2192CC70EC8}"/>
              </a:ext>
            </a:extLst>
          </p:cNvPr>
          <p:cNvSpPr/>
          <p:nvPr/>
        </p:nvSpPr>
        <p:spPr>
          <a:xfrm>
            <a:off x="4825710" y="2860766"/>
            <a:ext cx="4007143" cy="1170759"/>
          </a:xfrm>
          <a:prstGeom prst="rect">
            <a:avLst/>
          </a:prstGeom>
          <a:solidFill>
            <a:schemeClr val="accent3"/>
          </a:solidFill>
          <a:ln>
            <a:noFill/>
          </a:ln>
          <a:effectLst>
            <a:outerShdw blurRad="1016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TextBox 7">
            <a:extLst>
              <a:ext uri="{FF2B5EF4-FFF2-40B4-BE49-F238E27FC236}">
                <a16:creationId xmlns:a16="http://schemas.microsoft.com/office/drawing/2014/main" id="{5CF5BDA4-10C7-46A6-AC30-523A3FC438AC}"/>
              </a:ext>
            </a:extLst>
          </p:cNvPr>
          <p:cNvSpPr txBox="1"/>
          <p:nvPr/>
        </p:nvSpPr>
        <p:spPr>
          <a:xfrm>
            <a:off x="4974023" y="3238396"/>
            <a:ext cx="4067991" cy="415498"/>
          </a:xfrm>
          <a:prstGeom prst="rect">
            <a:avLst/>
          </a:prstGeom>
          <a:noFill/>
        </p:spPr>
        <p:txBody>
          <a:bodyPr wrap="square" rtlCol="0" anchor="ctr">
            <a:spAutoFit/>
          </a:bodyPr>
          <a:lstStyle/>
          <a:p>
            <a:r>
              <a:rPr lang="en-US" altLang="ko-KR" sz="2100" b="1">
                <a:solidFill>
                  <a:schemeClr val="bg1"/>
                </a:solidFill>
                <a:latin typeface="Arial" pitchFamily="34" charset="0"/>
                <a:cs typeface="Arial" pitchFamily="34" charset="0"/>
              </a:rPr>
              <a:t>CẢI CÁCH TÀI CHÍNH CÔNG</a:t>
            </a:r>
            <a:endParaRPr lang="ko-KR" altLang="en-US" sz="2100" b="1">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F2909608-3D04-4E71-94EF-CC35282C340D}"/>
              </a:ext>
            </a:extLst>
          </p:cNvPr>
          <p:cNvPicPr>
            <a:picLocks noChangeAspect="1"/>
          </p:cNvPicPr>
          <p:nvPr/>
        </p:nvPicPr>
        <p:blipFill>
          <a:blip r:embed="rId2"/>
          <a:stretch>
            <a:fillRect/>
          </a:stretch>
        </p:blipFill>
        <p:spPr>
          <a:xfrm>
            <a:off x="162835" y="2162316"/>
            <a:ext cx="4662875" cy="2801050"/>
          </a:xfrm>
          <a:prstGeom prst="rect">
            <a:avLst/>
          </a:prstGeom>
        </p:spPr>
      </p:pic>
    </p:spTree>
    <p:extLst>
      <p:ext uri="{BB962C8B-B14F-4D97-AF65-F5344CB8AC3E}">
        <p14:creationId xmlns:p14="http://schemas.microsoft.com/office/powerpoint/2010/main" val="27822611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9C2C176E-E246-4BBC-B0FB-8706F699C9DB}"/>
              </a:ext>
            </a:extLst>
          </p:cNvPr>
          <p:cNvGrpSpPr/>
          <p:nvPr/>
        </p:nvGrpSpPr>
        <p:grpSpPr>
          <a:xfrm>
            <a:off x="5854973" y="3309167"/>
            <a:ext cx="2444566" cy="2445917"/>
            <a:chOff x="2265079" y="1581548"/>
            <a:chExt cx="3028217" cy="3029891"/>
          </a:xfrm>
        </p:grpSpPr>
        <p:sp>
          <p:nvSpPr>
            <p:cNvPr id="61" name="Freeform: Shape 60">
              <a:extLst>
                <a:ext uri="{FF2B5EF4-FFF2-40B4-BE49-F238E27FC236}">
                  <a16:creationId xmlns:a16="http://schemas.microsoft.com/office/drawing/2014/main" id="{284A45A4-8AD6-4CC6-BF88-4855531DBC9D}"/>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sz="1350">
                <a:latin typeface="Arial" pitchFamily="34" charset="0"/>
              </a:endParaRPr>
            </a:p>
          </p:txBody>
        </p:sp>
        <p:sp>
          <p:nvSpPr>
            <p:cNvPr id="62" name="Freeform: Shape 61">
              <a:extLst>
                <a:ext uri="{FF2B5EF4-FFF2-40B4-BE49-F238E27FC236}">
                  <a16:creationId xmlns:a16="http://schemas.microsoft.com/office/drawing/2014/main" id="{31E39169-71B6-43B0-9067-E72AC4DE671D}"/>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sz="1350">
                <a:latin typeface="Arial" pitchFamily="34" charset="0"/>
              </a:endParaRPr>
            </a:p>
          </p:txBody>
        </p:sp>
      </p:grpSp>
      <p:sp>
        <p:nvSpPr>
          <p:cNvPr id="71" name="Freeform: Shape 70">
            <a:extLst>
              <a:ext uri="{FF2B5EF4-FFF2-40B4-BE49-F238E27FC236}">
                <a16:creationId xmlns:a16="http://schemas.microsoft.com/office/drawing/2014/main" id="{B748CEDB-8AD7-4710-8BAA-D296049EC930}"/>
              </a:ext>
            </a:extLst>
          </p:cNvPr>
          <p:cNvSpPr/>
          <p:nvPr/>
        </p:nvSpPr>
        <p:spPr>
          <a:xfrm>
            <a:off x="5213083" y="1518963"/>
            <a:ext cx="2083415" cy="3002473"/>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bg1"/>
          </a:solidFill>
          <a:ln w="7147" cap="flat">
            <a:noFill/>
            <a:prstDash val="solid"/>
            <a:miter/>
          </a:ln>
        </p:spPr>
        <p:txBody>
          <a:bodyPr rtlCol="0" anchor="ctr"/>
          <a:lstStyle/>
          <a:p>
            <a:endParaRPr lang="en-US" sz="1350">
              <a:solidFill>
                <a:srgbClr val="FF0000"/>
              </a:solidFill>
              <a:latin typeface="Arial" pitchFamily="34" charset="0"/>
            </a:endParaRPr>
          </a:p>
        </p:txBody>
      </p:sp>
      <p:grpSp>
        <p:nvGrpSpPr>
          <p:cNvPr id="3" name="Group 2">
            <a:extLst>
              <a:ext uri="{FF2B5EF4-FFF2-40B4-BE49-F238E27FC236}">
                <a16:creationId xmlns:a16="http://schemas.microsoft.com/office/drawing/2014/main" id="{D78D63F8-E2AF-445F-9DCD-3C2EC5529DD4}"/>
              </a:ext>
            </a:extLst>
          </p:cNvPr>
          <p:cNvGrpSpPr/>
          <p:nvPr/>
        </p:nvGrpSpPr>
        <p:grpSpPr>
          <a:xfrm>
            <a:off x="5207347" y="4544169"/>
            <a:ext cx="1343732" cy="1139774"/>
            <a:chOff x="431983" y="4908978"/>
            <a:chExt cx="1791643" cy="1519698"/>
          </a:xfrm>
        </p:grpSpPr>
        <p:sp>
          <p:nvSpPr>
            <p:cNvPr id="75" name="Rectangle 112">
              <a:extLst>
                <a:ext uri="{FF2B5EF4-FFF2-40B4-BE49-F238E27FC236}">
                  <a16:creationId xmlns:a16="http://schemas.microsoft.com/office/drawing/2014/main" id="{1AD6FCFC-A4C5-4F34-8A3F-59EA25185DA8}"/>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76" name="Rectangle 98">
              <a:extLst>
                <a:ext uri="{FF2B5EF4-FFF2-40B4-BE49-F238E27FC236}">
                  <a16:creationId xmlns:a16="http://schemas.microsoft.com/office/drawing/2014/main" id="{8BDD0985-68F5-4E35-A196-2B9C0288E59F}"/>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77" name="Rectangle 97">
              <a:extLst>
                <a:ext uri="{FF2B5EF4-FFF2-40B4-BE49-F238E27FC236}">
                  <a16:creationId xmlns:a16="http://schemas.microsoft.com/office/drawing/2014/main" id="{7A22BA94-8175-4B99-B3B3-8451D869E8A2}"/>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78" name="Rectangle 26">
              <a:extLst>
                <a:ext uri="{FF2B5EF4-FFF2-40B4-BE49-F238E27FC236}">
                  <a16:creationId xmlns:a16="http://schemas.microsoft.com/office/drawing/2014/main" id="{B2D87D39-0714-4524-9E0D-2A364D836A4A}"/>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79" name="Rectangle 39">
              <a:extLst>
                <a:ext uri="{FF2B5EF4-FFF2-40B4-BE49-F238E27FC236}">
                  <a16:creationId xmlns:a16="http://schemas.microsoft.com/office/drawing/2014/main" id="{E3B4C681-8919-4CB0-AE58-7519A6D77234}"/>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80" name="Rectangle 112">
              <a:extLst>
                <a:ext uri="{FF2B5EF4-FFF2-40B4-BE49-F238E27FC236}">
                  <a16:creationId xmlns:a16="http://schemas.microsoft.com/office/drawing/2014/main" id="{71DA8745-0441-4F55-B09E-469645FA072A}"/>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81" name="Rectangle 98">
              <a:extLst>
                <a:ext uri="{FF2B5EF4-FFF2-40B4-BE49-F238E27FC236}">
                  <a16:creationId xmlns:a16="http://schemas.microsoft.com/office/drawing/2014/main" id="{CDD46143-73D7-4FC5-A52C-E87C81EC2C26}"/>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nvGrpSpPr>
          <p:cNvPr id="4" name="Group 3">
            <a:extLst>
              <a:ext uri="{FF2B5EF4-FFF2-40B4-BE49-F238E27FC236}">
                <a16:creationId xmlns:a16="http://schemas.microsoft.com/office/drawing/2014/main" id="{3DD5DD56-E624-4DC2-B17E-E3BBA7332D93}"/>
              </a:ext>
            </a:extLst>
          </p:cNvPr>
          <p:cNvGrpSpPr/>
          <p:nvPr/>
        </p:nvGrpSpPr>
        <p:grpSpPr>
          <a:xfrm>
            <a:off x="7625620" y="4749986"/>
            <a:ext cx="1065080" cy="926813"/>
            <a:chOff x="4075906" y="5137696"/>
            <a:chExt cx="1420106" cy="1235751"/>
          </a:xfrm>
        </p:grpSpPr>
        <p:sp>
          <p:nvSpPr>
            <p:cNvPr id="83" name="Round Same Side Corner Rectangle 51">
              <a:extLst>
                <a:ext uri="{FF2B5EF4-FFF2-40B4-BE49-F238E27FC236}">
                  <a16:creationId xmlns:a16="http://schemas.microsoft.com/office/drawing/2014/main" id="{0CDE2D98-654E-4702-98C7-2136B6AC1DA7}"/>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a:latin typeface="Arial" pitchFamily="34" charset="0"/>
                </a:rPr>
                <a:t>D</a:t>
              </a:r>
              <a:endParaRPr lang="ko-KR" altLang="en-US" sz="900">
                <a:latin typeface="Arial" pitchFamily="34" charset="0"/>
              </a:endParaRPr>
            </a:p>
          </p:txBody>
        </p:sp>
        <p:sp>
          <p:nvSpPr>
            <p:cNvPr id="84" name="Round Same Side Corner Rectangle 51">
              <a:extLst>
                <a:ext uri="{FF2B5EF4-FFF2-40B4-BE49-F238E27FC236}">
                  <a16:creationId xmlns:a16="http://schemas.microsoft.com/office/drawing/2014/main" id="{7A9C4189-21B1-4BBD-84F9-FD25FF5F001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a:latin typeface="Arial" pitchFamily="34" charset="0"/>
                </a:rPr>
                <a:t>D</a:t>
              </a:r>
              <a:endParaRPr lang="ko-KR" altLang="en-US" sz="900">
                <a:latin typeface="Arial" pitchFamily="34" charset="0"/>
              </a:endParaRPr>
            </a:p>
          </p:txBody>
        </p:sp>
        <p:sp>
          <p:nvSpPr>
            <p:cNvPr id="85" name="Round Same Side Corner Rectangle 51">
              <a:extLst>
                <a:ext uri="{FF2B5EF4-FFF2-40B4-BE49-F238E27FC236}">
                  <a16:creationId xmlns:a16="http://schemas.microsoft.com/office/drawing/2014/main" id="{D680304C-F5FD-431E-83A5-2E9386999FC0}"/>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a:latin typeface="Arial" pitchFamily="34" charset="0"/>
                </a:rPr>
                <a:t>D</a:t>
              </a:r>
              <a:endParaRPr lang="ko-KR" altLang="en-US" sz="900">
                <a:latin typeface="Arial" pitchFamily="34" charset="0"/>
              </a:endParaRPr>
            </a:p>
          </p:txBody>
        </p:sp>
        <p:sp>
          <p:nvSpPr>
            <p:cNvPr id="86" name="Round Same Side Corner Rectangle 51">
              <a:extLst>
                <a:ext uri="{FF2B5EF4-FFF2-40B4-BE49-F238E27FC236}">
                  <a16:creationId xmlns:a16="http://schemas.microsoft.com/office/drawing/2014/main" id="{30A9CAEE-04EC-47B4-8527-E5EE80E920ED}"/>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a:latin typeface="Arial" pitchFamily="34" charset="0"/>
                </a:rPr>
                <a:t>D</a:t>
              </a:r>
              <a:endParaRPr lang="ko-KR" altLang="en-US" sz="900">
                <a:latin typeface="Arial" pitchFamily="34" charset="0"/>
              </a:endParaRPr>
            </a:p>
          </p:txBody>
        </p:sp>
        <p:sp>
          <p:nvSpPr>
            <p:cNvPr id="87" name="Round Same Side Corner Rectangle 51">
              <a:extLst>
                <a:ext uri="{FF2B5EF4-FFF2-40B4-BE49-F238E27FC236}">
                  <a16:creationId xmlns:a16="http://schemas.microsoft.com/office/drawing/2014/main" id="{93C44BBF-8AC6-48F1-96C4-F165AD8C6060}"/>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r>
                <a:rPr lang="en-US" altLang="ko-KR" sz="900">
                  <a:latin typeface="Arial" pitchFamily="34" charset="0"/>
                </a:rPr>
                <a:t>D</a:t>
              </a:r>
              <a:endParaRPr lang="ko-KR" altLang="en-US" sz="900">
                <a:latin typeface="Arial" pitchFamily="34" charset="0"/>
              </a:endParaRPr>
            </a:p>
          </p:txBody>
        </p:sp>
      </p:grpSp>
      <p:sp>
        <p:nvSpPr>
          <p:cNvPr id="31" name="Rounded Rectangle 13">
            <a:extLst>
              <a:ext uri="{FF2B5EF4-FFF2-40B4-BE49-F238E27FC236}">
                <a16:creationId xmlns:a16="http://schemas.microsoft.com/office/drawing/2014/main" id="{603C150A-684D-4467-9005-2CDBE0791ED7}"/>
              </a:ext>
            </a:extLst>
          </p:cNvPr>
          <p:cNvSpPr/>
          <p:nvPr/>
        </p:nvSpPr>
        <p:spPr>
          <a:xfrm>
            <a:off x="899998" y="2054680"/>
            <a:ext cx="3310046" cy="1374320"/>
          </a:xfrm>
          <a:prstGeom prst="roundRect">
            <a:avLst>
              <a:gd name="adj" fmla="val 12448"/>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32" name="Rounded Rectangle 14">
            <a:extLst>
              <a:ext uri="{FF2B5EF4-FFF2-40B4-BE49-F238E27FC236}">
                <a16:creationId xmlns:a16="http://schemas.microsoft.com/office/drawing/2014/main" id="{5028E392-7C55-4609-908C-9031BA69C59E}"/>
              </a:ext>
            </a:extLst>
          </p:cNvPr>
          <p:cNvSpPr/>
          <p:nvPr/>
        </p:nvSpPr>
        <p:spPr>
          <a:xfrm>
            <a:off x="946564" y="3725701"/>
            <a:ext cx="3310047" cy="1152428"/>
          </a:xfrm>
          <a:prstGeom prst="roundRect">
            <a:avLst>
              <a:gd name="adj" fmla="val 12448"/>
            </a:avLst>
          </a:prstGeom>
          <a:solidFill>
            <a:schemeClr val="bg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350">
                <a:solidFill>
                  <a:schemeClr val="tx1"/>
                </a:solidFill>
                <a:latin typeface="Arial" pitchFamily="34" charset="0"/>
                <a:ea typeface="Open sans" panose="020B0604020202020204" pitchFamily="34" charset="0"/>
                <a:cs typeface="Arial" pitchFamily="34" charset="0"/>
              </a:rPr>
              <a:t>Đẩy mạnh thực hiện tái cơ cấu doanh nghiệp nhà nước, đổi mới cơ chế quản lý vốn NN đầu tư tại doanh nghiệp</a:t>
            </a:r>
            <a:endParaRPr lang="ko-KR" altLang="en-US" sz="1350">
              <a:solidFill>
                <a:schemeClr val="tx1"/>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E7165EB0-4551-4655-98B6-5F49BF0D42C7}"/>
              </a:ext>
            </a:extLst>
          </p:cNvPr>
          <p:cNvSpPr txBox="1"/>
          <p:nvPr/>
        </p:nvSpPr>
        <p:spPr>
          <a:xfrm>
            <a:off x="1115182" y="2159557"/>
            <a:ext cx="2885334" cy="1131079"/>
          </a:xfrm>
          <a:prstGeom prst="rect">
            <a:avLst/>
          </a:prstGeom>
          <a:noFill/>
        </p:spPr>
        <p:txBody>
          <a:bodyPr wrap="square" rtlCol="0">
            <a:spAutoFit/>
          </a:bodyPr>
          <a:lstStyle/>
          <a:p>
            <a:pPr algn="just"/>
            <a:r>
              <a:rPr lang="pt-BR" sz="1350">
                <a:latin typeface="Arial" pitchFamily="34" charset="0"/>
                <a:ea typeface="Open sans" panose="020B0604020202020204" pitchFamily="34" charset="0"/>
                <a:cs typeface="Arial" pitchFamily="34" charset="0"/>
              </a:rPr>
              <a:t>Đổi mới mạnh mẽ cơ chế phân bổ, sử dụng ngân sách nhà nước cho cơ quan hành chính, đơn vị sự nghiệp công lập gắn với nhiệm vụ được giao và sản phẩm đầu ra</a:t>
            </a:r>
            <a:endParaRPr lang="ko-KR" altLang="en-US" sz="900">
              <a:solidFill>
                <a:schemeClr val="tx1">
                  <a:lumMod val="75000"/>
                  <a:lumOff val="25000"/>
                </a:schemeClr>
              </a:solidFill>
              <a:latin typeface="Arial" pitchFamily="34" charset="0"/>
              <a:cs typeface="Arial" pitchFamily="34" charset="0"/>
            </a:endParaRPr>
          </a:p>
        </p:txBody>
      </p:sp>
      <p:sp>
        <p:nvSpPr>
          <p:cNvPr id="30" name="Text Placeholder 1">
            <a:extLst>
              <a:ext uri="{FF2B5EF4-FFF2-40B4-BE49-F238E27FC236}">
                <a16:creationId xmlns:a16="http://schemas.microsoft.com/office/drawing/2014/main" id="{350403DA-B583-438D-A45B-36BF996D3EB0}"/>
              </a:ext>
            </a:extLst>
          </p:cNvPr>
          <p:cNvSpPr txBox="1">
            <a:spLocks/>
          </p:cNvSpPr>
          <p:nvPr/>
        </p:nvSpPr>
        <p:spPr>
          <a:xfrm>
            <a:off x="1847502" y="1591263"/>
            <a:ext cx="1697960" cy="543185"/>
          </a:xfrm>
          <a:prstGeom prst="rect">
            <a:avLst/>
          </a:prstGeom>
        </p:spPr>
        <p:txBody>
          <a:bodyPr>
            <a:norm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75" b="1">
                <a:solidFill>
                  <a:srgbClr val="FF0000"/>
                </a:solidFill>
                <a:latin typeface="Arial" pitchFamily="34" charset="0"/>
                <a:cs typeface="Arial" pitchFamily="34" charset="0"/>
              </a:rPr>
              <a:t>MỤC TIÊU</a:t>
            </a:r>
          </a:p>
        </p:txBody>
      </p:sp>
    </p:spTree>
    <p:extLst>
      <p:ext uri="{BB962C8B-B14F-4D97-AF65-F5344CB8AC3E}">
        <p14:creationId xmlns:p14="http://schemas.microsoft.com/office/powerpoint/2010/main" val="2584143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A021ED1-3608-4054-9B4C-941AC7D709E7}"/>
              </a:ext>
            </a:extLst>
          </p:cNvPr>
          <p:cNvGrpSpPr/>
          <p:nvPr/>
        </p:nvGrpSpPr>
        <p:grpSpPr>
          <a:xfrm>
            <a:off x="2956571" y="855865"/>
            <a:ext cx="572232" cy="2897471"/>
            <a:chOff x="3942094" y="-1847"/>
            <a:chExt cx="762976" cy="3863294"/>
          </a:xfrm>
          <a:solidFill>
            <a:schemeClr val="accent2"/>
          </a:solidFill>
        </p:grpSpPr>
        <p:sp>
          <p:nvSpPr>
            <p:cNvPr id="5" name="Rectangle 4">
              <a:extLst>
                <a:ext uri="{FF2B5EF4-FFF2-40B4-BE49-F238E27FC236}">
                  <a16:creationId xmlns:a16="http://schemas.microsoft.com/office/drawing/2014/main" id="{B82AF5FA-6C00-45EA-BB58-D259B0130D77}"/>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4" name="Freeform: Shape 23">
              <a:extLst>
                <a:ext uri="{FF2B5EF4-FFF2-40B4-BE49-F238E27FC236}">
                  <a16:creationId xmlns:a16="http://schemas.microsoft.com/office/drawing/2014/main" id="{4F8D1D4B-337E-480F-9132-FBFD4028C449}"/>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grpSp>
      <p:grpSp>
        <p:nvGrpSpPr>
          <p:cNvPr id="30" name="Group 29">
            <a:extLst>
              <a:ext uri="{FF2B5EF4-FFF2-40B4-BE49-F238E27FC236}">
                <a16:creationId xmlns:a16="http://schemas.microsoft.com/office/drawing/2014/main" id="{8469A942-804D-4903-8F4A-8D9429512BF3}"/>
              </a:ext>
            </a:extLst>
          </p:cNvPr>
          <p:cNvGrpSpPr/>
          <p:nvPr/>
        </p:nvGrpSpPr>
        <p:grpSpPr>
          <a:xfrm>
            <a:off x="2368949" y="855865"/>
            <a:ext cx="572232" cy="2202451"/>
            <a:chOff x="3158599" y="-1847"/>
            <a:chExt cx="762976" cy="2936601"/>
          </a:xfrm>
          <a:solidFill>
            <a:schemeClr val="accent4"/>
          </a:solidFill>
        </p:grpSpPr>
        <p:sp>
          <p:nvSpPr>
            <p:cNvPr id="6" name="Rectangle 5">
              <a:extLst>
                <a:ext uri="{FF2B5EF4-FFF2-40B4-BE49-F238E27FC236}">
                  <a16:creationId xmlns:a16="http://schemas.microsoft.com/office/drawing/2014/main" id="{82B04CED-E9CE-4AD0-AC88-1E335388BA2D}"/>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6" name="Freeform: Shape 25">
              <a:extLst>
                <a:ext uri="{FF2B5EF4-FFF2-40B4-BE49-F238E27FC236}">
                  <a16:creationId xmlns:a16="http://schemas.microsoft.com/office/drawing/2014/main" id="{C5500B9C-197E-48FC-8A95-0C5F5A2064F8}"/>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grpSp>
      <p:grpSp>
        <p:nvGrpSpPr>
          <p:cNvPr id="33" name="Group 32">
            <a:extLst>
              <a:ext uri="{FF2B5EF4-FFF2-40B4-BE49-F238E27FC236}">
                <a16:creationId xmlns:a16="http://schemas.microsoft.com/office/drawing/2014/main" id="{8D1DD00C-F719-4E36-8400-D48848310B64}"/>
              </a:ext>
            </a:extLst>
          </p:cNvPr>
          <p:cNvGrpSpPr/>
          <p:nvPr/>
        </p:nvGrpSpPr>
        <p:grpSpPr>
          <a:xfrm>
            <a:off x="1511568" y="855865"/>
            <a:ext cx="1077996" cy="4117059"/>
            <a:chOff x="2015424" y="-1847"/>
            <a:chExt cx="1437328" cy="5489412"/>
          </a:xfrm>
        </p:grpSpPr>
        <p:sp>
          <p:nvSpPr>
            <p:cNvPr id="4" name="Rectangle 3">
              <a:extLst>
                <a:ext uri="{FF2B5EF4-FFF2-40B4-BE49-F238E27FC236}">
                  <a16:creationId xmlns:a16="http://schemas.microsoft.com/office/drawing/2014/main" id="{C03BF2F0-D709-4C92-878E-6F1024DCB8F1}"/>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11" name="Rounded Rectangle 51">
              <a:extLst>
                <a:ext uri="{FF2B5EF4-FFF2-40B4-BE49-F238E27FC236}">
                  <a16:creationId xmlns:a16="http://schemas.microsoft.com/office/drawing/2014/main" id="{0A65E5E0-B696-4840-BE42-1CBEA55E6D07}"/>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grpSp>
      <p:grpSp>
        <p:nvGrpSpPr>
          <p:cNvPr id="32" name="Group 31">
            <a:extLst>
              <a:ext uri="{FF2B5EF4-FFF2-40B4-BE49-F238E27FC236}">
                <a16:creationId xmlns:a16="http://schemas.microsoft.com/office/drawing/2014/main" id="{92D9A825-26F7-4AC0-AA66-A642F08B3FCC}"/>
              </a:ext>
            </a:extLst>
          </p:cNvPr>
          <p:cNvGrpSpPr/>
          <p:nvPr/>
        </p:nvGrpSpPr>
        <p:grpSpPr>
          <a:xfrm>
            <a:off x="606083" y="855865"/>
            <a:ext cx="572234" cy="2721672"/>
            <a:chOff x="808111" y="-1847"/>
            <a:chExt cx="762978" cy="3628896"/>
          </a:xfrm>
          <a:solidFill>
            <a:schemeClr val="accent2"/>
          </a:solidFill>
        </p:grpSpPr>
        <p:sp>
          <p:nvSpPr>
            <p:cNvPr id="3" name="Rectangle 2">
              <a:extLst>
                <a:ext uri="{FF2B5EF4-FFF2-40B4-BE49-F238E27FC236}">
                  <a16:creationId xmlns:a16="http://schemas.microsoft.com/office/drawing/2014/main" id="{67987A3D-8DA5-4431-823F-480685C7A5D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8" name="Freeform: Shape 27">
              <a:extLst>
                <a:ext uri="{FF2B5EF4-FFF2-40B4-BE49-F238E27FC236}">
                  <a16:creationId xmlns:a16="http://schemas.microsoft.com/office/drawing/2014/main"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grpSp>
      <p:grpSp>
        <p:nvGrpSpPr>
          <p:cNvPr id="31" name="Group 30">
            <a:extLst>
              <a:ext uri="{FF2B5EF4-FFF2-40B4-BE49-F238E27FC236}">
                <a16:creationId xmlns:a16="http://schemas.microsoft.com/office/drawing/2014/main" id="{C2FB9967-9854-4B67-AE17-EAB5F4D50E80}"/>
              </a:ext>
            </a:extLst>
          </p:cNvPr>
          <p:cNvGrpSpPr/>
          <p:nvPr/>
        </p:nvGrpSpPr>
        <p:grpSpPr>
          <a:xfrm>
            <a:off x="1193705" y="842187"/>
            <a:ext cx="572232" cy="1837388"/>
            <a:chOff x="1591607" y="-20084"/>
            <a:chExt cx="762976" cy="2449850"/>
          </a:xfrm>
        </p:grpSpPr>
        <p:sp>
          <p:nvSpPr>
            <p:cNvPr id="7" name="Rectangle 6">
              <a:extLst>
                <a:ext uri="{FF2B5EF4-FFF2-40B4-BE49-F238E27FC236}">
                  <a16:creationId xmlns:a16="http://schemas.microsoft.com/office/drawing/2014/main" id="{F3A6090F-3640-4E4B-B1B0-C3130EAE9E97}"/>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27" name="Freeform: Shape 26">
              <a:extLst>
                <a:ext uri="{FF2B5EF4-FFF2-40B4-BE49-F238E27FC236}">
                  <a16:creationId xmlns:a16="http://schemas.microsoft.com/office/drawing/2014/main"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latin typeface="Arial" pitchFamily="34" charset="0"/>
              </a:endParaRPr>
            </a:p>
          </p:txBody>
        </p:sp>
      </p:grpSp>
      <p:sp>
        <p:nvSpPr>
          <p:cNvPr id="35" name="TextBox 34">
            <a:extLst>
              <a:ext uri="{FF2B5EF4-FFF2-40B4-BE49-F238E27FC236}">
                <a16:creationId xmlns:a16="http://schemas.microsoft.com/office/drawing/2014/main" id="{4A89418E-829E-4867-919B-44971F75F14A}"/>
              </a:ext>
            </a:extLst>
          </p:cNvPr>
          <p:cNvSpPr txBox="1"/>
          <p:nvPr/>
        </p:nvSpPr>
        <p:spPr>
          <a:xfrm>
            <a:off x="3989115" y="1136426"/>
            <a:ext cx="4643755" cy="380873"/>
          </a:xfrm>
          <a:prstGeom prst="rect">
            <a:avLst/>
          </a:prstGeom>
          <a:noFill/>
        </p:spPr>
        <p:txBody>
          <a:bodyPr wrap="square" rtlCol="0" anchor="ctr">
            <a:spAutoFit/>
          </a:bodyPr>
          <a:lstStyle/>
          <a:p>
            <a:r>
              <a:rPr lang="en-US" altLang="ko-KR" sz="1875" b="1">
                <a:solidFill>
                  <a:srgbClr val="FF0000"/>
                </a:solidFill>
                <a:latin typeface="Arial" pitchFamily="34" charset="0"/>
                <a:cs typeface="Arial" pitchFamily="34" charset="0"/>
              </a:rPr>
              <a:t>ĐẾN NĂM 2025</a:t>
            </a:r>
            <a:endParaRPr lang="ko-KR" altLang="en-US" sz="1875" b="1">
              <a:solidFill>
                <a:srgbClr val="FF0000"/>
              </a:solidFill>
              <a:latin typeface="Arial" pitchFamily="34" charset="0"/>
              <a:cs typeface="Arial" pitchFamily="34" charset="0"/>
            </a:endParaRPr>
          </a:p>
        </p:txBody>
      </p:sp>
      <p:sp>
        <p:nvSpPr>
          <p:cNvPr id="36" name="TextBox 35">
            <a:extLst>
              <a:ext uri="{FF2B5EF4-FFF2-40B4-BE49-F238E27FC236}">
                <a16:creationId xmlns:a16="http://schemas.microsoft.com/office/drawing/2014/main" id="{FE4284FE-ABB8-4CDA-AAFD-D7360E22BF5C}"/>
              </a:ext>
            </a:extLst>
          </p:cNvPr>
          <p:cNvSpPr txBox="1"/>
          <p:nvPr/>
        </p:nvSpPr>
        <p:spPr>
          <a:xfrm>
            <a:off x="4392016" y="1649099"/>
            <a:ext cx="4503731" cy="507831"/>
          </a:xfrm>
          <a:prstGeom prst="rect">
            <a:avLst/>
          </a:prstGeom>
          <a:noFill/>
        </p:spPr>
        <p:txBody>
          <a:bodyPr wrap="square" rtlCol="0">
            <a:spAutoFit/>
          </a:bodyPr>
          <a:lstStyle/>
          <a:p>
            <a:pPr algn="just"/>
            <a:r>
              <a:rPr lang="pt-BR" sz="1350">
                <a:latin typeface="Arial" pitchFamily="34" charset="0"/>
                <a:ea typeface="Open sans" panose="020B0604020202020204" pitchFamily="34" charset="0"/>
                <a:cs typeface="Arial" pitchFamily="34" charset="0"/>
              </a:rPr>
              <a:t>Tập trung hoàn thiện hệ thống pháp luật để đổi mới cơ chế quản lý, phân bổ ngân sách nhà nước </a:t>
            </a:r>
            <a:endParaRPr lang="en-US" altLang="ko-KR" sz="1350">
              <a:latin typeface="Arial" pitchFamily="34" charset="0"/>
              <a:ea typeface="Open sans" panose="020B0604020202020204" pitchFamily="34" charset="0"/>
              <a:cs typeface="Arial" pitchFamily="34" charset="0"/>
            </a:endParaRPr>
          </a:p>
        </p:txBody>
      </p:sp>
      <p:sp>
        <p:nvSpPr>
          <p:cNvPr id="38" name="TextBox 37">
            <a:extLst>
              <a:ext uri="{FF2B5EF4-FFF2-40B4-BE49-F238E27FC236}">
                <a16:creationId xmlns:a16="http://schemas.microsoft.com/office/drawing/2014/main" id="{CA0AA95A-AFE9-4BC4-B4E2-C1257D6BDE0F}"/>
              </a:ext>
            </a:extLst>
          </p:cNvPr>
          <p:cNvSpPr txBox="1"/>
          <p:nvPr/>
        </p:nvSpPr>
        <p:spPr>
          <a:xfrm>
            <a:off x="4392016" y="2322634"/>
            <a:ext cx="4458245" cy="1338828"/>
          </a:xfrm>
          <a:prstGeom prst="rect">
            <a:avLst/>
          </a:prstGeom>
          <a:noFill/>
        </p:spPr>
        <p:txBody>
          <a:bodyPr wrap="square" rtlCol="0">
            <a:spAutoFit/>
          </a:bodyPr>
          <a:lstStyle/>
          <a:p>
            <a:pPr algn="just"/>
            <a:r>
              <a:rPr lang="pt-BR" sz="1350" spc="-15">
                <a:latin typeface="Arial" pitchFamily="34" charset="0"/>
                <a:ea typeface="Open sans" panose="020B0604020202020204" pitchFamily="34" charset="0"/>
                <a:cs typeface="Arial" pitchFamily="34" charset="0"/>
              </a:rPr>
              <a:t>Tiếp tục rà soát, hoàn thiện hệ thống pháp luật về đổi mới cơ chế quản lý, cơ chế tài chính đối với các cơ quan hành chính nhà nước, đơn vị sự nghiệp công lập. Tối thiểu 20% ĐVSNCL tự bảo đảm chi thường xuyên; 100% ĐVSN kinh tế, khác có đủ điều kiện chuyển thành công ty cổ phần hoặc tự bảo đảm chi thường xuyên, đầu tư. </a:t>
            </a:r>
            <a:endParaRPr lang="en-US" altLang="ko-KR" sz="1350" spc="-15">
              <a:latin typeface="Arial" pitchFamily="34" charset="0"/>
              <a:ea typeface="Open sans" panose="020B0604020202020204" pitchFamily="34" charset="0"/>
              <a:cs typeface="Arial" pitchFamily="34" charset="0"/>
            </a:endParaRPr>
          </a:p>
        </p:txBody>
      </p:sp>
      <p:sp>
        <p:nvSpPr>
          <p:cNvPr id="39" name="Rectangle: Rounded Corners 38">
            <a:extLst>
              <a:ext uri="{FF2B5EF4-FFF2-40B4-BE49-F238E27FC236}">
                <a16:creationId xmlns:a16="http://schemas.microsoft.com/office/drawing/2014/main" id="{031965BF-8442-47B6-99A5-B90EE5B76D0E}"/>
              </a:ext>
            </a:extLst>
          </p:cNvPr>
          <p:cNvSpPr/>
          <p:nvPr/>
        </p:nvSpPr>
        <p:spPr>
          <a:xfrm>
            <a:off x="3891281" y="2432341"/>
            <a:ext cx="473082" cy="473082"/>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40" name="Rectangle: Rounded Corners 39">
            <a:extLst>
              <a:ext uri="{FF2B5EF4-FFF2-40B4-BE49-F238E27FC236}">
                <a16:creationId xmlns:a16="http://schemas.microsoft.com/office/drawing/2014/main" id="{983B0B54-DD6F-4A1D-86D7-767FEFED2997}"/>
              </a:ext>
            </a:extLst>
          </p:cNvPr>
          <p:cNvSpPr/>
          <p:nvPr/>
        </p:nvSpPr>
        <p:spPr>
          <a:xfrm>
            <a:off x="3891560" y="4175436"/>
            <a:ext cx="473082" cy="47308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41" name="Rectangle: Rounded Corners 40">
            <a:extLst>
              <a:ext uri="{FF2B5EF4-FFF2-40B4-BE49-F238E27FC236}">
                <a16:creationId xmlns:a16="http://schemas.microsoft.com/office/drawing/2014/main" id="{73C4BA48-65FD-4703-B91C-0019D9FD8BBE}"/>
              </a:ext>
            </a:extLst>
          </p:cNvPr>
          <p:cNvSpPr/>
          <p:nvPr/>
        </p:nvSpPr>
        <p:spPr>
          <a:xfrm>
            <a:off x="3894162" y="1682477"/>
            <a:ext cx="473082" cy="473082"/>
          </a:xfrm>
          <a:prstGeom prst="round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51" name="Rounded Rectangle 27">
            <a:extLst>
              <a:ext uri="{FF2B5EF4-FFF2-40B4-BE49-F238E27FC236}">
                <a16:creationId xmlns:a16="http://schemas.microsoft.com/office/drawing/2014/main" id="{A9D910EE-2BCF-44BC-94B4-B5BD5E21A718}"/>
              </a:ext>
            </a:extLst>
          </p:cNvPr>
          <p:cNvSpPr/>
          <p:nvPr/>
        </p:nvSpPr>
        <p:spPr>
          <a:xfrm>
            <a:off x="4011774" y="1800118"/>
            <a:ext cx="237859" cy="18270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52" name="Rounded Rectangle 7">
            <a:extLst>
              <a:ext uri="{FF2B5EF4-FFF2-40B4-BE49-F238E27FC236}">
                <a16:creationId xmlns:a16="http://schemas.microsoft.com/office/drawing/2014/main" id="{ED16F2E2-EF7C-40F6-B35E-275B57DA3900}"/>
              </a:ext>
            </a:extLst>
          </p:cNvPr>
          <p:cNvSpPr/>
          <p:nvPr/>
        </p:nvSpPr>
        <p:spPr>
          <a:xfrm>
            <a:off x="4011774" y="2529955"/>
            <a:ext cx="241828" cy="20869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53" name="Round Same Side Corner Rectangle 36">
            <a:extLst>
              <a:ext uri="{FF2B5EF4-FFF2-40B4-BE49-F238E27FC236}">
                <a16:creationId xmlns:a16="http://schemas.microsoft.com/office/drawing/2014/main" id="{37591995-B7F4-4268-9F5D-FF0C9AC8F63A}"/>
              </a:ext>
            </a:extLst>
          </p:cNvPr>
          <p:cNvSpPr/>
          <p:nvPr/>
        </p:nvSpPr>
        <p:spPr>
          <a:xfrm>
            <a:off x="4034560" y="4303461"/>
            <a:ext cx="245715" cy="19426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54" name="TextBox 53">
            <a:extLst>
              <a:ext uri="{FF2B5EF4-FFF2-40B4-BE49-F238E27FC236}">
                <a16:creationId xmlns:a16="http://schemas.microsoft.com/office/drawing/2014/main" id="{8D0FF7CD-5625-4004-B370-36012C89D62B}"/>
              </a:ext>
            </a:extLst>
          </p:cNvPr>
          <p:cNvSpPr txBox="1"/>
          <p:nvPr/>
        </p:nvSpPr>
        <p:spPr>
          <a:xfrm>
            <a:off x="3891560" y="3682948"/>
            <a:ext cx="4643755" cy="380873"/>
          </a:xfrm>
          <a:prstGeom prst="rect">
            <a:avLst/>
          </a:prstGeom>
          <a:noFill/>
        </p:spPr>
        <p:txBody>
          <a:bodyPr wrap="square" rtlCol="0" anchor="ctr">
            <a:spAutoFit/>
          </a:bodyPr>
          <a:lstStyle/>
          <a:p>
            <a:r>
              <a:rPr lang="en-US" altLang="ko-KR" sz="1875" b="1">
                <a:solidFill>
                  <a:srgbClr val="FF0000"/>
                </a:solidFill>
                <a:latin typeface="Arial" pitchFamily="34" charset="0"/>
                <a:cs typeface="Arial" pitchFamily="34" charset="0"/>
              </a:rPr>
              <a:t>ĐẾN NĂM 2030</a:t>
            </a:r>
            <a:endParaRPr lang="ko-KR" altLang="en-US" sz="1875" b="1">
              <a:solidFill>
                <a:srgbClr val="FF0000"/>
              </a:solidFill>
              <a:latin typeface="Arial" pitchFamily="34" charset="0"/>
              <a:cs typeface="Arial" pitchFamily="34" charset="0"/>
            </a:endParaRPr>
          </a:p>
        </p:txBody>
      </p:sp>
      <p:sp>
        <p:nvSpPr>
          <p:cNvPr id="55" name="TextBox 54">
            <a:extLst>
              <a:ext uri="{FF2B5EF4-FFF2-40B4-BE49-F238E27FC236}">
                <a16:creationId xmlns:a16="http://schemas.microsoft.com/office/drawing/2014/main" id="{1CBF2BA5-6E2E-44FF-9C36-AFD2F032C005}"/>
              </a:ext>
            </a:extLst>
          </p:cNvPr>
          <p:cNvSpPr txBox="1"/>
          <p:nvPr/>
        </p:nvSpPr>
        <p:spPr>
          <a:xfrm>
            <a:off x="4364642" y="4072677"/>
            <a:ext cx="4531105" cy="1338828"/>
          </a:xfrm>
          <a:prstGeom prst="rect">
            <a:avLst/>
          </a:prstGeom>
          <a:noFill/>
        </p:spPr>
        <p:txBody>
          <a:bodyPr wrap="square">
            <a:spAutoFit/>
          </a:bodyPr>
          <a:lstStyle/>
          <a:p>
            <a:pPr algn="just">
              <a:spcBef>
                <a:spcPts val="825"/>
              </a:spcBef>
            </a:pPr>
            <a:r>
              <a:rPr lang="pt-BR" sz="1350">
                <a:latin typeface="Arial" pitchFamily="34" charset="0"/>
                <a:ea typeface="Open sans" panose="020B0604020202020204" pitchFamily="34" charset="0"/>
                <a:cs typeface="Arial" pitchFamily="34" charset="0"/>
              </a:rPr>
              <a:t>Hoàn thiện đầy đủ và đồng bộ hệ thống pháp luật để thể chế hóa các chủ trương của Đảng về đổi mới cơ chế quản lý, cơ chế tài chính của cơ quan hành chính nhà nước và đơn vị sự nghiệp công lập. Giảm bình quân 15% chi trực tiếp NSNN cho ĐVSNCL so với giai đoạn 2021 - 2025.</a:t>
            </a:r>
            <a:endParaRPr lang="en-US" sz="1350">
              <a:latin typeface="Arial" pitchFamily="34" charset="0"/>
              <a:ea typeface="Open sans" panose="020B0604020202020204" pitchFamily="34" charset="0"/>
              <a:cs typeface="Arial" pitchFamily="34" charset="0"/>
            </a:endParaRPr>
          </a:p>
        </p:txBody>
      </p:sp>
    </p:spTree>
    <p:extLst>
      <p:ext uri="{BB962C8B-B14F-4D97-AF65-F5344CB8AC3E}">
        <p14:creationId xmlns:p14="http://schemas.microsoft.com/office/powerpoint/2010/main" val="15014192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B26708-E181-4DC0-88BD-E0F5A3C8887D}"/>
              </a:ext>
            </a:extLst>
          </p:cNvPr>
          <p:cNvGrpSpPr/>
          <p:nvPr/>
        </p:nvGrpSpPr>
        <p:grpSpPr>
          <a:xfrm>
            <a:off x="0" y="3757205"/>
            <a:ext cx="9144759" cy="2225577"/>
            <a:chOff x="0" y="3866606"/>
            <a:chExt cx="12193012" cy="2967436"/>
          </a:xfrm>
        </p:grpSpPr>
        <p:sp>
          <p:nvSpPr>
            <p:cNvPr id="4" name="Oval 3">
              <a:extLst>
                <a:ext uri="{FF2B5EF4-FFF2-40B4-BE49-F238E27FC236}">
                  <a16:creationId xmlns:a16="http://schemas.microsoft.com/office/drawing/2014/main" id="{6A83C7DA-2792-4320-8FE4-2D62F880F9A1}"/>
                </a:ext>
              </a:extLst>
            </p:cNvPr>
            <p:cNvSpPr/>
            <p:nvPr userDrawn="1"/>
          </p:nvSpPr>
          <p:spPr>
            <a:xfrm>
              <a:off x="700415" y="5374160"/>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5" name="Oval 4">
              <a:extLst>
                <a:ext uri="{FF2B5EF4-FFF2-40B4-BE49-F238E27FC236}">
                  <a16:creationId xmlns:a16="http://schemas.microsoft.com/office/drawing/2014/main" id="{DED520B4-14D3-4FA8-B402-776499687A39}"/>
                </a:ext>
              </a:extLst>
            </p:cNvPr>
            <p:cNvSpPr/>
            <p:nvPr userDrawn="1"/>
          </p:nvSpPr>
          <p:spPr>
            <a:xfrm>
              <a:off x="8733" y="53741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 name="Oval 5">
              <a:extLst>
                <a:ext uri="{FF2B5EF4-FFF2-40B4-BE49-F238E27FC236}">
                  <a16:creationId xmlns:a16="http://schemas.microsoft.com/office/drawing/2014/main" id="{0CA78361-0FA0-4279-AB3B-C686A02B3428}"/>
                </a:ext>
              </a:extLst>
            </p:cNvPr>
            <p:cNvSpPr/>
            <p:nvPr userDrawn="1"/>
          </p:nvSpPr>
          <p:spPr>
            <a:xfrm>
              <a:off x="593041" y="4989357"/>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 name="Oval 6">
              <a:extLst>
                <a:ext uri="{FF2B5EF4-FFF2-40B4-BE49-F238E27FC236}">
                  <a16:creationId xmlns:a16="http://schemas.microsoft.com/office/drawing/2014/main" id="{D354C330-1189-4763-B7F3-52B2E3379156}"/>
                </a:ext>
              </a:extLst>
            </p:cNvPr>
            <p:cNvSpPr/>
            <p:nvPr userDrawn="1"/>
          </p:nvSpPr>
          <p:spPr>
            <a:xfrm>
              <a:off x="432027" y="6005520"/>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 name="Oval 7">
              <a:extLst>
                <a:ext uri="{FF2B5EF4-FFF2-40B4-BE49-F238E27FC236}">
                  <a16:creationId xmlns:a16="http://schemas.microsoft.com/office/drawing/2014/main" id="{1B4A3086-0555-4A59-8760-D80DA424D668}"/>
                </a:ext>
              </a:extLst>
            </p:cNvPr>
            <p:cNvSpPr/>
            <p:nvPr userDrawn="1"/>
          </p:nvSpPr>
          <p:spPr>
            <a:xfrm>
              <a:off x="1362504" y="5687764"/>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 name="Oval 8">
              <a:extLst>
                <a:ext uri="{FF2B5EF4-FFF2-40B4-BE49-F238E27FC236}">
                  <a16:creationId xmlns:a16="http://schemas.microsoft.com/office/drawing/2014/main" id="{E5F52B1C-57F9-452C-A100-6D7D9EA073DE}"/>
                </a:ext>
              </a:extLst>
            </p:cNvPr>
            <p:cNvSpPr/>
            <p:nvPr userDrawn="1"/>
          </p:nvSpPr>
          <p:spPr>
            <a:xfrm>
              <a:off x="1207317" y="528430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0" name="Oval 9">
              <a:extLst>
                <a:ext uri="{FF2B5EF4-FFF2-40B4-BE49-F238E27FC236}">
                  <a16:creationId xmlns:a16="http://schemas.microsoft.com/office/drawing/2014/main" id="{98D3C1E3-44C8-4010-B81D-16185D3C80C4}"/>
                </a:ext>
              </a:extLst>
            </p:cNvPr>
            <p:cNvSpPr/>
            <p:nvPr userDrawn="1"/>
          </p:nvSpPr>
          <p:spPr>
            <a:xfrm>
              <a:off x="1159881" y="496238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1" name="Oval 10">
              <a:extLst>
                <a:ext uri="{FF2B5EF4-FFF2-40B4-BE49-F238E27FC236}">
                  <a16:creationId xmlns:a16="http://schemas.microsoft.com/office/drawing/2014/main" id="{A5DFFC69-FE09-453A-A2FF-F508F4687566}"/>
                </a:ext>
              </a:extLst>
            </p:cNvPr>
            <p:cNvSpPr/>
            <p:nvPr userDrawn="1"/>
          </p:nvSpPr>
          <p:spPr>
            <a:xfrm>
              <a:off x="0" y="504621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2" name="Oval 11">
              <a:extLst>
                <a:ext uri="{FF2B5EF4-FFF2-40B4-BE49-F238E27FC236}">
                  <a16:creationId xmlns:a16="http://schemas.microsoft.com/office/drawing/2014/main" id="{766B9579-467A-4C0E-BBD2-9B3B17F79CB0}"/>
                </a:ext>
              </a:extLst>
            </p:cNvPr>
            <p:cNvSpPr/>
            <p:nvPr userDrawn="1"/>
          </p:nvSpPr>
          <p:spPr>
            <a:xfrm>
              <a:off x="324800" y="508996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3" name="Oval 12">
              <a:extLst>
                <a:ext uri="{FF2B5EF4-FFF2-40B4-BE49-F238E27FC236}">
                  <a16:creationId xmlns:a16="http://schemas.microsoft.com/office/drawing/2014/main" id="{D497A6BC-508D-4330-887B-A1DB3A786C12}"/>
                </a:ext>
              </a:extLst>
            </p:cNvPr>
            <p:cNvSpPr/>
            <p:nvPr userDrawn="1"/>
          </p:nvSpPr>
          <p:spPr>
            <a:xfrm>
              <a:off x="962600" y="4241168"/>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4" name="Oval 13">
              <a:extLst>
                <a:ext uri="{FF2B5EF4-FFF2-40B4-BE49-F238E27FC236}">
                  <a16:creationId xmlns:a16="http://schemas.microsoft.com/office/drawing/2014/main" id="{7E212BBD-D0B8-4A1A-8187-E6F9FBB5C379}"/>
                </a:ext>
              </a:extLst>
            </p:cNvPr>
            <p:cNvSpPr/>
            <p:nvPr userDrawn="1"/>
          </p:nvSpPr>
          <p:spPr>
            <a:xfrm>
              <a:off x="340613" y="4569165"/>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5" name="Oval 14">
              <a:extLst>
                <a:ext uri="{FF2B5EF4-FFF2-40B4-BE49-F238E27FC236}">
                  <a16:creationId xmlns:a16="http://schemas.microsoft.com/office/drawing/2014/main" id="{E1E5696A-F945-4714-9074-0C5B8748B611}"/>
                </a:ext>
              </a:extLst>
            </p:cNvPr>
            <p:cNvSpPr/>
            <p:nvPr userDrawn="1"/>
          </p:nvSpPr>
          <p:spPr>
            <a:xfrm>
              <a:off x="557785" y="4026550"/>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6" name="Oval 15">
              <a:extLst>
                <a:ext uri="{FF2B5EF4-FFF2-40B4-BE49-F238E27FC236}">
                  <a16:creationId xmlns:a16="http://schemas.microsoft.com/office/drawing/2014/main" id="{CEDC9346-A0E3-4E6D-82CE-854999975F5F}"/>
                </a:ext>
              </a:extLst>
            </p:cNvPr>
            <p:cNvSpPr/>
            <p:nvPr userDrawn="1"/>
          </p:nvSpPr>
          <p:spPr>
            <a:xfrm>
              <a:off x="2317703" y="567448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17" name="Oval 16">
              <a:extLst>
                <a:ext uri="{FF2B5EF4-FFF2-40B4-BE49-F238E27FC236}">
                  <a16:creationId xmlns:a16="http://schemas.microsoft.com/office/drawing/2014/main" id="{26DB56C8-873B-4753-8968-92007B3EB7B2}"/>
                </a:ext>
              </a:extLst>
            </p:cNvPr>
            <p:cNvSpPr/>
            <p:nvPr userDrawn="1"/>
          </p:nvSpPr>
          <p:spPr>
            <a:xfrm>
              <a:off x="1482004" y="5558827"/>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8" name="Oval 17">
              <a:extLst>
                <a:ext uri="{FF2B5EF4-FFF2-40B4-BE49-F238E27FC236}">
                  <a16:creationId xmlns:a16="http://schemas.microsoft.com/office/drawing/2014/main" id="{4F3F3C00-6A04-46A9-B26C-DFCF9839F776}"/>
                </a:ext>
              </a:extLst>
            </p:cNvPr>
            <p:cNvSpPr/>
            <p:nvPr userDrawn="1"/>
          </p:nvSpPr>
          <p:spPr>
            <a:xfrm>
              <a:off x="1860673" y="4969625"/>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19" name="Oval 18">
              <a:extLst>
                <a:ext uri="{FF2B5EF4-FFF2-40B4-BE49-F238E27FC236}">
                  <a16:creationId xmlns:a16="http://schemas.microsoft.com/office/drawing/2014/main" id="{E95DAB9C-7092-4A6C-A8C9-4F203AF98713}"/>
                </a:ext>
              </a:extLst>
            </p:cNvPr>
            <p:cNvSpPr/>
            <p:nvPr userDrawn="1"/>
          </p:nvSpPr>
          <p:spPr>
            <a:xfrm>
              <a:off x="2060484" y="5845576"/>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0" name="Oval 19">
              <a:extLst>
                <a:ext uri="{FF2B5EF4-FFF2-40B4-BE49-F238E27FC236}">
                  <a16:creationId xmlns:a16="http://schemas.microsoft.com/office/drawing/2014/main" id="{65F44273-5510-4A1F-B6A7-C8918EC60375}"/>
                </a:ext>
              </a:extLst>
            </p:cNvPr>
            <p:cNvSpPr/>
            <p:nvPr userDrawn="1"/>
          </p:nvSpPr>
          <p:spPr>
            <a:xfrm>
              <a:off x="2376308" y="5263421"/>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1" name="Oval 20">
              <a:extLst>
                <a:ext uri="{FF2B5EF4-FFF2-40B4-BE49-F238E27FC236}">
                  <a16:creationId xmlns:a16="http://schemas.microsoft.com/office/drawing/2014/main" id="{960DEE8F-C60A-4903-870A-C9E5C309F880}"/>
                </a:ext>
              </a:extLst>
            </p:cNvPr>
            <p:cNvSpPr/>
            <p:nvPr userDrawn="1"/>
          </p:nvSpPr>
          <p:spPr>
            <a:xfrm>
              <a:off x="2835775" y="51243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2" name="Oval 21">
              <a:extLst>
                <a:ext uri="{FF2B5EF4-FFF2-40B4-BE49-F238E27FC236}">
                  <a16:creationId xmlns:a16="http://schemas.microsoft.com/office/drawing/2014/main" id="{4AE6BBAB-DFF8-4C04-849E-1D41D2914F19}"/>
                </a:ext>
              </a:extLst>
            </p:cNvPr>
            <p:cNvSpPr/>
            <p:nvPr userDrawn="1"/>
          </p:nvSpPr>
          <p:spPr>
            <a:xfrm>
              <a:off x="2788339" y="4802436"/>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3" name="Oval 22">
              <a:extLst>
                <a:ext uri="{FF2B5EF4-FFF2-40B4-BE49-F238E27FC236}">
                  <a16:creationId xmlns:a16="http://schemas.microsoft.com/office/drawing/2014/main" id="{2C3D4D89-005F-43C7-82A4-1C5A501AFCF4}"/>
                </a:ext>
              </a:extLst>
            </p:cNvPr>
            <p:cNvSpPr/>
            <p:nvPr userDrawn="1"/>
          </p:nvSpPr>
          <p:spPr>
            <a:xfrm>
              <a:off x="1628457" y="4886269"/>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4" name="Oval 23">
              <a:extLst>
                <a:ext uri="{FF2B5EF4-FFF2-40B4-BE49-F238E27FC236}">
                  <a16:creationId xmlns:a16="http://schemas.microsoft.com/office/drawing/2014/main" id="{1581398D-B48E-4095-8F85-6DACF614FE03}"/>
                </a:ext>
              </a:extLst>
            </p:cNvPr>
            <p:cNvSpPr/>
            <p:nvPr userDrawn="1"/>
          </p:nvSpPr>
          <p:spPr>
            <a:xfrm>
              <a:off x="2117572" y="440315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5" name="Oval 24">
              <a:extLst>
                <a:ext uri="{FF2B5EF4-FFF2-40B4-BE49-F238E27FC236}">
                  <a16:creationId xmlns:a16="http://schemas.microsoft.com/office/drawing/2014/main" id="{C27C3A1C-914E-4A0C-B883-C10DA9D44B87}"/>
                </a:ext>
              </a:extLst>
            </p:cNvPr>
            <p:cNvSpPr/>
            <p:nvPr userDrawn="1"/>
          </p:nvSpPr>
          <p:spPr>
            <a:xfrm>
              <a:off x="2591057" y="4081224"/>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6" name="Oval 25">
              <a:extLst>
                <a:ext uri="{FF2B5EF4-FFF2-40B4-BE49-F238E27FC236}">
                  <a16:creationId xmlns:a16="http://schemas.microsoft.com/office/drawing/2014/main" id="{AF2DD092-9044-4E03-BA2E-30DE0959C14E}"/>
                </a:ext>
              </a:extLst>
            </p:cNvPr>
            <p:cNvSpPr/>
            <p:nvPr userDrawn="1"/>
          </p:nvSpPr>
          <p:spPr>
            <a:xfrm>
              <a:off x="2382607" y="4662696"/>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7" name="Oval 26">
              <a:extLst>
                <a:ext uri="{FF2B5EF4-FFF2-40B4-BE49-F238E27FC236}">
                  <a16:creationId xmlns:a16="http://schemas.microsoft.com/office/drawing/2014/main" id="{E392A133-6A39-4BD0-A483-441065766A57}"/>
                </a:ext>
              </a:extLst>
            </p:cNvPr>
            <p:cNvSpPr/>
            <p:nvPr userDrawn="1"/>
          </p:nvSpPr>
          <p:spPr>
            <a:xfrm>
              <a:off x="2186243" y="3866606"/>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28" name="Oval 27">
              <a:extLst>
                <a:ext uri="{FF2B5EF4-FFF2-40B4-BE49-F238E27FC236}">
                  <a16:creationId xmlns:a16="http://schemas.microsoft.com/office/drawing/2014/main" id="{BC4B76E9-F45A-4C69-8CA9-2EBDDB4E76E1}"/>
                </a:ext>
              </a:extLst>
            </p:cNvPr>
            <p:cNvSpPr/>
            <p:nvPr userDrawn="1"/>
          </p:nvSpPr>
          <p:spPr>
            <a:xfrm>
              <a:off x="4062601" y="572542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29" name="Oval 28">
              <a:extLst>
                <a:ext uri="{FF2B5EF4-FFF2-40B4-BE49-F238E27FC236}">
                  <a16:creationId xmlns:a16="http://schemas.microsoft.com/office/drawing/2014/main" id="{C3A05D51-983F-4ACF-A4E7-1C0B0B6A9986}"/>
                </a:ext>
              </a:extLst>
            </p:cNvPr>
            <p:cNvSpPr/>
            <p:nvPr userDrawn="1"/>
          </p:nvSpPr>
          <p:spPr>
            <a:xfrm>
              <a:off x="3031955" y="53389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0" name="Oval 29">
              <a:extLst>
                <a:ext uri="{FF2B5EF4-FFF2-40B4-BE49-F238E27FC236}">
                  <a16:creationId xmlns:a16="http://schemas.microsoft.com/office/drawing/2014/main" id="{2682ADFF-BFE5-41FD-8FBF-FE12E74B2897}"/>
                </a:ext>
              </a:extLst>
            </p:cNvPr>
            <p:cNvSpPr/>
            <p:nvPr userDrawn="1"/>
          </p:nvSpPr>
          <p:spPr>
            <a:xfrm>
              <a:off x="3794584" y="546471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1" name="Oval 30">
              <a:extLst>
                <a:ext uri="{FF2B5EF4-FFF2-40B4-BE49-F238E27FC236}">
                  <a16:creationId xmlns:a16="http://schemas.microsoft.com/office/drawing/2014/main" id="{F8AAC54A-0DF3-4133-9CA3-369B28B229D5}"/>
                </a:ext>
              </a:extLst>
            </p:cNvPr>
            <p:cNvSpPr/>
            <p:nvPr userDrawn="1"/>
          </p:nvSpPr>
          <p:spPr>
            <a:xfrm>
              <a:off x="3766347" y="619018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2" name="Oval 31">
              <a:extLst>
                <a:ext uri="{FF2B5EF4-FFF2-40B4-BE49-F238E27FC236}">
                  <a16:creationId xmlns:a16="http://schemas.microsoft.com/office/drawing/2014/main" id="{69D41C9F-0B4B-4AC9-9308-74C1F3B8654B}"/>
                </a:ext>
              </a:extLst>
            </p:cNvPr>
            <p:cNvSpPr/>
            <p:nvPr userDrawn="1"/>
          </p:nvSpPr>
          <p:spPr>
            <a:xfrm>
              <a:off x="4404293" y="5986627"/>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3" name="Oval 32">
              <a:extLst>
                <a:ext uri="{FF2B5EF4-FFF2-40B4-BE49-F238E27FC236}">
                  <a16:creationId xmlns:a16="http://schemas.microsoft.com/office/drawing/2014/main" id="{F12B0D79-C60E-4F07-9E6D-4B1558F23F58}"/>
                </a:ext>
              </a:extLst>
            </p:cNvPr>
            <p:cNvSpPr/>
            <p:nvPr userDrawn="1"/>
          </p:nvSpPr>
          <p:spPr>
            <a:xfrm>
              <a:off x="4541637" y="5468975"/>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4" name="Oval 33">
              <a:extLst>
                <a:ext uri="{FF2B5EF4-FFF2-40B4-BE49-F238E27FC236}">
                  <a16:creationId xmlns:a16="http://schemas.microsoft.com/office/drawing/2014/main" id="{69361E7F-A41E-4B0C-90F9-5FAB1B2BD056}"/>
                </a:ext>
              </a:extLst>
            </p:cNvPr>
            <p:cNvSpPr/>
            <p:nvPr userDrawn="1"/>
          </p:nvSpPr>
          <p:spPr>
            <a:xfrm>
              <a:off x="4494201" y="5147048"/>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5" name="Oval 34">
              <a:extLst>
                <a:ext uri="{FF2B5EF4-FFF2-40B4-BE49-F238E27FC236}">
                  <a16:creationId xmlns:a16="http://schemas.microsoft.com/office/drawing/2014/main" id="{63D33315-A58C-45E2-9CEF-CE9C7644E039}"/>
                </a:ext>
              </a:extLst>
            </p:cNvPr>
            <p:cNvSpPr/>
            <p:nvPr userDrawn="1"/>
          </p:nvSpPr>
          <p:spPr>
            <a:xfrm>
              <a:off x="3392780" y="502339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6" name="Oval 35">
              <a:extLst>
                <a:ext uri="{FF2B5EF4-FFF2-40B4-BE49-F238E27FC236}">
                  <a16:creationId xmlns:a16="http://schemas.microsoft.com/office/drawing/2014/main" id="{9568A1E0-BFE4-432F-8176-47EBDE9E7C8A}"/>
                </a:ext>
              </a:extLst>
            </p:cNvPr>
            <p:cNvSpPr/>
            <p:nvPr userDrawn="1"/>
          </p:nvSpPr>
          <p:spPr>
            <a:xfrm>
              <a:off x="3823435" y="47477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7" name="Oval 36">
              <a:extLst>
                <a:ext uri="{FF2B5EF4-FFF2-40B4-BE49-F238E27FC236}">
                  <a16:creationId xmlns:a16="http://schemas.microsoft.com/office/drawing/2014/main" id="{14805AAC-245B-41AF-98D6-36D42CB608A5}"/>
                </a:ext>
              </a:extLst>
            </p:cNvPr>
            <p:cNvSpPr/>
            <p:nvPr userDrawn="1"/>
          </p:nvSpPr>
          <p:spPr>
            <a:xfrm>
              <a:off x="4296920" y="4425836"/>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8" name="Oval 37">
              <a:extLst>
                <a:ext uri="{FF2B5EF4-FFF2-40B4-BE49-F238E27FC236}">
                  <a16:creationId xmlns:a16="http://schemas.microsoft.com/office/drawing/2014/main" id="{8F108654-514D-4278-82B6-9138068C35D8}"/>
                </a:ext>
              </a:extLst>
            </p:cNvPr>
            <p:cNvSpPr/>
            <p:nvPr userDrawn="1"/>
          </p:nvSpPr>
          <p:spPr>
            <a:xfrm>
              <a:off x="4088469" y="5007308"/>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39" name="Oval 38">
              <a:extLst>
                <a:ext uri="{FF2B5EF4-FFF2-40B4-BE49-F238E27FC236}">
                  <a16:creationId xmlns:a16="http://schemas.microsoft.com/office/drawing/2014/main" id="{FE093897-8F12-48D2-82A1-97ADE01AA870}"/>
                </a:ext>
              </a:extLst>
            </p:cNvPr>
            <p:cNvSpPr/>
            <p:nvPr userDrawn="1"/>
          </p:nvSpPr>
          <p:spPr>
            <a:xfrm>
              <a:off x="3892105" y="4211218"/>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0" name="Oval 39">
              <a:extLst>
                <a:ext uri="{FF2B5EF4-FFF2-40B4-BE49-F238E27FC236}">
                  <a16:creationId xmlns:a16="http://schemas.microsoft.com/office/drawing/2014/main" id="{49D1408D-0CE4-4DCD-B8E4-4CAC917FC4C9}"/>
                </a:ext>
              </a:extLst>
            </p:cNvPr>
            <p:cNvSpPr/>
            <p:nvPr userDrawn="1"/>
          </p:nvSpPr>
          <p:spPr>
            <a:xfrm>
              <a:off x="4548531" y="520137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1" name="Oval 40">
              <a:extLst>
                <a:ext uri="{FF2B5EF4-FFF2-40B4-BE49-F238E27FC236}">
                  <a16:creationId xmlns:a16="http://schemas.microsoft.com/office/drawing/2014/main" id="{C5C3DD74-EACD-4598-B2A0-20491E1F4209}"/>
                </a:ext>
              </a:extLst>
            </p:cNvPr>
            <p:cNvSpPr/>
            <p:nvPr userDrawn="1"/>
          </p:nvSpPr>
          <p:spPr>
            <a:xfrm>
              <a:off x="5062767" y="4961589"/>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2" name="Oval 41">
              <a:extLst>
                <a:ext uri="{FF2B5EF4-FFF2-40B4-BE49-F238E27FC236}">
                  <a16:creationId xmlns:a16="http://schemas.microsoft.com/office/drawing/2014/main" id="{85BAC4C0-FDD0-491F-945C-A448FEA429F1}"/>
                </a:ext>
              </a:extLst>
            </p:cNvPr>
            <p:cNvSpPr/>
            <p:nvPr userDrawn="1"/>
          </p:nvSpPr>
          <p:spPr>
            <a:xfrm>
              <a:off x="5103999" y="5962284"/>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3" name="Oval 42">
              <a:extLst>
                <a:ext uri="{FF2B5EF4-FFF2-40B4-BE49-F238E27FC236}">
                  <a16:creationId xmlns:a16="http://schemas.microsoft.com/office/drawing/2014/main" id="{7AB54317-E15B-42B1-B04E-6A1221906F6D}"/>
                </a:ext>
              </a:extLst>
            </p:cNvPr>
            <p:cNvSpPr/>
            <p:nvPr userDrawn="1"/>
          </p:nvSpPr>
          <p:spPr>
            <a:xfrm>
              <a:off x="5546627" y="5641148"/>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4" name="Oval 43">
              <a:extLst>
                <a:ext uri="{FF2B5EF4-FFF2-40B4-BE49-F238E27FC236}">
                  <a16:creationId xmlns:a16="http://schemas.microsoft.com/office/drawing/2014/main" id="{5E39ABF4-EAC9-41E6-BB5C-BA963813BA6E}"/>
                </a:ext>
              </a:extLst>
            </p:cNvPr>
            <p:cNvSpPr/>
            <p:nvPr userDrawn="1"/>
          </p:nvSpPr>
          <p:spPr>
            <a:xfrm>
              <a:off x="5879289" y="524107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5" name="Oval 44">
              <a:extLst>
                <a:ext uri="{FF2B5EF4-FFF2-40B4-BE49-F238E27FC236}">
                  <a16:creationId xmlns:a16="http://schemas.microsoft.com/office/drawing/2014/main" id="{A4B240A3-0256-4CE4-B3B7-A683EAA9FEBA}"/>
                </a:ext>
              </a:extLst>
            </p:cNvPr>
            <p:cNvSpPr/>
            <p:nvPr userDrawn="1"/>
          </p:nvSpPr>
          <p:spPr>
            <a:xfrm>
              <a:off x="5831853" y="4919144"/>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6" name="Oval 45">
              <a:extLst>
                <a:ext uri="{FF2B5EF4-FFF2-40B4-BE49-F238E27FC236}">
                  <a16:creationId xmlns:a16="http://schemas.microsoft.com/office/drawing/2014/main" id="{F6CF61E7-6769-4D54-A98E-A53A037DBD2D}"/>
                </a:ext>
              </a:extLst>
            </p:cNvPr>
            <p:cNvSpPr/>
            <p:nvPr userDrawn="1"/>
          </p:nvSpPr>
          <p:spPr>
            <a:xfrm>
              <a:off x="4671972" y="500297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7" name="Oval 46">
              <a:extLst>
                <a:ext uri="{FF2B5EF4-FFF2-40B4-BE49-F238E27FC236}">
                  <a16:creationId xmlns:a16="http://schemas.microsoft.com/office/drawing/2014/main" id="{F6D8213C-8A50-438B-A406-A192DBB732CF}"/>
                </a:ext>
              </a:extLst>
            </p:cNvPr>
            <p:cNvSpPr/>
            <p:nvPr userDrawn="1"/>
          </p:nvSpPr>
          <p:spPr>
            <a:xfrm>
              <a:off x="5161087" y="451985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8" name="Oval 47">
              <a:extLst>
                <a:ext uri="{FF2B5EF4-FFF2-40B4-BE49-F238E27FC236}">
                  <a16:creationId xmlns:a16="http://schemas.microsoft.com/office/drawing/2014/main" id="{2F3D526D-83B8-4DD7-AA3C-494CFD634D0F}"/>
                </a:ext>
              </a:extLst>
            </p:cNvPr>
            <p:cNvSpPr/>
            <p:nvPr userDrawn="1"/>
          </p:nvSpPr>
          <p:spPr>
            <a:xfrm>
              <a:off x="5634572" y="419793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49" name="Oval 48">
              <a:extLst>
                <a:ext uri="{FF2B5EF4-FFF2-40B4-BE49-F238E27FC236}">
                  <a16:creationId xmlns:a16="http://schemas.microsoft.com/office/drawing/2014/main" id="{9BE58FDD-EE1E-4921-B11E-7F6848193CF0}"/>
                </a:ext>
              </a:extLst>
            </p:cNvPr>
            <p:cNvSpPr/>
            <p:nvPr userDrawn="1"/>
          </p:nvSpPr>
          <p:spPr>
            <a:xfrm>
              <a:off x="5426121" y="477940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0" name="Oval 49">
              <a:extLst>
                <a:ext uri="{FF2B5EF4-FFF2-40B4-BE49-F238E27FC236}">
                  <a16:creationId xmlns:a16="http://schemas.microsoft.com/office/drawing/2014/main" id="{3B4F0BBE-15C2-4CB7-BED2-D137B3FA6CAC}"/>
                </a:ext>
              </a:extLst>
            </p:cNvPr>
            <p:cNvSpPr/>
            <p:nvPr userDrawn="1"/>
          </p:nvSpPr>
          <p:spPr>
            <a:xfrm>
              <a:off x="5229757" y="3983314"/>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1" name="Oval 50">
              <a:extLst>
                <a:ext uri="{FF2B5EF4-FFF2-40B4-BE49-F238E27FC236}">
                  <a16:creationId xmlns:a16="http://schemas.microsoft.com/office/drawing/2014/main" id="{8F5E9356-5718-4E5F-B16C-302808E7925C}"/>
                </a:ext>
              </a:extLst>
            </p:cNvPr>
            <p:cNvSpPr/>
            <p:nvPr userDrawn="1"/>
          </p:nvSpPr>
          <p:spPr>
            <a:xfrm>
              <a:off x="6144136" y="5477453"/>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52" name="Oval 51">
              <a:extLst>
                <a:ext uri="{FF2B5EF4-FFF2-40B4-BE49-F238E27FC236}">
                  <a16:creationId xmlns:a16="http://schemas.microsoft.com/office/drawing/2014/main" id="{8A076A7C-E639-47B5-8579-845059E72B03}"/>
                </a:ext>
              </a:extLst>
            </p:cNvPr>
            <p:cNvSpPr/>
            <p:nvPr userDrawn="1"/>
          </p:nvSpPr>
          <p:spPr>
            <a:xfrm>
              <a:off x="6613891" y="51470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3" name="Oval 52">
              <a:extLst>
                <a:ext uri="{FF2B5EF4-FFF2-40B4-BE49-F238E27FC236}">
                  <a16:creationId xmlns:a16="http://schemas.microsoft.com/office/drawing/2014/main" id="{6D9A2872-B310-4B67-AD67-A14D6BA8CF4E}"/>
                </a:ext>
              </a:extLst>
            </p:cNvPr>
            <p:cNvSpPr/>
            <p:nvPr userDrawn="1"/>
          </p:nvSpPr>
          <p:spPr>
            <a:xfrm>
              <a:off x="5866268" y="597552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4" name="Oval 53">
              <a:extLst>
                <a:ext uri="{FF2B5EF4-FFF2-40B4-BE49-F238E27FC236}">
                  <a16:creationId xmlns:a16="http://schemas.microsoft.com/office/drawing/2014/main" id="{4D47626E-A506-4743-B7D6-F55DB4D7EFF2}"/>
                </a:ext>
              </a:extLst>
            </p:cNvPr>
            <p:cNvSpPr/>
            <p:nvPr userDrawn="1"/>
          </p:nvSpPr>
          <p:spPr>
            <a:xfrm>
              <a:off x="7293069" y="5944183"/>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5" name="Oval 54">
              <a:extLst>
                <a:ext uri="{FF2B5EF4-FFF2-40B4-BE49-F238E27FC236}">
                  <a16:creationId xmlns:a16="http://schemas.microsoft.com/office/drawing/2014/main" id="{9426D4EB-7253-4B23-A83E-6A75BC7259D6}"/>
                </a:ext>
              </a:extLst>
            </p:cNvPr>
            <p:cNvSpPr/>
            <p:nvPr userDrawn="1"/>
          </p:nvSpPr>
          <p:spPr>
            <a:xfrm>
              <a:off x="7430413" y="5426530"/>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6" name="Oval 55">
              <a:extLst>
                <a:ext uri="{FF2B5EF4-FFF2-40B4-BE49-F238E27FC236}">
                  <a16:creationId xmlns:a16="http://schemas.microsoft.com/office/drawing/2014/main" id="{19E5716A-5B73-49DA-915A-F5E69D284684}"/>
                </a:ext>
              </a:extLst>
            </p:cNvPr>
            <p:cNvSpPr/>
            <p:nvPr userDrawn="1"/>
          </p:nvSpPr>
          <p:spPr>
            <a:xfrm>
              <a:off x="7382977" y="510460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7" name="Oval 56">
              <a:extLst>
                <a:ext uri="{FF2B5EF4-FFF2-40B4-BE49-F238E27FC236}">
                  <a16:creationId xmlns:a16="http://schemas.microsoft.com/office/drawing/2014/main" id="{67879505-28BA-4209-82DB-C44B28007CE7}"/>
                </a:ext>
              </a:extLst>
            </p:cNvPr>
            <p:cNvSpPr/>
            <p:nvPr userDrawn="1"/>
          </p:nvSpPr>
          <p:spPr>
            <a:xfrm>
              <a:off x="6223096" y="518843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8" name="Oval 57">
              <a:extLst>
                <a:ext uri="{FF2B5EF4-FFF2-40B4-BE49-F238E27FC236}">
                  <a16:creationId xmlns:a16="http://schemas.microsoft.com/office/drawing/2014/main" id="{69FBBFCD-E744-42E7-9CC8-DC49C57167BA}"/>
                </a:ext>
              </a:extLst>
            </p:cNvPr>
            <p:cNvSpPr/>
            <p:nvPr userDrawn="1"/>
          </p:nvSpPr>
          <p:spPr>
            <a:xfrm>
              <a:off x="6712211" y="470531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59" name="Oval 58">
              <a:extLst>
                <a:ext uri="{FF2B5EF4-FFF2-40B4-BE49-F238E27FC236}">
                  <a16:creationId xmlns:a16="http://schemas.microsoft.com/office/drawing/2014/main" id="{7E390097-D6C9-4CCE-8193-A1CD723E39B6}"/>
                </a:ext>
              </a:extLst>
            </p:cNvPr>
            <p:cNvSpPr/>
            <p:nvPr userDrawn="1"/>
          </p:nvSpPr>
          <p:spPr>
            <a:xfrm>
              <a:off x="7185696" y="438339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0" name="Oval 59">
              <a:extLst>
                <a:ext uri="{FF2B5EF4-FFF2-40B4-BE49-F238E27FC236}">
                  <a16:creationId xmlns:a16="http://schemas.microsoft.com/office/drawing/2014/main" id="{498EE70D-9B27-4E36-AD40-8ED96D8535D2}"/>
                </a:ext>
              </a:extLst>
            </p:cNvPr>
            <p:cNvSpPr/>
            <p:nvPr userDrawn="1"/>
          </p:nvSpPr>
          <p:spPr>
            <a:xfrm>
              <a:off x="6977245" y="496486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1" name="Oval 60">
              <a:extLst>
                <a:ext uri="{FF2B5EF4-FFF2-40B4-BE49-F238E27FC236}">
                  <a16:creationId xmlns:a16="http://schemas.microsoft.com/office/drawing/2014/main" id="{F1EF005E-0DEE-41D6-9B59-08BF9872EF25}"/>
                </a:ext>
              </a:extLst>
            </p:cNvPr>
            <p:cNvSpPr/>
            <p:nvPr userDrawn="1"/>
          </p:nvSpPr>
          <p:spPr>
            <a:xfrm>
              <a:off x="6780881" y="4168773"/>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2" name="Oval 61">
              <a:extLst>
                <a:ext uri="{FF2B5EF4-FFF2-40B4-BE49-F238E27FC236}">
                  <a16:creationId xmlns:a16="http://schemas.microsoft.com/office/drawing/2014/main" id="{07FF95A4-90B3-4724-AA8A-CBC44FA53587}"/>
                </a:ext>
              </a:extLst>
            </p:cNvPr>
            <p:cNvSpPr/>
            <p:nvPr userDrawn="1"/>
          </p:nvSpPr>
          <p:spPr>
            <a:xfrm>
              <a:off x="7907288" y="567093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63" name="Oval 62">
              <a:extLst>
                <a:ext uri="{FF2B5EF4-FFF2-40B4-BE49-F238E27FC236}">
                  <a16:creationId xmlns:a16="http://schemas.microsoft.com/office/drawing/2014/main" id="{34AE1C7D-F4B0-432A-A793-C08679DC5026}"/>
                </a:ext>
              </a:extLst>
            </p:cNvPr>
            <p:cNvSpPr/>
            <p:nvPr userDrawn="1"/>
          </p:nvSpPr>
          <p:spPr>
            <a:xfrm>
              <a:off x="7043387" y="5597946"/>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4" name="Oval 63">
              <a:extLst>
                <a:ext uri="{FF2B5EF4-FFF2-40B4-BE49-F238E27FC236}">
                  <a16:creationId xmlns:a16="http://schemas.microsoft.com/office/drawing/2014/main" id="{7EB71315-1B0B-4C01-AF87-4F5FEDBAC6B2}"/>
                </a:ext>
              </a:extLst>
            </p:cNvPr>
            <p:cNvSpPr/>
            <p:nvPr userDrawn="1"/>
          </p:nvSpPr>
          <p:spPr>
            <a:xfrm>
              <a:off x="7890328" y="53907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5" name="Oval 64">
              <a:extLst>
                <a:ext uri="{FF2B5EF4-FFF2-40B4-BE49-F238E27FC236}">
                  <a16:creationId xmlns:a16="http://schemas.microsoft.com/office/drawing/2014/main" id="{9F57BBC9-4F58-4DC4-8BA6-C6B25A054CB5}"/>
                </a:ext>
              </a:extLst>
            </p:cNvPr>
            <p:cNvSpPr/>
            <p:nvPr userDrawn="1"/>
          </p:nvSpPr>
          <p:spPr>
            <a:xfrm>
              <a:off x="8632865" y="5608043"/>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6" name="Oval 65">
              <a:extLst>
                <a:ext uri="{FF2B5EF4-FFF2-40B4-BE49-F238E27FC236}">
                  <a16:creationId xmlns:a16="http://schemas.microsoft.com/office/drawing/2014/main" id="{A9751DBC-53BD-432B-BFF3-F5269D36FA64}"/>
                </a:ext>
              </a:extLst>
            </p:cNvPr>
            <p:cNvSpPr/>
            <p:nvPr userDrawn="1"/>
          </p:nvSpPr>
          <p:spPr>
            <a:xfrm>
              <a:off x="8844193" y="6129642"/>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7" name="Oval 66">
              <a:extLst>
                <a:ext uri="{FF2B5EF4-FFF2-40B4-BE49-F238E27FC236}">
                  <a16:creationId xmlns:a16="http://schemas.microsoft.com/office/drawing/2014/main" id="{807B288D-DBBC-47CF-A856-54663E09F8AE}"/>
                </a:ext>
              </a:extLst>
            </p:cNvPr>
            <p:cNvSpPr/>
            <p:nvPr userDrawn="1"/>
          </p:nvSpPr>
          <p:spPr>
            <a:xfrm>
              <a:off x="9139768" y="5427322"/>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8" name="Oval 67">
              <a:extLst>
                <a:ext uri="{FF2B5EF4-FFF2-40B4-BE49-F238E27FC236}">
                  <a16:creationId xmlns:a16="http://schemas.microsoft.com/office/drawing/2014/main" id="{AB1FA931-3E76-4DE3-8DE8-1549D65FBB08}"/>
                </a:ext>
              </a:extLst>
            </p:cNvPr>
            <p:cNvSpPr/>
            <p:nvPr userDrawn="1"/>
          </p:nvSpPr>
          <p:spPr>
            <a:xfrm>
              <a:off x="8934101" y="529006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69" name="Oval 68">
              <a:extLst>
                <a:ext uri="{FF2B5EF4-FFF2-40B4-BE49-F238E27FC236}">
                  <a16:creationId xmlns:a16="http://schemas.microsoft.com/office/drawing/2014/main" id="{751FFFB1-47A0-4C50-BECD-1D23D17E811D}"/>
                </a:ext>
              </a:extLst>
            </p:cNvPr>
            <p:cNvSpPr/>
            <p:nvPr userDrawn="1"/>
          </p:nvSpPr>
          <p:spPr>
            <a:xfrm>
              <a:off x="7774220" y="537389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0" name="Oval 69">
              <a:extLst>
                <a:ext uri="{FF2B5EF4-FFF2-40B4-BE49-F238E27FC236}">
                  <a16:creationId xmlns:a16="http://schemas.microsoft.com/office/drawing/2014/main" id="{26AECF17-77E1-43ED-8840-C62B6A88F5D4}"/>
                </a:ext>
              </a:extLst>
            </p:cNvPr>
            <p:cNvSpPr/>
            <p:nvPr userDrawn="1"/>
          </p:nvSpPr>
          <p:spPr>
            <a:xfrm>
              <a:off x="8263335" y="489077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1" name="Oval 70">
              <a:extLst>
                <a:ext uri="{FF2B5EF4-FFF2-40B4-BE49-F238E27FC236}">
                  <a16:creationId xmlns:a16="http://schemas.microsoft.com/office/drawing/2014/main" id="{F876E484-B037-4F75-9556-971B92DC48BE}"/>
                </a:ext>
              </a:extLst>
            </p:cNvPr>
            <p:cNvSpPr/>
            <p:nvPr userDrawn="1"/>
          </p:nvSpPr>
          <p:spPr>
            <a:xfrm>
              <a:off x="8736820" y="4568850"/>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2" name="Oval 71">
              <a:extLst>
                <a:ext uri="{FF2B5EF4-FFF2-40B4-BE49-F238E27FC236}">
                  <a16:creationId xmlns:a16="http://schemas.microsoft.com/office/drawing/2014/main" id="{8225F7F8-2ABA-4551-8C71-2D21376891A6}"/>
                </a:ext>
              </a:extLst>
            </p:cNvPr>
            <p:cNvSpPr/>
            <p:nvPr userDrawn="1"/>
          </p:nvSpPr>
          <p:spPr>
            <a:xfrm>
              <a:off x="8528369" y="5150322"/>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3" name="Oval 72">
              <a:extLst>
                <a:ext uri="{FF2B5EF4-FFF2-40B4-BE49-F238E27FC236}">
                  <a16:creationId xmlns:a16="http://schemas.microsoft.com/office/drawing/2014/main" id="{62DB6C0E-2520-4218-BA5A-7172D202F2EC}"/>
                </a:ext>
              </a:extLst>
            </p:cNvPr>
            <p:cNvSpPr/>
            <p:nvPr userDrawn="1"/>
          </p:nvSpPr>
          <p:spPr>
            <a:xfrm>
              <a:off x="8332005" y="4354232"/>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4" name="Oval 73">
              <a:extLst>
                <a:ext uri="{FF2B5EF4-FFF2-40B4-BE49-F238E27FC236}">
                  <a16:creationId xmlns:a16="http://schemas.microsoft.com/office/drawing/2014/main" id="{952770F6-E26A-4860-9E65-9673B8C9ECE9}"/>
                </a:ext>
              </a:extLst>
            </p:cNvPr>
            <p:cNvSpPr/>
            <p:nvPr userDrawn="1"/>
          </p:nvSpPr>
          <p:spPr>
            <a:xfrm>
              <a:off x="9840980" y="5460687"/>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75" name="Oval 74">
              <a:extLst>
                <a:ext uri="{FF2B5EF4-FFF2-40B4-BE49-F238E27FC236}">
                  <a16:creationId xmlns:a16="http://schemas.microsoft.com/office/drawing/2014/main" id="{E4607021-E25E-4BDD-AB6C-756887A27726}"/>
                </a:ext>
              </a:extLst>
            </p:cNvPr>
            <p:cNvSpPr/>
            <p:nvPr userDrawn="1"/>
          </p:nvSpPr>
          <p:spPr>
            <a:xfrm>
              <a:off x="9364047" y="5413278"/>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6" name="Oval 75">
              <a:extLst>
                <a:ext uri="{FF2B5EF4-FFF2-40B4-BE49-F238E27FC236}">
                  <a16:creationId xmlns:a16="http://schemas.microsoft.com/office/drawing/2014/main" id="{4F455D67-07C2-490E-A309-365E96F52755}"/>
                </a:ext>
              </a:extLst>
            </p:cNvPr>
            <p:cNvSpPr/>
            <p:nvPr userDrawn="1"/>
          </p:nvSpPr>
          <p:spPr>
            <a:xfrm>
              <a:off x="9746108" y="504394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7" name="Oval 76">
              <a:extLst>
                <a:ext uri="{FF2B5EF4-FFF2-40B4-BE49-F238E27FC236}">
                  <a16:creationId xmlns:a16="http://schemas.microsoft.com/office/drawing/2014/main" id="{FF93BA23-3346-48B4-B2A8-54BC61D2FA98}"/>
                </a:ext>
              </a:extLst>
            </p:cNvPr>
            <p:cNvSpPr/>
            <p:nvPr userDrawn="1"/>
          </p:nvSpPr>
          <p:spPr>
            <a:xfrm>
              <a:off x="6738732" y="595705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8" name="Oval 77">
              <a:extLst>
                <a:ext uri="{FF2B5EF4-FFF2-40B4-BE49-F238E27FC236}">
                  <a16:creationId xmlns:a16="http://schemas.microsoft.com/office/drawing/2014/main" id="{80E9FD8F-5EC9-4F46-B8F7-8199791E1422}"/>
                </a:ext>
              </a:extLst>
            </p:cNvPr>
            <p:cNvSpPr/>
            <p:nvPr userDrawn="1"/>
          </p:nvSpPr>
          <p:spPr>
            <a:xfrm>
              <a:off x="10425287" y="5841079"/>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79" name="Oval 78">
              <a:extLst>
                <a:ext uri="{FF2B5EF4-FFF2-40B4-BE49-F238E27FC236}">
                  <a16:creationId xmlns:a16="http://schemas.microsoft.com/office/drawing/2014/main" id="{29E1889B-5C38-4F48-8797-C5B6154F9D23}"/>
                </a:ext>
              </a:extLst>
            </p:cNvPr>
            <p:cNvSpPr/>
            <p:nvPr userDrawn="1"/>
          </p:nvSpPr>
          <p:spPr>
            <a:xfrm>
              <a:off x="10562631" y="5323426"/>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0" name="Oval 79">
              <a:extLst>
                <a:ext uri="{FF2B5EF4-FFF2-40B4-BE49-F238E27FC236}">
                  <a16:creationId xmlns:a16="http://schemas.microsoft.com/office/drawing/2014/main" id="{A333226C-B3A5-4BDC-B318-FFF9F0EB91C1}"/>
                </a:ext>
              </a:extLst>
            </p:cNvPr>
            <p:cNvSpPr/>
            <p:nvPr userDrawn="1"/>
          </p:nvSpPr>
          <p:spPr>
            <a:xfrm>
              <a:off x="10515195" y="5001499"/>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1" name="Oval 80">
              <a:extLst>
                <a:ext uri="{FF2B5EF4-FFF2-40B4-BE49-F238E27FC236}">
                  <a16:creationId xmlns:a16="http://schemas.microsoft.com/office/drawing/2014/main" id="{9D58340A-8F19-4A37-86B4-30F8486F1465}"/>
                </a:ext>
              </a:extLst>
            </p:cNvPr>
            <p:cNvSpPr/>
            <p:nvPr userDrawn="1"/>
          </p:nvSpPr>
          <p:spPr>
            <a:xfrm>
              <a:off x="9355313" y="5085332"/>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2" name="Oval 81">
              <a:extLst>
                <a:ext uri="{FF2B5EF4-FFF2-40B4-BE49-F238E27FC236}">
                  <a16:creationId xmlns:a16="http://schemas.microsoft.com/office/drawing/2014/main" id="{F8C179F6-17FA-4F10-9513-4D039F77BA96}"/>
                </a:ext>
              </a:extLst>
            </p:cNvPr>
            <p:cNvSpPr/>
            <p:nvPr userDrawn="1"/>
          </p:nvSpPr>
          <p:spPr>
            <a:xfrm>
              <a:off x="9844428" y="460221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3" name="Oval 82">
              <a:extLst>
                <a:ext uri="{FF2B5EF4-FFF2-40B4-BE49-F238E27FC236}">
                  <a16:creationId xmlns:a16="http://schemas.microsoft.com/office/drawing/2014/main" id="{9D480887-AEFA-4002-B99D-8688ECED7D05}"/>
                </a:ext>
              </a:extLst>
            </p:cNvPr>
            <p:cNvSpPr/>
            <p:nvPr userDrawn="1"/>
          </p:nvSpPr>
          <p:spPr>
            <a:xfrm>
              <a:off x="10317913" y="428028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4" name="Oval 83">
              <a:extLst>
                <a:ext uri="{FF2B5EF4-FFF2-40B4-BE49-F238E27FC236}">
                  <a16:creationId xmlns:a16="http://schemas.microsoft.com/office/drawing/2014/main" id="{806250BB-48EE-45DE-80A7-2EE80D4F433D}"/>
                </a:ext>
              </a:extLst>
            </p:cNvPr>
            <p:cNvSpPr/>
            <p:nvPr userDrawn="1"/>
          </p:nvSpPr>
          <p:spPr>
            <a:xfrm>
              <a:off x="10109463" y="486175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5" name="Oval 84">
              <a:extLst>
                <a:ext uri="{FF2B5EF4-FFF2-40B4-BE49-F238E27FC236}">
                  <a16:creationId xmlns:a16="http://schemas.microsoft.com/office/drawing/2014/main" id="{B782C038-380E-4B0D-AB1F-4C6661F26D12}"/>
                </a:ext>
              </a:extLst>
            </p:cNvPr>
            <p:cNvSpPr/>
            <p:nvPr userDrawn="1"/>
          </p:nvSpPr>
          <p:spPr>
            <a:xfrm>
              <a:off x="9913099" y="406566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6" name="Oval 85">
              <a:extLst>
                <a:ext uri="{FF2B5EF4-FFF2-40B4-BE49-F238E27FC236}">
                  <a16:creationId xmlns:a16="http://schemas.microsoft.com/office/drawing/2014/main" id="{22B579F0-93D9-4E09-8305-FC34FC8804CC}"/>
                </a:ext>
              </a:extLst>
            </p:cNvPr>
            <p:cNvSpPr/>
            <p:nvPr userDrawn="1"/>
          </p:nvSpPr>
          <p:spPr>
            <a:xfrm>
              <a:off x="11334019" y="568776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87" name="Oval 86">
              <a:extLst>
                <a:ext uri="{FF2B5EF4-FFF2-40B4-BE49-F238E27FC236}">
                  <a16:creationId xmlns:a16="http://schemas.microsoft.com/office/drawing/2014/main" id="{CA98FF35-7E8E-41AD-A124-2E8D0F5BF4C6}"/>
                </a:ext>
              </a:extLst>
            </p:cNvPr>
            <p:cNvSpPr/>
            <p:nvPr userDrawn="1"/>
          </p:nvSpPr>
          <p:spPr>
            <a:xfrm>
              <a:off x="10591056" y="5346919"/>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8" name="Oval 87">
              <a:extLst>
                <a:ext uri="{FF2B5EF4-FFF2-40B4-BE49-F238E27FC236}">
                  <a16:creationId xmlns:a16="http://schemas.microsoft.com/office/drawing/2014/main" id="{AF5AF565-9505-449A-823A-6C19BC478F89}"/>
                </a:ext>
              </a:extLst>
            </p:cNvPr>
            <p:cNvSpPr/>
            <p:nvPr userDrawn="1"/>
          </p:nvSpPr>
          <p:spPr>
            <a:xfrm>
              <a:off x="10973117" y="497758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89" name="Oval 88">
              <a:extLst>
                <a:ext uri="{FF2B5EF4-FFF2-40B4-BE49-F238E27FC236}">
                  <a16:creationId xmlns:a16="http://schemas.microsoft.com/office/drawing/2014/main" id="{421A7EC6-20A7-4268-80F5-3566AFC4C3E7}"/>
                </a:ext>
              </a:extLst>
            </p:cNvPr>
            <p:cNvSpPr/>
            <p:nvPr userDrawn="1"/>
          </p:nvSpPr>
          <p:spPr>
            <a:xfrm>
              <a:off x="11014349" y="597827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0" name="Oval 89">
              <a:extLst>
                <a:ext uri="{FF2B5EF4-FFF2-40B4-BE49-F238E27FC236}">
                  <a16:creationId xmlns:a16="http://schemas.microsoft.com/office/drawing/2014/main" id="{291DEEB1-F8E4-4CC4-B890-6EE3C10BA60D}"/>
                </a:ext>
              </a:extLst>
            </p:cNvPr>
            <p:cNvSpPr/>
            <p:nvPr userDrawn="1"/>
          </p:nvSpPr>
          <p:spPr>
            <a:xfrm>
              <a:off x="11566035" y="5453506"/>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1" name="Oval 90">
              <a:extLst>
                <a:ext uri="{FF2B5EF4-FFF2-40B4-BE49-F238E27FC236}">
                  <a16:creationId xmlns:a16="http://schemas.microsoft.com/office/drawing/2014/main" id="{847C0A9D-FD47-489F-978D-13F090C40A1D}"/>
                </a:ext>
              </a:extLst>
            </p:cNvPr>
            <p:cNvSpPr/>
            <p:nvPr userDrawn="1"/>
          </p:nvSpPr>
          <p:spPr>
            <a:xfrm>
              <a:off x="11789640" y="525706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2" name="Oval 91">
              <a:extLst>
                <a:ext uri="{FF2B5EF4-FFF2-40B4-BE49-F238E27FC236}">
                  <a16:creationId xmlns:a16="http://schemas.microsoft.com/office/drawing/2014/main" id="{DBEAFC1C-8560-4CFE-875C-1B7B00E51FFF}"/>
                </a:ext>
              </a:extLst>
            </p:cNvPr>
            <p:cNvSpPr/>
            <p:nvPr userDrawn="1"/>
          </p:nvSpPr>
          <p:spPr>
            <a:xfrm>
              <a:off x="11742204" y="493514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3" name="Oval 92">
              <a:extLst>
                <a:ext uri="{FF2B5EF4-FFF2-40B4-BE49-F238E27FC236}">
                  <a16:creationId xmlns:a16="http://schemas.microsoft.com/office/drawing/2014/main" id="{67785832-F23E-4457-84FA-ED30322D7F61}"/>
                </a:ext>
              </a:extLst>
            </p:cNvPr>
            <p:cNvSpPr/>
            <p:nvPr userDrawn="1"/>
          </p:nvSpPr>
          <p:spPr>
            <a:xfrm>
              <a:off x="10582323" y="501897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4" name="Oval 93">
              <a:extLst>
                <a:ext uri="{FF2B5EF4-FFF2-40B4-BE49-F238E27FC236}">
                  <a16:creationId xmlns:a16="http://schemas.microsoft.com/office/drawing/2014/main" id="{98C147BC-2F0D-4285-8E39-744F76D73117}"/>
                </a:ext>
              </a:extLst>
            </p:cNvPr>
            <p:cNvSpPr/>
            <p:nvPr userDrawn="1"/>
          </p:nvSpPr>
          <p:spPr>
            <a:xfrm>
              <a:off x="11071437" y="453585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5" name="Oval 94">
              <a:extLst>
                <a:ext uri="{FF2B5EF4-FFF2-40B4-BE49-F238E27FC236}">
                  <a16:creationId xmlns:a16="http://schemas.microsoft.com/office/drawing/2014/main" id="{B01B6CA8-B4C3-454B-A699-EE892BD28829}"/>
                </a:ext>
              </a:extLst>
            </p:cNvPr>
            <p:cNvSpPr/>
            <p:nvPr userDrawn="1"/>
          </p:nvSpPr>
          <p:spPr>
            <a:xfrm>
              <a:off x="11544923" y="421392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6" name="Oval 95">
              <a:extLst>
                <a:ext uri="{FF2B5EF4-FFF2-40B4-BE49-F238E27FC236}">
                  <a16:creationId xmlns:a16="http://schemas.microsoft.com/office/drawing/2014/main" id="{BE6C7104-06A8-4F42-A48F-E38F2F9FA47D}"/>
                </a:ext>
              </a:extLst>
            </p:cNvPr>
            <p:cNvSpPr/>
            <p:nvPr userDrawn="1"/>
          </p:nvSpPr>
          <p:spPr>
            <a:xfrm>
              <a:off x="11336472" y="479539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7" name="Oval 96">
              <a:extLst>
                <a:ext uri="{FF2B5EF4-FFF2-40B4-BE49-F238E27FC236}">
                  <a16:creationId xmlns:a16="http://schemas.microsoft.com/office/drawing/2014/main" id="{FF2B351A-88DC-4FE9-B6D9-0D1E32B92C13}"/>
                </a:ext>
              </a:extLst>
            </p:cNvPr>
            <p:cNvSpPr/>
            <p:nvPr userDrawn="1"/>
          </p:nvSpPr>
          <p:spPr>
            <a:xfrm>
              <a:off x="11140108" y="399930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sp>
          <p:nvSpPr>
            <p:cNvPr id="98" name="Oval 97">
              <a:extLst>
                <a:ext uri="{FF2B5EF4-FFF2-40B4-BE49-F238E27FC236}">
                  <a16:creationId xmlns:a16="http://schemas.microsoft.com/office/drawing/2014/main" id="{67D73212-BA54-4857-B2FD-33CDAEAA646D}"/>
                </a:ext>
              </a:extLst>
            </p:cNvPr>
            <p:cNvSpPr/>
            <p:nvPr userDrawn="1"/>
          </p:nvSpPr>
          <p:spPr>
            <a:xfrm>
              <a:off x="2320772" y="460622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350">
                <a:latin typeface="Arial" pitchFamily="34" charset="0"/>
              </a:endParaRPr>
            </a:p>
          </p:txBody>
        </p:sp>
      </p:grpSp>
      <p:sp>
        <p:nvSpPr>
          <p:cNvPr id="99" name="Rectangle 98">
            <a:extLst>
              <a:ext uri="{FF2B5EF4-FFF2-40B4-BE49-F238E27FC236}">
                <a16:creationId xmlns:a16="http://schemas.microsoft.com/office/drawing/2014/main" id="{818FA93C-68F6-45BA-B287-E3E18E574AD7}"/>
              </a:ext>
            </a:extLst>
          </p:cNvPr>
          <p:cNvSpPr/>
          <p:nvPr/>
        </p:nvSpPr>
        <p:spPr>
          <a:xfrm>
            <a:off x="0" y="5700043"/>
            <a:ext cx="9144000" cy="300709"/>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rgbClr val="F5B317"/>
              </a:solidFill>
              <a:latin typeface="Arial" pitchFamily="34" charset="0"/>
            </a:endParaRPr>
          </a:p>
        </p:txBody>
      </p:sp>
      <p:grpSp>
        <p:nvGrpSpPr>
          <p:cNvPr id="101" name="Group 100">
            <a:extLst>
              <a:ext uri="{FF2B5EF4-FFF2-40B4-BE49-F238E27FC236}">
                <a16:creationId xmlns:a16="http://schemas.microsoft.com/office/drawing/2014/main" id="{58E74FC5-F3C9-47F0-9F3D-C24A699EA29D}"/>
              </a:ext>
            </a:extLst>
          </p:cNvPr>
          <p:cNvGrpSpPr/>
          <p:nvPr/>
        </p:nvGrpSpPr>
        <p:grpSpPr>
          <a:xfrm>
            <a:off x="2380721" y="3410017"/>
            <a:ext cx="1188132" cy="2295790"/>
            <a:chOff x="903020" y="3403687"/>
            <a:chExt cx="1584176" cy="3061053"/>
          </a:xfrm>
        </p:grpSpPr>
        <p:sp>
          <p:nvSpPr>
            <p:cNvPr id="102" name="Trapezoid 101">
              <a:extLst>
                <a:ext uri="{FF2B5EF4-FFF2-40B4-BE49-F238E27FC236}">
                  <a16:creationId xmlns:a16="http://schemas.microsoft.com/office/drawing/2014/main" id="{EB81249F-D75F-47C3-95F9-AD7B57EE436A}"/>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03" name="Group 102">
              <a:extLst>
                <a:ext uri="{FF2B5EF4-FFF2-40B4-BE49-F238E27FC236}">
                  <a16:creationId xmlns:a16="http://schemas.microsoft.com/office/drawing/2014/main" id="{F5026031-E09E-4B1A-9E47-73A557737B0A}"/>
                </a:ext>
              </a:extLst>
            </p:cNvPr>
            <p:cNvGrpSpPr/>
            <p:nvPr/>
          </p:nvGrpSpPr>
          <p:grpSpPr>
            <a:xfrm>
              <a:off x="903020" y="3403687"/>
              <a:ext cx="1584176" cy="2282988"/>
              <a:chOff x="967240" y="3289369"/>
              <a:chExt cx="1100200" cy="1585520"/>
            </a:xfrm>
          </p:grpSpPr>
          <p:sp>
            <p:nvSpPr>
              <p:cNvPr id="104" name="Freeform 3">
                <a:extLst>
                  <a:ext uri="{FF2B5EF4-FFF2-40B4-BE49-F238E27FC236}">
                    <a16:creationId xmlns:a16="http://schemas.microsoft.com/office/drawing/2014/main" id="{CBA7587D-9890-4F62-B240-B338773BC85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05" name="Freeform 18">
                <a:extLst>
                  <a:ext uri="{FF2B5EF4-FFF2-40B4-BE49-F238E27FC236}">
                    <a16:creationId xmlns:a16="http://schemas.microsoft.com/office/drawing/2014/main" id="{A81E18AB-FDB0-473D-BE71-ADAB43B422D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106" name="그룹 5">
            <a:extLst>
              <a:ext uri="{FF2B5EF4-FFF2-40B4-BE49-F238E27FC236}">
                <a16:creationId xmlns:a16="http://schemas.microsoft.com/office/drawing/2014/main" id="{B5FBE2AB-7093-4875-A9E4-F00E87BDF92C}"/>
              </a:ext>
            </a:extLst>
          </p:cNvPr>
          <p:cNvGrpSpPr/>
          <p:nvPr/>
        </p:nvGrpSpPr>
        <p:grpSpPr>
          <a:xfrm>
            <a:off x="3976105" y="3410016"/>
            <a:ext cx="1188132" cy="2295790"/>
            <a:chOff x="5717691" y="3403687"/>
            <a:chExt cx="1584176" cy="3061053"/>
          </a:xfrm>
        </p:grpSpPr>
        <p:sp>
          <p:nvSpPr>
            <p:cNvPr id="107" name="Trapezoid 106">
              <a:extLst>
                <a:ext uri="{FF2B5EF4-FFF2-40B4-BE49-F238E27FC236}">
                  <a16:creationId xmlns:a16="http://schemas.microsoft.com/office/drawing/2014/main" id="{9FA7E9F2-3AF1-4A27-BEA2-C8BF2612E57F}"/>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08" name="Group 107">
              <a:extLst>
                <a:ext uri="{FF2B5EF4-FFF2-40B4-BE49-F238E27FC236}">
                  <a16:creationId xmlns:a16="http://schemas.microsoft.com/office/drawing/2014/main" id="{9CCA46B0-4755-4A66-A1C3-F360C922B099}"/>
                </a:ext>
              </a:extLst>
            </p:cNvPr>
            <p:cNvGrpSpPr/>
            <p:nvPr/>
          </p:nvGrpSpPr>
          <p:grpSpPr>
            <a:xfrm>
              <a:off x="5717691" y="3403687"/>
              <a:ext cx="1584176" cy="2282988"/>
              <a:chOff x="967240" y="3289369"/>
              <a:chExt cx="1100200" cy="1585520"/>
            </a:xfrm>
          </p:grpSpPr>
          <p:sp>
            <p:nvSpPr>
              <p:cNvPr id="109" name="Freeform 21">
                <a:extLst>
                  <a:ext uri="{FF2B5EF4-FFF2-40B4-BE49-F238E27FC236}">
                    <a16:creationId xmlns:a16="http://schemas.microsoft.com/office/drawing/2014/main" id="{74584272-9039-4B92-A89A-5821E3EBB5E1}"/>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0" name="Freeform 22">
                <a:extLst>
                  <a:ext uri="{FF2B5EF4-FFF2-40B4-BE49-F238E27FC236}">
                    <a16:creationId xmlns:a16="http://schemas.microsoft.com/office/drawing/2014/main" id="{545898EC-7701-42E1-92BD-E224D7EC00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111" name="그룹 6">
            <a:extLst>
              <a:ext uri="{FF2B5EF4-FFF2-40B4-BE49-F238E27FC236}">
                <a16:creationId xmlns:a16="http://schemas.microsoft.com/office/drawing/2014/main" id="{61519FF0-E50A-4BDD-BF9E-3328E49896EB}"/>
              </a:ext>
            </a:extLst>
          </p:cNvPr>
          <p:cNvGrpSpPr/>
          <p:nvPr/>
        </p:nvGrpSpPr>
        <p:grpSpPr>
          <a:xfrm>
            <a:off x="5571489" y="3410016"/>
            <a:ext cx="1188132" cy="2295790"/>
            <a:chOff x="7636762" y="3403687"/>
            <a:chExt cx="1584176" cy="3061053"/>
          </a:xfrm>
        </p:grpSpPr>
        <p:sp>
          <p:nvSpPr>
            <p:cNvPr id="112" name="Trapezoid 111">
              <a:extLst>
                <a:ext uri="{FF2B5EF4-FFF2-40B4-BE49-F238E27FC236}">
                  <a16:creationId xmlns:a16="http://schemas.microsoft.com/office/drawing/2014/main" id="{D40C7272-6F70-4FBC-BEAC-7C00E4C16965}"/>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13" name="Group 112">
              <a:extLst>
                <a:ext uri="{FF2B5EF4-FFF2-40B4-BE49-F238E27FC236}">
                  <a16:creationId xmlns:a16="http://schemas.microsoft.com/office/drawing/2014/main" id="{93676D3B-F751-484D-A2B8-A70D513B5061}"/>
                </a:ext>
              </a:extLst>
            </p:cNvPr>
            <p:cNvGrpSpPr/>
            <p:nvPr/>
          </p:nvGrpSpPr>
          <p:grpSpPr>
            <a:xfrm>
              <a:off x="7636762" y="3403687"/>
              <a:ext cx="1584176" cy="2282988"/>
              <a:chOff x="967240" y="3289369"/>
              <a:chExt cx="1100200" cy="1585520"/>
            </a:xfrm>
          </p:grpSpPr>
          <p:sp>
            <p:nvSpPr>
              <p:cNvPr id="114" name="Freeform 24">
                <a:extLst>
                  <a:ext uri="{FF2B5EF4-FFF2-40B4-BE49-F238E27FC236}">
                    <a16:creationId xmlns:a16="http://schemas.microsoft.com/office/drawing/2014/main" id="{3EEF1B14-EF3E-4496-9154-1B567E90AAFA}"/>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5" name="Freeform 25">
                <a:extLst>
                  <a:ext uri="{FF2B5EF4-FFF2-40B4-BE49-F238E27FC236}">
                    <a16:creationId xmlns:a16="http://schemas.microsoft.com/office/drawing/2014/main" id="{C74C98E4-6CC7-46CC-BC50-6261CFAC397F}"/>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116" name="그룹 7">
            <a:extLst>
              <a:ext uri="{FF2B5EF4-FFF2-40B4-BE49-F238E27FC236}">
                <a16:creationId xmlns:a16="http://schemas.microsoft.com/office/drawing/2014/main" id="{AE2101EB-7A2E-45D5-9023-8F08C57B109A}"/>
              </a:ext>
            </a:extLst>
          </p:cNvPr>
          <p:cNvGrpSpPr/>
          <p:nvPr/>
        </p:nvGrpSpPr>
        <p:grpSpPr>
          <a:xfrm>
            <a:off x="7166874" y="3410016"/>
            <a:ext cx="1188132" cy="2295790"/>
            <a:chOff x="9555832" y="3403687"/>
            <a:chExt cx="1584176" cy="3061053"/>
          </a:xfrm>
        </p:grpSpPr>
        <p:sp>
          <p:nvSpPr>
            <p:cNvPr id="117" name="Trapezoid 116">
              <a:extLst>
                <a:ext uri="{FF2B5EF4-FFF2-40B4-BE49-F238E27FC236}">
                  <a16:creationId xmlns:a16="http://schemas.microsoft.com/office/drawing/2014/main" id="{D6AE3664-2AAA-4411-85E8-BE3565B26A10}"/>
                </a:ext>
              </a:extLst>
            </p:cNvPr>
            <p:cNvSpPr/>
            <p:nvPr/>
          </p:nvSpPr>
          <p:spPr>
            <a:xfrm>
              <a:off x="10258767" y="5636740"/>
              <a:ext cx="178306" cy="828000"/>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18" name="Group 117">
              <a:extLst>
                <a:ext uri="{FF2B5EF4-FFF2-40B4-BE49-F238E27FC236}">
                  <a16:creationId xmlns:a16="http://schemas.microsoft.com/office/drawing/2014/main" id="{596661F7-36FD-4DE3-B66C-E8993E350BAD}"/>
                </a:ext>
              </a:extLst>
            </p:cNvPr>
            <p:cNvGrpSpPr/>
            <p:nvPr/>
          </p:nvGrpSpPr>
          <p:grpSpPr>
            <a:xfrm>
              <a:off x="9555832" y="3403687"/>
              <a:ext cx="1584176" cy="2282988"/>
              <a:chOff x="967240" y="3289369"/>
              <a:chExt cx="1100200" cy="1585520"/>
            </a:xfrm>
          </p:grpSpPr>
          <p:sp>
            <p:nvSpPr>
              <p:cNvPr id="119" name="Freeform 27">
                <a:extLst>
                  <a:ext uri="{FF2B5EF4-FFF2-40B4-BE49-F238E27FC236}">
                    <a16:creationId xmlns:a16="http://schemas.microsoft.com/office/drawing/2014/main" id="{7DE97A7A-673C-411A-8854-E47147C1DF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20" name="Freeform 28">
                <a:extLst>
                  <a:ext uri="{FF2B5EF4-FFF2-40B4-BE49-F238E27FC236}">
                    <a16:creationId xmlns:a16="http://schemas.microsoft.com/office/drawing/2014/main" id="{B88AA821-EA45-49CF-88BC-AD6E25D95F3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grpSp>
        <p:nvGrpSpPr>
          <p:cNvPr id="133" name="Group 4">
            <a:extLst>
              <a:ext uri="{FF2B5EF4-FFF2-40B4-BE49-F238E27FC236}">
                <a16:creationId xmlns:a16="http://schemas.microsoft.com/office/drawing/2014/main" id="{99770BD3-59A2-4D92-A038-71AA1586C061}"/>
              </a:ext>
            </a:extLst>
          </p:cNvPr>
          <p:cNvGrpSpPr/>
          <p:nvPr/>
        </p:nvGrpSpPr>
        <p:grpSpPr>
          <a:xfrm>
            <a:off x="785336" y="3410017"/>
            <a:ext cx="1188132" cy="2295790"/>
            <a:chOff x="903020" y="3403687"/>
            <a:chExt cx="1584176" cy="3061053"/>
          </a:xfrm>
        </p:grpSpPr>
        <p:sp>
          <p:nvSpPr>
            <p:cNvPr id="134" name="Trapezoid 19">
              <a:extLst>
                <a:ext uri="{FF2B5EF4-FFF2-40B4-BE49-F238E27FC236}">
                  <a16:creationId xmlns:a16="http://schemas.microsoft.com/office/drawing/2014/main" id="{84CAC193-253D-433C-824C-05839024CB4A}"/>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nvGrpSpPr>
            <p:cNvPr id="135" name="Group 16">
              <a:extLst>
                <a:ext uri="{FF2B5EF4-FFF2-40B4-BE49-F238E27FC236}">
                  <a16:creationId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6" name="Freeform 3">
                <a:extLst>
                  <a:ext uri="{FF2B5EF4-FFF2-40B4-BE49-F238E27FC236}">
                    <a16:creationId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37" name="Freeform 18">
                <a:extLst>
                  <a:ext uri="{FF2B5EF4-FFF2-40B4-BE49-F238E27FC236}">
                    <a16:creationId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sp>
        <p:nvSpPr>
          <p:cNvPr id="141" name="Rectangle 30">
            <a:extLst>
              <a:ext uri="{FF2B5EF4-FFF2-40B4-BE49-F238E27FC236}">
                <a16:creationId xmlns:a16="http://schemas.microsoft.com/office/drawing/2014/main" id="{C04B186B-5DE6-4BEE-A7EF-3146B1677C4F}"/>
              </a:ext>
            </a:extLst>
          </p:cNvPr>
          <p:cNvSpPr/>
          <p:nvPr/>
        </p:nvSpPr>
        <p:spPr>
          <a:xfrm>
            <a:off x="1238715" y="4311969"/>
            <a:ext cx="304335" cy="30344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42" name="Freeform 18">
            <a:extLst>
              <a:ext uri="{FF2B5EF4-FFF2-40B4-BE49-F238E27FC236}">
                <a16:creationId xmlns:a16="http://schemas.microsoft.com/office/drawing/2014/main" id="{3DE486CD-B0D0-42D2-9A45-AF8861794BBA}"/>
              </a:ext>
            </a:extLst>
          </p:cNvPr>
          <p:cNvSpPr/>
          <p:nvPr/>
        </p:nvSpPr>
        <p:spPr>
          <a:xfrm>
            <a:off x="7558467" y="4298207"/>
            <a:ext cx="410090" cy="3309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43" name="Oval 7">
            <a:extLst>
              <a:ext uri="{FF2B5EF4-FFF2-40B4-BE49-F238E27FC236}">
                <a16:creationId xmlns:a16="http://schemas.microsoft.com/office/drawing/2014/main" id="{256CE4E2-D42D-45A1-8742-BE2DF5F5818E}"/>
              </a:ext>
            </a:extLst>
          </p:cNvPr>
          <p:cNvSpPr/>
          <p:nvPr/>
        </p:nvSpPr>
        <p:spPr>
          <a:xfrm>
            <a:off x="6000712" y="4290386"/>
            <a:ext cx="346615" cy="3466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44" name="Rectangle 16">
            <a:extLst>
              <a:ext uri="{FF2B5EF4-FFF2-40B4-BE49-F238E27FC236}">
                <a16:creationId xmlns:a16="http://schemas.microsoft.com/office/drawing/2014/main" id="{E54833FC-9F7B-4EED-879B-151D5C218239}"/>
              </a:ext>
            </a:extLst>
          </p:cNvPr>
          <p:cNvSpPr/>
          <p:nvPr/>
        </p:nvSpPr>
        <p:spPr>
          <a:xfrm>
            <a:off x="2788627" y="4339438"/>
            <a:ext cx="378123" cy="248508"/>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45" name="Round Same Side Corner Rectangle 36">
            <a:extLst>
              <a:ext uri="{FF2B5EF4-FFF2-40B4-BE49-F238E27FC236}">
                <a16:creationId xmlns:a16="http://schemas.microsoft.com/office/drawing/2014/main" id="{A4190082-8818-4A00-BE11-B495E7F6899C}"/>
              </a:ext>
            </a:extLst>
          </p:cNvPr>
          <p:cNvSpPr>
            <a:spLocks noChangeAspect="1"/>
          </p:cNvSpPr>
          <p:nvPr/>
        </p:nvSpPr>
        <p:spPr>
          <a:xfrm>
            <a:off x="4380829" y="4313505"/>
            <a:ext cx="379928" cy="30037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latin typeface="Arial" pitchFamily="34" charset="0"/>
            </a:endParaRPr>
          </a:p>
        </p:txBody>
      </p:sp>
      <p:sp>
        <p:nvSpPr>
          <p:cNvPr id="146" name="TextBox 145">
            <a:extLst>
              <a:ext uri="{FF2B5EF4-FFF2-40B4-BE49-F238E27FC236}">
                <a16:creationId xmlns:a16="http://schemas.microsoft.com/office/drawing/2014/main" id="{3DE21558-FAD6-4205-99F2-A4D762766491}"/>
              </a:ext>
            </a:extLst>
          </p:cNvPr>
          <p:cNvSpPr txBox="1"/>
          <p:nvPr/>
        </p:nvSpPr>
        <p:spPr>
          <a:xfrm>
            <a:off x="3503979" y="1349148"/>
            <a:ext cx="4643755" cy="438582"/>
          </a:xfrm>
          <a:prstGeom prst="rect">
            <a:avLst/>
          </a:prstGeom>
          <a:noFill/>
        </p:spPr>
        <p:txBody>
          <a:bodyPr wrap="square" rtlCol="0" anchor="ctr">
            <a:spAutoFit/>
          </a:bodyPr>
          <a:lstStyle/>
          <a:p>
            <a:r>
              <a:rPr lang="en-US" altLang="ko-KR" sz="2250" b="1">
                <a:solidFill>
                  <a:srgbClr val="FF0000"/>
                </a:solidFill>
                <a:latin typeface="Arial" pitchFamily="34" charset="0"/>
                <a:cs typeface="Arial" pitchFamily="34" charset="0"/>
              </a:rPr>
              <a:t>NHIỆM VỤ</a:t>
            </a:r>
            <a:endParaRPr lang="ko-KR" altLang="en-US" sz="2250" b="1">
              <a:solidFill>
                <a:srgbClr val="FF0000"/>
              </a:solidFill>
              <a:latin typeface="Arial" pitchFamily="34" charset="0"/>
              <a:cs typeface="Arial" pitchFamily="34" charset="0"/>
            </a:endParaRPr>
          </a:p>
        </p:txBody>
      </p:sp>
      <p:sp>
        <p:nvSpPr>
          <p:cNvPr id="148" name="TextBox 147">
            <a:extLst>
              <a:ext uri="{FF2B5EF4-FFF2-40B4-BE49-F238E27FC236}">
                <a16:creationId xmlns:a16="http://schemas.microsoft.com/office/drawing/2014/main" id="{C366EA12-829F-4B85-A9C1-FC40A640DFBD}"/>
              </a:ext>
            </a:extLst>
          </p:cNvPr>
          <p:cNvSpPr txBox="1"/>
          <p:nvPr/>
        </p:nvSpPr>
        <p:spPr>
          <a:xfrm>
            <a:off x="771729" y="2205162"/>
            <a:ext cx="1254230" cy="1200329"/>
          </a:xfrm>
          <a:prstGeom prst="rect">
            <a:avLst/>
          </a:prstGeom>
          <a:noFill/>
        </p:spPr>
        <p:txBody>
          <a:bodyPr wrap="square" rtlCol="0">
            <a:spAutoFit/>
          </a:bodyPr>
          <a:lstStyle/>
          <a:p>
            <a:pPr algn="ctr"/>
            <a:r>
              <a:rPr lang="pt-BR" sz="1200" spc="-15">
                <a:solidFill>
                  <a:srgbClr val="C00000"/>
                </a:solidFill>
                <a:latin typeface="Arial" pitchFamily="34" charset="0"/>
                <a:ea typeface="Open sans" panose="020B0604020202020204" pitchFamily="34" charset="0"/>
                <a:cs typeface="Arial" pitchFamily="34" charset="0"/>
              </a:rPr>
              <a:t>Nghiên cứu, đề xuất sửa đổi, bổ sung Luật Ngân sách nhà nước và các văn bản có liên quan</a:t>
            </a:r>
            <a:endParaRPr lang="en-US" altLang="ko-KR" sz="1200" spc="-15">
              <a:solidFill>
                <a:srgbClr val="C00000"/>
              </a:solidFill>
              <a:latin typeface="Arial" pitchFamily="34" charset="0"/>
              <a:ea typeface="Open sans" panose="020B0604020202020204" pitchFamily="34" charset="0"/>
              <a:cs typeface="Arial" pitchFamily="34" charset="0"/>
            </a:endParaRPr>
          </a:p>
        </p:txBody>
      </p:sp>
      <p:sp>
        <p:nvSpPr>
          <p:cNvPr id="149" name="TextBox 148">
            <a:extLst>
              <a:ext uri="{FF2B5EF4-FFF2-40B4-BE49-F238E27FC236}">
                <a16:creationId xmlns:a16="http://schemas.microsoft.com/office/drawing/2014/main" id="{08AD0132-6C87-4321-A4FC-3A4793594413}"/>
              </a:ext>
            </a:extLst>
          </p:cNvPr>
          <p:cNvSpPr txBox="1"/>
          <p:nvPr/>
        </p:nvSpPr>
        <p:spPr>
          <a:xfrm>
            <a:off x="2333282" y="2602897"/>
            <a:ext cx="1254230" cy="830997"/>
          </a:xfrm>
          <a:prstGeom prst="rect">
            <a:avLst/>
          </a:prstGeom>
          <a:noFill/>
        </p:spPr>
        <p:txBody>
          <a:bodyPr wrap="square" rtlCol="0">
            <a:spAutoFit/>
          </a:bodyPr>
          <a:lstStyle/>
          <a:p>
            <a:pPr algn="ctr"/>
            <a:r>
              <a:rPr lang="vi-VN" sz="1200" spc="-15">
                <a:latin typeface="Arial" pitchFamily="34" charset="0"/>
                <a:ea typeface="Open sans" panose="020B0604020202020204" pitchFamily="34" charset="0"/>
                <a:cs typeface="Arial" pitchFamily="34" charset="0"/>
              </a:rPr>
              <a:t>Phát triển đồng bộ thị trường tài chính và dịch vụ tài chính</a:t>
            </a:r>
            <a:endParaRPr lang="en-US" altLang="ko-KR" sz="1200" spc="-15">
              <a:latin typeface="Arial" pitchFamily="34" charset="0"/>
              <a:ea typeface="Open sans" panose="020B0604020202020204" pitchFamily="34" charset="0"/>
              <a:cs typeface="Arial" pitchFamily="34" charset="0"/>
            </a:endParaRPr>
          </a:p>
        </p:txBody>
      </p:sp>
      <p:sp>
        <p:nvSpPr>
          <p:cNvPr id="150" name="TextBox 149">
            <a:extLst>
              <a:ext uri="{FF2B5EF4-FFF2-40B4-BE49-F238E27FC236}">
                <a16:creationId xmlns:a16="http://schemas.microsoft.com/office/drawing/2014/main" id="{23DD6615-F663-4434-80BA-409C76D1A1C6}"/>
              </a:ext>
            </a:extLst>
          </p:cNvPr>
          <p:cNvSpPr txBox="1"/>
          <p:nvPr/>
        </p:nvSpPr>
        <p:spPr>
          <a:xfrm>
            <a:off x="3932143" y="2647141"/>
            <a:ext cx="1254230" cy="830997"/>
          </a:xfrm>
          <a:prstGeom prst="rect">
            <a:avLst/>
          </a:prstGeom>
          <a:noFill/>
        </p:spPr>
        <p:txBody>
          <a:bodyPr wrap="square" rtlCol="0">
            <a:spAutoFit/>
          </a:bodyPr>
          <a:lstStyle/>
          <a:p>
            <a:pPr algn="ctr"/>
            <a:r>
              <a:rPr lang="vi-VN" sz="1200" spc="-15">
                <a:solidFill>
                  <a:srgbClr val="C00000"/>
                </a:solidFill>
                <a:latin typeface="Arial" pitchFamily="34" charset="0"/>
                <a:ea typeface="Open sans" panose="020B0604020202020204" pitchFamily="34" charset="0"/>
                <a:cs typeface="Arial" pitchFamily="34" charset="0"/>
              </a:rPr>
              <a:t>Hoàn thiện cơ chế tài chính tại các đơn vị sự nghiệp công lập</a:t>
            </a:r>
            <a:endParaRPr lang="en-US" altLang="ko-KR" sz="1200" spc="-15">
              <a:solidFill>
                <a:srgbClr val="C00000"/>
              </a:solidFill>
              <a:latin typeface="Arial" pitchFamily="34" charset="0"/>
              <a:ea typeface="Open sans" panose="020B0604020202020204" pitchFamily="34" charset="0"/>
              <a:cs typeface="Arial" pitchFamily="34" charset="0"/>
            </a:endParaRPr>
          </a:p>
        </p:txBody>
      </p:sp>
      <p:sp>
        <p:nvSpPr>
          <p:cNvPr id="151" name="TextBox 150">
            <a:extLst>
              <a:ext uri="{FF2B5EF4-FFF2-40B4-BE49-F238E27FC236}">
                <a16:creationId xmlns:a16="http://schemas.microsoft.com/office/drawing/2014/main" id="{A9E1E861-9579-48A0-AF80-EB938CE6411F}"/>
              </a:ext>
            </a:extLst>
          </p:cNvPr>
          <p:cNvSpPr txBox="1"/>
          <p:nvPr/>
        </p:nvSpPr>
        <p:spPr>
          <a:xfrm>
            <a:off x="5490811" y="2219950"/>
            <a:ext cx="1254230" cy="1200329"/>
          </a:xfrm>
          <a:prstGeom prst="rect">
            <a:avLst/>
          </a:prstGeom>
          <a:noFill/>
        </p:spPr>
        <p:txBody>
          <a:bodyPr wrap="square" rtlCol="0">
            <a:spAutoFit/>
          </a:bodyPr>
          <a:lstStyle/>
          <a:p>
            <a:pPr algn="ctr"/>
            <a:r>
              <a:rPr lang="vi-VN" sz="1200" spc="-15">
                <a:solidFill>
                  <a:srgbClr val="C00000"/>
                </a:solidFill>
                <a:latin typeface="Arial" pitchFamily="34" charset="0"/>
                <a:ea typeface="Open sans" panose="020B0604020202020204" pitchFamily="34" charset="0"/>
                <a:cs typeface="Arial" pitchFamily="34" charset="0"/>
              </a:rPr>
              <a:t>Đẩy mạnh cung ứng dịch vụ sự nghiệp công lập theo cơ chế thị trường, thúc đẩy xã hội hóa</a:t>
            </a:r>
            <a:endParaRPr lang="en-US" altLang="ko-KR" sz="1200" spc="-15">
              <a:solidFill>
                <a:srgbClr val="C00000"/>
              </a:solidFill>
              <a:latin typeface="Arial" pitchFamily="34" charset="0"/>
              <a:ea typeface="Open sans" panose="020B0604020202020204" pitchFamily="34" charset="0"/>
              <a:cs typeface="Arial" pitchFamily="34" charset="0"/>
            </a:endParaRPr>
          </a:p>
        </p:txBody>
      </p:sp>
      <p:sp>
        <p:nvSpPr>
          <p:cNvPr id="152" name="TextBox 151">
            <a:extLst>
              <a:ext uri="{FF2B5EF4-FFF2-40B4-BE49-F238E27FC236}">
                <a16:creationId xmlns:a16="http://schemas.microsoft.com/office/drawing/2014/main" id="{CE525103-B5E4-4D5B-94EE-DD89F72C271A}"/>
              </a:ext>
            </a:extLst>
          </p:cNvPr>
          <p:cNvSpPr txBox="1"/>
          <p:nvPr/>
        </p:nvSpPr>
        <p:spPr>
          <a:xfrm>
            <a:off x="7103566" y="1895796"/>
            <a:ext cx="1254230" cy="1569660"/>
          </a:xfrm>
          <a:prstGeom prst="rect">
            <a:avLst/>
          </a:prstGeom>
          <a:noFill/>
        </p:spPr>
        <p:txBody>
          <a:bodyPr wrap="square" rtlCol="0">
            <a:spAutoFit/>
          </a:bodyPr>
          <a:lstStyle/>
          <a:p>
            <a:pPr algn="ctr"/>
            <a:r>
              <a:rPr lang="vi-VN" sz="1200" spc="-15">
                <a:latin typeface="Arial" pitchFamily="34" charset="0"/>
                <a:ea typeface="Open sans" panose="020B0604020202020204" pitchFamily="34" charset="0"/>
                <a:cs typeface="Arial" pitchFamily="34" charset="0"/>
              </a:rPr>
              <a:t>Đẩy mạnh thực hiện tái cơ cấu doanh nghiệp nhà nước và đổi mới cơ chế quản lý vốn nhà nước đầu tư tại doanh nghiệp</a:t>
            </a:r>
            <a:endParaRPr lang="en-US" altLang="ko-KR" sz="1200" spc="-15">
              <a:latin typeface="Arial" pitchFamily="34" charset="0"/>
              <a:ea typeface="Open sans" panose="020B0604020202020204" pitchFamily="34" charset="0"/>
              <a:cs typeface="Arial" pitchFamily="34" charset="0"/>
            </a:endParaRPr>
          </a:p>
        </p:txBody>
      </p:sp>
    </p:spTree>
    <p:extLst>
      <p:ext uri="{BB962C8B-B14F-4D97-AF65-F5344CB8AC3E}">
        <p14:creationId xmlns:p14="http://schemas.microsoft.com/office/powerpoint/2010/main" val="59628559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122F96-822A-4223-8DC6-92582D9FADBC}"/>
              </a:ext>
            </a:extLst>
          </p:cNvPr>
          <p:cNvSpPr/>
          <p:nvPr/>
        </p:nvSpPr>
        <p:spPr>
          <a:xfrm>
            <a:off x="0" y="2618910"/>
            <a:ext cx="9144000" cy="338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prstClr val="white"/>
              </a:solidFill>
            </a:endParaRPr>
          </a:p>
        </p:txBody>
      </p:sp>
      <p:grpSp>
        <p:nvGrpSpPr>
          <p:cNvPr id="4" name="Group 3">
            <a:extLst>
              <a:ext uri="{FF2B5EF4-FFF2-40B4-BE49-F238E27FC236}">
                <a16:creationId xmlns:a16="http://schemas.microsoft.com/office/drawing/2014/main" id="{C97A5B49-C99A-4816-A80E-F08943C62BEF}"/>
              </a:ext>
            </a:extLst>
          </p:cNvPr>
          <p:cNvGrpSpPr/>
          <p:nvPr/>
        </p:nvGrpSpPr>
        <p:grpSpPr>
          <a:xfrm>
            <a:off x="6798269" y="2900011"/>
            <a:ext cx="1727720" cy="1767692"/>
            <a:chOff x="9064359" y="2723682"/>
            <a:chExt cx="2303626" cy="2356922"/>
          </a:xfrm>
          <a:solidFill>
            <a:schemeClr val="bg1"/>
          </a:solidFill>
        </p:grpSpPr>
        <p:sp>
          <p:nvSpPr>
            <p:cNvPr id="5" name="Rounded Rectangle 7">
              <a:extLst>
                <a:ext uri="{FF2B5EF4-FFF2-40B4-BE49-F238E27FC236}">
                  <a16:creationId xmlns:a16="http://schemas.microsoft.com/office/drawing/2014/main" id="{BB619027-3093-495F-AAB2-9E96AE8072CA}"/>
                </a:ext>
              </a:extLst>
            </p:cNvPr>
            <p:cNvSpPr/>
            <p:nvPr/>
          </p:nvSpPr>
          <p:spPr>
            <a:xfrm>
              <a:off x="9996243" y="4658697"/>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prstClr val="white"/>
                </a:solidFill>
              </a:endParaRPr>
            </a:p>
          </p:txBody>
        </p:sp>
        <p:sp>
          <p:nvSpPr>
            <p:cNvPr id="6" name="Rounded Rectangle 8">
              <a:extLst>
                <a:ext uri="{FF2B5EF4-FFF2-40B4-BE49-F238E27FC236}">
                  <a16:creationId xmlns:a16="http://schemas.microsoft.com/office/drawing/2014/main" id="{EBC94994-98C0-4527-B936-F823AADF1771}"/>
                </a:ext>
              </a:extLst>
            </p:cNvPr>
            <p:cNvSpPr/>
            <p:nvPr/>
          </p:nvSpPr>
          <p:spPr>
            <a:xfrm>
              <a:off x="9996243" y="4756832"/>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prstClr val="white"/>
                </a:solidFill>
              </a:endParaRPr>
            </a:p>
          </p:txBody>
        </p:sp>
        <p:sp>
          <p:nvSpPr>
            <p:cNvPr id="7" name="Rounded Rectangle 9">
              <a:extLst>
                <a:ext uri="{FF2B5EF4-FFF2-40B4-BE49-F238E27FC236}">
                  <a16:creationId xmlns:a16="http://schemas.microsoft.com/office/drawing/2014/main" id="{9561C240-9DF3-49ED-862A-5BE137C17E10}"/>
                </a:ext>
              </a:extLst>
            </p:cNvPr>
            <p:cNvSpPr/>
            <p:nvPr/>
          </p:nvSpPr>
          <p:spPr>
            <a:xfrm>
              <a:off x="9996243" y="485496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prstClr val="white"/>
                </a:solidFill>
              </a:endParaRPr>
            </a:p>
          </p:txBody>
        </p:sp>
        <p:sp>
          <p:nvSpPr>
            <p:cNvPr id="8" name="Chord 8">
              <a:extLst>
                <a:ext uri="{FF2B5EF4-FFF2-40B4-BE49-F238E27FC236}">
                  <a16:creationId xmlns:a16="http://schemas.microsoft.com/office/drawing/2014/main" id="{658549DE-3185-40DB-9C91-F224A4F9DB88}"/>
                </a:ext>
              </a:extLst>
            </p:cNvPr>
            <p:cNvSpPr/>
            <p:nvPr/>
          </p:nvSpPr>
          <p:spPr>
            <a:xfrm rot="19366553">
              <a:off x="10081327" y="4849871"/>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prstClr val="white"/>
                </a:solidFill>
              </a:endParaRPr>
            </a:p>
          </p:txBody>
        </p:sp>
        <p:sp>
          <p:nvSpPr>
            <p:cNvPr id="9" name="Freeform 19">
              <a:extLst>
                <a:ext uri="{FF2B5EF4-FFF2-40B4-BE49-F238E27FC236}">
                  <a16:creationId xmlns:a16="http://schemas.microsoft.com/office/drawing/2014/main" id="{FF452299-58D4-4197-9F7F-B51DF65530EE}"/>
                </a:ext>
              </a:extLst>
            </p:cNvPr>
            <p:cNvSpPr>
              <a:spLocks/>
            </p:cNvSpPr>
            <p:nvPr/>
          </p:nvSpPr>
          <p:spPr bwMode="auto">
            <a:xfrm>
              <a:off x="9693039" y="3410767"/>
              <a:ext cx="1039477" cy="1222506"/>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68580" tIns="34290" rIns="68580" bIns="34290" numCol="1" anchor="t" anchorCtr="0" compatLnSpc="1">
              <a:prstTxWarp prst="textNoShape">
                <a:avLst/>
              </a:prstTxWarp>
            </a:bodyPr>
            <a:lstStyle/>
            <a:p>
              <a:endParaRPr lang="ko-KR" altLang="en-US" sz="2026">
                <a:solidFill>
                  <a:prstClr val="black"/>
                </a:solidFill>
              </a:endParaRPr>
            </a:p>
          </p:txBody>
        </p:sp>
        <p:sp>
          <p:nvSpPr>
            <p:cNvPr id="10" name="Rectangle 9">
              <a:extLst>
                <a:ext uri="{FF2B5EF4-FFF2-40B4-BE49-F238E27FC236}">
                  <a16:creationId xmlns:a16="http://schemas.microsoft.com/office/drawing/2014/main" id="{9FB4898A-2A31-4B4D-9BAA-D9D595860EFC}"/>
                </a:ext>
              </a:extLst>
            </p:cNvPr>
            <p:cNvSpPr/>
            <p:nvPr/>
          </p:nvSpPr>
          <p:spPr>
            <a:xfrm>
              <a:off x="10176254" y="272368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11" name="Rectangle 10">
              <a:extLst>
                <a:ext uri="{FF2B5EF4-FFF2-40B4-BE49-F238E27FC236}">
                  <a16:creationId xmlns:a16="http://schemas.microsoft.com/office/drawing/2014/main" id="{024ADDC0-FEB8-412D-83D9-63EF0C86903B}"/>
                </a:ext>
              </a:extLst>
            </p:cNvPr>
            <p:cNvSpPr/>
            <p:nvPr/>
          </p:nvSpPr>
          <p:spPr>
            <a:xfrm rot="8100000">
              <a:off x="9590460"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12" name="Rectangle 11">
              <a:extLst>
                <a:ext uri="{FF2B5EF4-FFF2-40B4-BE49-F238E27FC236}">
                  <a16:creationId xmlns:a16="http://schemas.microsoft.com/office/drawing/2014/main" id="{661B7982-01A4-4704-943F-7DB820CD5A49}"/>
                </a:ext>
              </a:extLst>
            </p:cNvPr>
            <p:cNvSpPr/>
            <p:nvPr/>
          </p:nvSpPr>
          <p:spPr>
            <a:xfrm rot="16800000">
              <a:off x="9271325"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13" name="Rectangle 116">
              <a:extLst>
                <a:ext uri="{FF2B5EF4-FFF2-40B4-BE49-F238E27FC236}">
                  <a16:creationId xmlns:a16="http://schemas.microsoft.com/office/drawing/2014/main" id="{1FF9C9A7-E302-43CE-8AC4-6E0D9E0079EA}"/>
                </a:ext>
              </a:extLst>
            </p:cNvPr>
            <p:cNvSpPr/>
            <p:nvPr/>
          </p:nvSpPr>
          <p:spPr>
            <a:xfrm rot="13500000" flipH="1">
              <a:off x="10768836" y="292953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14" name="Rectangle 118">
              <a:extLst>
                <a:ext uri="{FF2B5EF4-FFF2-40B4-BE49-F238E27FC236}">
                  <a16:creationId xmlns:a16="http://schemas.microsoft.com/office/drawing/2014/main" id="{28CABEF6-4775-4230-916B-403512CCF5BE}"/>
                </a:ext>
              </a:extLst>
            </p:cNvPr>
            <p:cNvSpPr/>
            <p:nvPr/>
          </p:nvSpPr>
          <p:spPr>
            <a:xfrm rot="4800000" flipH="1">
              <a:off x="11087971" y="343062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sp>
        <p:nvSpPr>
          <p:cNvPr id="32" name="Freeform: Shape 31">
            <a:extLst>
              <a:ext uri="{FF2B5EF4-FFF2-40B4-BE49-F238E27FC236}">
                <a16:creationId xmlns:a16="http://schemas.microsoft.com/office/drawing/2014/main" id="{4303557A-F5BA-4B5A-900D-361745A97AED}"/>
              </a:ext>
            </a:extLst>
          </p:cNvPr>
          <p:cNvSpPr/>
          <p:nvPr/>
        </p:nvSpPr>
        <p:spPr>
          <a:xfrm rot="18900000" flipV="1">
            <a:off x="7435819" y="3755618"/>
            <a:ext cx="502301" cy="417387"/>
          </a:xfrm>
          <a:custGeom>
            <a:avLst/>
            <a:gdLst>
              <a:gd name="connsiteX0" fmla="*/ 662869 w 669734"/>
              <a:gd name="connsiteY0" fmla="*/ 394553 h 556516"/>
              <a:gd name="connsiteX1" fmla="*/ 551062 w 669734"/>
              <a:gd name="connsiteY1" fmla="*/ 151859 h 556516"/>
              <a:gd name="connsiteX2" fmla="*/ 309459 w 669734"/>
              <a:gd name="connsiteY2" fmla="*/ 173325 h 556516"/>
              <a:gd name="connsiteX3" fmla="*/ 244112 w 669734"/>
              <a:gd name="connsiteY3" fmla="*/ 200381 h 556516"/>
              <a:gd name="connsiteX4" fmla="*/ 43731 w 669734"/>
              <a:gd name="connsiteY4" fmla="*/ 0 h 556516"/>
              <a:gd name="connsiteX5" fmla="*/ 0 w 669734"/>
              <a:gd name="connsiteY5" fmla="*/ 43731 h 556516"/>
              <a:gd name="connsiteX6" fmla="*/ 196668 w 669734"/>
              <a:gd name="connsiteY6" fmla="*/ 240399 h 556516"/>
              <a:gd name="connsiteX7" fmla="*/ 175917 w 669734"/>
              <a:gd name="connsiteY7" fmla="*/ 282796 h 556516"/>
              <a:gd name="connsiteX8" fmla="*/ 148962 w 669734"/>
              <a:gd name="connsiteY8" fmla="*/ 459686 h 556516"/>
              <a:gd name="connsiteX9" fmla="*/ 322487 w 669734"/>
              <a:gd name="connsiteY9" fmla="*/ 553205 h 556516"/>
              <a:gd name="connsiteX10" fmla="*/ 259277 w 669734"/>
              <a:gd name="connsiteY10" fmla="*/ 302045 h 556516"/>
              <a:gd name="connsiteX11" fmla="*/ 233426 w 669734"/>
              <a:gd name="connsiteY11" fmla="*/ 240580 h 556516"/>
              <a:gd name="connsiteX12" fmla="*/ 328431 w 669734"/>
              <a:gd name="connsiteY12" fmla="*/ 287735 h 556516"/>
              <a:gd name="connsiteX13" fmla="*/ 662869 w 669734"/>
              <a:gd name="connsiteY13" fmla="*/ 394553 h 5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34" h="556516">
                <a:moveTo>
                  <a:pt x="662869" y="394553"/>
                </a:moveTo>
                <a:cubicBezTo>
                  <a:pt x="690452" y="318643"/>
                  <a:pt x="631232" y="188858"/>
                  <a:pt x="551062" y="151859"/>
                </a:cubicBezTo>
                <a:cubicBezTo>
                  <a:pt x="506726" y="125762"/>
                  <a:pt x="418615" y="135022"/>
                  <a:pt x="309459" y="173325"/>
                </a:cubicBezTo>
                <a:lnTo>
                  <a:pt x="244112" y="200381"/>
                </a:lnTo>
                <a:lnTo>
                  <a:pt x="43731" y="0"/>
                </a:lnTo>
                <a:lnTo>
                  <a:pt x="0" y="43731"/>
                </a:lnTo>
                <a:lnTo>
                  <a:pt x="196668" y="240399"/>
                </a:lnTo>
                <a:lnTo>
                  <a:pt x="175917" y="282796"/>
                </a:lnTo>
                <a:cubicBezTo>
                  <a:pt x="142679" y="361395"/>
                  <a:pt x="131794" y="425839"/>
                  <a:pt x="148962" y="459686"/>
                </a:cubicBezTo>
                <a:cubicBezTo>
                  <a:pt x="172503" y="520419"/>
                  <a:pt x="265324" y="570009"/>
                  <a:pt x="322487" y="553205"/>
                </a:cubicBezTo>
                <a:cubicBezTo>
                  <a:pt x="353361" y="484564"/>
                  <a:pt x="305601" y="399793"/>
                  <a:pt x="259277" y="302045"/>
                </a:cubicBezTo>
                <a:lnTo>
                  <a:pt x="233426" y="240580"/>
                </a:lnTo>
                <a:lnTo>
                  <a:pt x="328431" y="287735"/>
                </a:lnTo>
                <a:cubicBezTo>
                  <a:pt x="456747" y="358698"/>
                  <a:pt x="567384" y="430502"/>
                  <a:pt x="662869" y="39455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6">
              <a:solidFill>
                <a:prstClr val="white"/>
              </a:solidFill>
            </a:endParaRPr>
          </a:p>
        </p:txBody>
      </p:sp>
      <p:grpSp>
        <p:nvGrpSpPr>
          <p:cNvPr id="33" name="그룹 36">
            <a:extLst>
              <a:ext uri="{FF2B5EF4-FFF2-40B4-BE49-F238E27FC236}">
                <a16:creationId xmlns:a16="http://schemas.microsoft.com/office/drawing/2014/main" id="{EBDD860B-BABA-4FE0-8AB0-40CFA9EB496D}"/>
              </a:ext>
            </a:extLst>
          </p:cNvPr>
          <p:cNvGrpSpPr/>
          <p:nvPr/>
        </p:nvGrpSpPr>
        <p:grpSpPr>
          <a:xfrm>
            <a:off x="4739893" y="3873766"/>
            <a:ext cx="2967356" cy="1549715"/>
            <a:chOff x="6319854" y="4022016"/>
            <a:chExt cx="3956473" cy="2066287"/>
          </a:xfrm>
        </p:grpSpPr>
        <p:grpSp>
          <p:nvGrpSpPr>
            <p:cNvPr id="34" name="그룹 33">
              <a:extLst>
                <a:ext uri="{FF2B5EF4-FFF2-40B4-BE49-F238E27FC236}">
                  <a16:creationId xmlns:a16="http://schemas.microsoft.com/office/drawing/2014/main" id="{0DE120B2-6D47-46E3-9746-7714363BCCED}"/>
                </a:ext>
              </a:extLst>
            </p:cNvPr>
            <p:cNvGrpSpPr/>
            <p:nvPr/>
          </p:nvGrpSpPr>
          <p:grpSpPr>
            <a:xfrm>
              <a:off x="9196326" y="5008303"/>
              <a:ext cx="1080001" cy="1080000"/>
              <a:chOff x="9196326" y="5008303"/>
              <a:chExt cx="1080001" cy="1080000"/>
            </a:xfrm>
          </p:grpSpPr>
          <p:sp>
            <p:nvSpPr>
              <p:cNvPr id="43" name="Rectangle 42">
                <a:extLst>
                  <a:ext uri="{FF2B5EF4-FFF2-40B4-BE49-F238E27FC236}">
                    <a16:creationId xmlns:a16="http://schemas.microsoft.com/office/drawing/2014/main" id="{B3551606-97EB-448F-BA6B-E0CA71F2A051}"/>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44" name="Block Arc 43">
                <a:extLst>
                  <a:ext uri="{FF2B5EF4-FFF2-40B4-BE49-F238E27FC236}">
                    <a16:creationId xmlns:a16="http://schemas.microsoft.com/office/drawing/2014/main" id="{40FCA0A8-BA03-4C78-8F69-ED145A7F296D}"/>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45" name="Rectangle 32">
                <a:extLst>
                  <a:ext uri="{FF2B5EF4-FFF2-40B4-BE49-F238E27FC236}">
                    <a16:creationId xmlns:a16="http://schemas.microsoft.com/office/drawing/2014/main" id="{1BC1A73F-16DE-4EB5-9865-A1EA3E462692}"/>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grpSp>
          <p:nvGrpSpPr>
            <p:cNvPr id="35" name="그룹 90">
              <a:extLst>
                <a:ext uri="{FF2B5EF4-FFF2-40B4-BE49-F238E27FC236}">
                  <a16:creationId xmlns:a16="http://schemas.microsoft.com/office/drawing/2014/main" id="{58D92DAB-7E4A-4F90-8707-4334C3C1CE04}"/>
                </a:ext>
              </a:extLst>
            </p:cNvPr>
            <p:cNvGrpSpPr/>
            <p:nvPr/>
          </p:nvGrpSpPr>
          <p:grpSpPr>
            <a:xfrm rot="10800000">
              <a:off x="8236185" y="4022016"/>
              <a:ext cx="1080001" cy="1080000"/>
              <a:chOff x="9196326" y="5008303"/>
              <a:chExt cx="1080001" cy="1080000"/>
            </a:xfrm>
          </p:grpSpPr>
          <p:sp>
            <p:nvSpPr>
              <p:cNvPr id="40" name="Rectangle 32">
                <a:extLst>
                  <a:ext uri="{FF2B5EF4-FFF2-40B4-BE49-F238E27FC236}">
                    <a16:creationId xmlns:a16="http://schemas.microsoft.com/office/drawing/2014/main" id="{21C19954-769C-41E6-AD89-CEC23CC21443}"/>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41" name="Block Arc 83">
                <a:extLst>
                  <a:ext uri="{FF2B5EF4-FFF2-40B4-BE49-F238E27FC236}">
                    <a16:creationId xmlns:a16="http://schemas.microsoft.com/office/drawing/2014/main" id="{20B55081-2A60-4BF6-A527-6B040C3D969A}"/>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42" name="Rectangle 32">
                <a:extLst>
                  <a:ext uri="{FF2B5EF4-FFF2-40B4-BE49-F238E27FC236}">
                    <a16:creationId xmlns:a16="http://schemas.microsoft.com/office/drawing/2014/main" id="{07BDC43B-F510-4596-9892-C67674E276D8}"/>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sp>
          <p:nvSpPr>
            <p:cNvPr id="36" name="Block Arc 83">
              <a:extLst>
                <a:ext uri="{FF2B5EF4-FFF2-40B4-BE49-F238E27FC236}">
                  <a16:creationId xmlns:a16="http://schemas.microsoft.com/office/drawing/2014/main" id="{C0A3EEB7-CA91-4EAD-B3A5-5CFF5ED638DC}"/>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37" name="Rectangle 32">
              <a:extLst>
                <a:ext uri="{FF2B5EF4-FFF2-40B4-BE49-F238E27FC236}">
                  <a16:creationId xmlns:a16="http://schemas.microsoft.com/office/drawing/2014/main" id="{81F1E76F-661F-47E1-9BD5-6D94AA2D79DB}"/>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38" name="Block Arc 83">
              <a:extLst>
                <a:ext uri="{FF2B5EF4-FFF2-40B4-BE49-F238E27FC236}">
                  <a16:creationId xmlns:a16="http://schemas.microsoft.com/office/drawing/2014/main" id="{51531F88-EB56-4C39-927B-D050B8DBB86A}"/>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39" name="Rectangle 32">
              <a:extLst>
                <a:ext uri="{FF2B5EF4-FFF2-40B4-BE49-F238E27FC236}">
                  <a16:creationId xmlns:a16="http://schemas.microsoft.com/office/drawing/2014/main" id="{A59415C9-FDF7-4ADF-80A6-E988B508E41D}"/>
                </a:ext>
              </a:extLst>
            </p:cNvPr>
            <p:cNvSpPr/>
            <p:nvPr/>
          </p:nvSpPr>
          <p:spPr>
            <a:xfrm>
              <a:off x="6319854" y="4186898"/>
              <a:ext cx="120315" cy="877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grpSp>
        <p:nvGrpSpPr>
          <p:cNvPr id="46" name="그룹 101">
            <a:extLst>
              <a:ext uri="{FF2B5EF4-FFF2-40B4-BE49-F238E27FC236}">
                <a16:creationId xmlns:a16="http://schemas.microsoft.com/office/drawing/2014/main" id="{E28B43F7-2449-4415-BC79-D5DC75AFF9A4}"/>
              </a:ext>
            </a:extLst>
          </p:cNvPr>
          <p:cNvGrpSpPr/>
          <p:nvPr/>
        </p:nvGrpSpPr>
        <p:grpSpPr>
          <a:xfrm flipH="1">
            <a:off x="1432991" y="3873766"/>
            <a:ext cx="2967356" cy="1549715"/>
            <a:chOff x="6319854" y="4022016"/>
            <a:chExt cx="3956473" cy="2066287"/>
          </a:xfrm>
        </p:grpSpPr>
        <p:grpSp>
          <p:nvGrpSpPr>
            <p:cNvPr id="47" name="그룹 102">
              <a:extLst>
                <a:ext uri="{FF2B5EF4-FFF2-40B4-BE49-F238E27FC236}">
                  <a16:creationId xmlns:a16="http://schemas.microsoft.com/office/drawing/2014/main" id="{E20E6DCB-A621-4A58-AA7D-024F82C8CF06}"/>
                </a:ext>
              </a:extLst>
            </p:cNvPr>
            <p:cNvGrpSpPr/>
            <p:nvPr/>
          </p:nvGrpSpPr>
          <p:grpSpPr>
            <a:xfrm>
              <a:off x="9196326" y="4360204"/>
              <a:ext cx="1080001" cy="1728099"/>
              <a:chOff x="9196326" y="4360204"/>
              <a:chExt cx="1080001" cy="1728099"/>
            </a:xfrm>
          </p:grpSpPr>
          <p:sp>
            <p:nvSpPr>
              <p:cNvPr id="56" name="Rectangle 32">
                <a:extLst>
                  <a:ext uri="{FF2B5EF4-FFF2-40B4-BE49-F238E27FC236}">
                    <a16:creationId xmlns:a16="http://schemas.microsoft.com/office/drawing/2014/main" id="{A3D4C77F-24F1-42CC-9A53-CEB03C319FE4}"/>
                  </a:ext>
                </a:extLst>
              </p:cNvPr>
              <p:cNvSpPr/>
              <p:nvPr/>
            </p:nvSpPr>
            <p:spPr>
              <a:xfrm rot="10800000">
                <a:off x="10156012" y="4360204"/>
                <a:ext cx="120315"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57" name="Block Arc 83">
                <a:extLst>
                  <a:ext uri="{FF2B5EF4-FFF2-40B4-BE49-F238E27FC236}">
                    <a16:creationId xmlns:a16="http://schemas.microsoft.com/office/drawing/2014/main" id="{2CECC153-561F-4383-A4AB-18893B89231A}"/>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58" name="Rectangle 32">
                <a:extLst>
                  <a:ext uri="{FF2B5EF4-FFF2-40B4-BE49-F238E27FC236}">
                    <a16:creationId xmlns:a16="http://schemas.microsoft.com/office/drawing/2014/main" id="{9C7B7B22-359D-4A80-9AD4-621CBB573939}"/>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grpSp>
          <p:nvGrpSpPr>
            <p:cNvPr id="48" name="그룹 103">
              <a:extLst>
                <a:ext uri="{FF2B5EF4-FFF2-40B4-BE49-F238E27FC236}">
                  <a16:creationId xmlns:a16="http://schemas.microsoft.com/office/drawing/2014/main" id="{6C199A4B-A975-44D2-9BA9-E54DF88567BC}"/>
                </a:ext>
              </a:extLst>
            </p:cNvPr>
            <p:cNvGrpSpPr/>
            <p:nvPr/>
          </p:nvGrpSpPr>
          <p:grpSpPr>
            <a:xfrm rot="10800000">
              <a:off x="8236185" y="4022016"/>
              <a:ext cx="1080001" cy="1080000"/>
              <a:chOff x="9196326" y="5008303"/>
              <a:chExt cx="1080001" cy="1080000"/>
            </a:xfrm>
          </p:grpSpPr>
          <p:sp>
            <p:nvSpPr>
              <p:cNvPr id="53" name="Rectangle 32">
                <a:extLst>
                  <a:ext uri="{FF2B5EF4-FFF2-40B4-BE49-F238E27FC236}">
                    <a16:creationId xmlns:a16="http://schemas.microsoft.com/office/drawing/2014/main" id="{08CDD858-E975-4F5F-B1B2-F0B7BDF9FFDF}"/>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54" name="Block Arc 83">
                <a:extLst>
                  <a:ext uri="{FF2B5EF4-FFF2-40B4-BE49-F238E27FC236}">
                    <a16:creationId xmlns:a16="http://schemas.microsoft.com/office/drawing/2014/main" id="{44E9509E-781E-4DD4-8E11-9C362062EB5D}"/>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55" name="Rectangle 32">
                <a:extLst>
                  <a:ext uri="{FF2B5EF4-FFF2-40B4-BE49-F238E27FC236}">
                    <a16:creationId xmlns:a16="http://schemas.microsoft.com/office/drawing/2014/main" id="{BD8896E9-E144-46E2-A406-9CB3A293553C}"/>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sp>
          <p:nvSpPr>
            <p:cNvPr id="49" name="Block Arc 83">
              <a:extLst>
                <a:ext uri="{FF2B5EF4-FFF2-40B4-BE49-F238E27FC236}">
                  <a16:creationId xmlns:a16="http://schemas.microsoft.com/office/drawing/2014/main" id="{6BC07D11-4F11-47ED-A00F-068C919C3604}"/>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50" name="Rectangle 32">
              <a:extLst>
                <a:ext uri="{FF2B5EF4-FFF2-40B4-BE49-F238E27FC236}">
                  <a16:creationId xmlns:a16="http://schemas.microsoft.com/office/drawing/2014/main" id="{1174A5BE-42DD-46B8-AF3C-B6E8C0361E30}"/>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sp>
          <p:nvSpPr>
            <p:cNvPr id="51" name="Block Arc 83">
              <a:extLst>
                <a:ext uri="{FF2B5EF4-FFF2-40B4-BE49-F238E27FC236}">
                  <a16:creationId xmlns:a16="http://schemas.microsoft.com/office/drawing/2014/main" id="{9F1A4AD1-1201-4DF3-B5B2-B22A27CC37AA}"/>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black"/>
                </a:solidFill>
              </a:endParaRPr>
            </a:p>
          </p:txBody>
        </p:sp>
        <p:sp>
          <p:nvSpPr>
            <p:cNvPr id="52" name="Rectangle 32">
              <a:extLst>
                <a:ext uri="{FF2B5EF4-FFF2-40B4-BE49-F238E27FC236}">
                  <a16:creationId xmlns:a16="http://schemas.microsoft.com/office/drawing/2014/main" id="{03D3F952-3D33-4266-81F1-0F3495666ABE}"/>
                </a:ext>
              </a:extLst>
            </p:cNvPr>
            <p:cNvSpPr/>
            <p:nvPr/>
          </p:nvSpPr>
          <p:spPr>
            <a:xfrm>
              <a:off x="6319855" y="4140922"/>
              <a:ext cx="120315" cy="92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prstClr val="white"/>
                </a:solidFill>
              </a:endParaRPr>
            </a:p>
          </p:txBody>
        </p:sp>
      </p:grpSp>
      <p:grpSp>
        <p:nvGrpSpPr>
          <p:cNvPr id="59" name="Graphic 14">
            <a:extLst>
              <a:ext uri="{FF2B5EF4-FFF2-40B4-BE49-F238E27FC236}">
                <a16:creationId xmlns:a16="http://schemas.microsoft.com/office/drawing/2014/main" id="{74E72C55-9EC5-456E-84CF-2029F2E9E1DA}"/>
              </a:ext>
            </a:extLst>
          </p:cNvPr>
          <p:cNvGrpSpPr/>
          <p:nvPr/>
        </p:nvGrpSpPr>
        <p:grpSpPr>
          <a:xfrm>
            <a:off x="901637" y="3371850"/>
            <a:ext cx="1167171" cy="918000"/>
            <a:chOff x="2444748" y="555045"/>
            <a:chExt cx="7282048" cy="5727454"/>
          </a:xfrm>
        </p:grpSpPr>
        <p:sp>
          <p:nvSpPr>
            <p:cNvPr id="60" name="Freeform: Shape 59">
              <a:extLst>
                <a:ext uri="{FF2B5EF4-FFF2-40B4-BE49-F238E27FC236}">
                  <a16:creationId xmlns:a16="http://schemas.microsoft.com/office/drawing/2014/main" id="{DE172701-B3DD-4885-A23B-A2EF346D4F9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350">
                <a:solidFill>
                  <a:prstClr val="black"/>
                </a:solidFill>
              </a:endParaRPr>
            </a:p>
          </p:txBody>
        </p:sp>
        <p:sp>
          <p:nvSpPr>
            <p:cNvPr id="61" name="Freeform: Shape 60">
              <a:extLst>
                <a:ext uri="{FF2B5EF4-FFF2-40B4-BE49-F238E27FC236}">
                  <a16:creationId xmlns:a16="http://schemas.microsoft.com/office/drawing/2014/main" id="{9C43B059-E064-4015-9DE4-BAD125B1C3E8}"/>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350">
                <a:solidFill>
                  <a:prstClr val="black"/>
                </a:solidFill>
              </a:endParaRPr>
            </a:p>
          </p:txBody>
        </p:sp>
        <p:sp>
          <p:nvSpPr>
            <p:cNvPr id="62" name="Freeform: Shape 61">
              <a:extLst>
                <a:ext uri="{FF2B5EF4-FFF2-40B4-BE49-F238E27FC236}">
                  <a16:creationId xmlns:a16="http://schemas.microsoft.com/office/drawing/2014/main" id="{ACC4443A-DB55-4AF2-81FC-3822D21A6D7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350">
                <a:solidFill>
                  <a:prstClr val="black"/>
                </a:solidFill>
              </a:endParaRPr>
            </a:p>
          </p:txBody>
        </p:sp>
        <p:sp>
          <p:nvSpPr>
            <p:cNvPr id="63" name="Freeform: Shape 62">
              <a:extLst>
                <a:ext uri="{FF2B5EF4-FFF2-40B4-BE49-F238E27FC236}">
                  <a16:creationId xmlns:a16="http://schemas.microsoft.com/office/drawing/2014/main" id="{EBA473A6-CC0B-4F6A-821E-D65F5BFE6ED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350">
                <a:solidFill>
                  <a:prstClr val="black"/>
                </a:solidFill>
              </a:endParaRPr>
            </a:p>
          </p:txBody>
        </p:sp>
        <p:sp>
          <p:nvSpPr>
            <p:cNvPr id="64" name="Freeform: Shape 63">
              <a:extLst>
                <a:ext uri="{FF2B5EF4-FFF2-40B4-BE49-F238E27FC236}">
                  <a16:creationId xmlns:a16="http://schemas.microsoft.com/office/drawing/2014/main" id="{774D5584-0F49-4552-A908-0685D665C8A9}"/>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350">
                <a:solidFill>
                  <a:prstClr val="black"/>
                </a:solidFill>
              </a:endParaRPr>
            </a:p>
          </p:txBody>
        </p:sp>
        <p:sp>
          <p:nvSpPr>
            <p:cNvPr id="65" name="Freeform: Shape 64">
              <a:extLst>
                <a:ext uri="{FF2B5EF4-FFF2-40B4-BE49-F238E27FC236}">
                  <a16:creationId xmlns:a16="http://schemas.microsoft.com/office/drawing/2014/main" id="{50770BBF-369C-482D-A756-8E2736EB565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350">
                <a:solidFill>
                  <a:prstClr val="black"/>
                </a:solidFill>
              </a:endParaRPr>
            </a:p>
          </p:txBody>
        </p:sp>
        <p:sp>
          <p:nvSpPr>
            <p:cNvPr id="66" name="Freeform: Shape 65">
              <a:extLst>
                <a:ext uri="{FF2B5EF4-FFF2-40B4-BE49-F238E27FC236}">
                  <a16:creationId xmlns:a16="http://schemas.microsoft.com/office/drawing/2014/main" id="{AAF84345-C1BF-4216-8C81-29BB0904DFE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350">
                <a:solidFill>
                  <a:prstClr val="black"/>
                </a:solidFill>
              </a:endParaRPr>
            </a:p>
          </p:txBody>
        </p:sp>
        <p:sp>
          <p:nvSpPr>
            <p:cNvPr id="67" name="Freeform: Shape 66">
              <a:extLst>
                <a:ext uri="{FF2B5EF4-FFF2-40B4-BE49-F238E27FC236}">
                  <a16:creationId xmlns:a16="http://schemas.microsoft.com/office/drawing/2014/main" id="{DE89E148-068E-49AF-92BE-3024BE00CC7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a:solidFill>
                  <a:prstClr val="black"/>
                </a:solidFill>
              </a:endParaRPr>
            </a:p>
          </p:txBody>
        </p:sp>
      </p:grpSp>
      <p:sp>
        <p:nvSpPr>
          <p:cNvPr id="68" name="Freeform 7">
            <a:extLst>
              <a:ext uri="{FF2B5EF4-FFF2-40B4-BE49-F238E27FC236}">
                <a16:creationId xmlns:a16="http://schemas.microsoft.com/office/drawing/2014/main" id="{22FCF92B-9EB6-4DDF-8A95-C82AEB4DDD85}"/>
              </a:ext>
            </a:extLst>
          </p:cNvPr>
          <p:cNvSpPr>
            <a:spLocks noChangeAspect="1"/>
          </p:cNvSpPr>
          <p:nvPr/>
        </p:nvSpPr>
        <p:spPr>
          <a:xfrm flipH="1">
            <a:off x="3345227" y="2786420"/>
            <a:ext cx="2247672" cy="121100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prstClr val="black"/>
              </a:solidFill>
            </a:endParaRPr>
          </a:p>
        </p:txBody>
      </p:sp>
      <p:grpSp>
        <p:nvGrpSpPr>
          <p:cNvPr id="71" name="Group 70">
            <a:extLst>
              <a:ext uri="{FF2B5EF4-FFF2-40B4-BE49-F238E27FC236}">
                <a16:creationId xmlns:a16="http://schemas.microsoft.com/office/drawing/2014/main" id="{94CACEEA-7991-4820-ADC5-6A4DD399DE5D}"/>
              </a:ext>
            </a:extLst>
          </p:cNvPr>
          <p:cNvGrpSpPr/>
          <p:nvPr/>
        </p:nvGrpSpPr>
        <p:grpSpPr>
          <a:xfrm>
            <a:off x="3751555" y="3364609"/>
            <a:ext cx="1534106" cy="561969"/>
            <a:chOff x="4743797" y="3085504"/>
            <a:chExt cx="2883692" cy="1056345"/>
          </a:xfrm>
          <a:solidFill>
            <a:schemeClr val="accent2"/>
          </a:solidFill>
        </p:grpSpPr>
        <p:sp>
          <p:nvSpPr>
            <p:cNvPr id="69" name="TextBox 68">
              <a:extLst>
                <a:ext uri="{FF2B5EF4-FFF2-40B4-BE49-F238E27FC236}">
                  <a16:creationId xmlns:a16="http://schemas.microsoft.com/office/drawing/2014/main" id="{386F70C1-730E-40D6-8F6C-2EA52B9C62F6}"/>
                </a:ext>
              </a:extLst>
            </p:cNvPr>
            <p:cNvSpPr txBox="1"/>
            <p:nvPr/>
          </p:nvSpPr>
          <p:spPr>
            <a:xfrm>
              <a:off x="5849905" y="3674231"/>
              <a:ext cx="1777584" cy="467618"/>
            </a:xfrm>
            <a:custGeom>
              <a:avLst/>
              <a:gdLst/>
              <a:ahLst/>
              <a:cxnLst/>
              <a:rect l="l" t="t" r="r" b="b"/>
              <a:pathLst>
                <a:path w="3998714" h="1051917">
                  <a:moveTo>
                    <a:pt x="3012728" y="879276"/>
                  </a:moveTo>
                  <a:cubicBezTo>
                    <a:pt x="2921943" y="879276"/>
                    <a:pt x="2876550" y="894553"/>
                    <a:pt x="2876550" y="925106"/>
                  </a:cubicBezTo>
                  <a:cubicBezTo>
                    <a:pt x="2876550" y="955275"/>
                    <a:pt x="2920386" y="970359"/>
                    <a:pt x="3008058" y="970359"/>
                  </a:cubicBezTo>
                  <a:cubicBezTo>
                    <a:pt x="3111680" y="970359"/>
                    <a:pt x="3163491" y="952943"/>
                    <a:pt x="3163491" y="918111"/>
                  </a:cubicBezTo>
                  <a:cubicBezTo>
                    <a:pt x="3163491" y="892221"/>
                    <a:pt x="3113237" y="879276"/>
                    <a:pt x="3012728" y="879276"/>
                  </a:cubicBezTo>
                  <a:close/>
                  <a:moveTo>
                    <a:pt x="3018523" y="294084"/>
                  </a:moveTo>
                  <a:cubicBezTo>
                    <a:pt x="2987375" y="294084"/>
                    <a:pt x="2971800" y="339589"/>
                    <a:pt x="2971800" y="430597"/>
                  </a:cubicBezTo>
                  <a:cubicBezTo>
                    <a:pt x="2971800" y="513420"/>
                    <a:pt x="2988149" y="554831"/>
                    <a:pt x="3020848" y="554831"/>
                  </a:cubicBezTo>
                  <a:cubicBezTo>
                    <a:pt x="3050459" y="554831"/>
                    <a:pt x="3065264" y="518483"/>
                    <a:pt x="3065264" y="445787"/>
                  </a:cubicBezTo>
                  <a:cubicBezTo>
                    <a:pt x="3065264" y="344652"/>
                    <a:pt x="3049684" y="294084"/>
                    <a:pt x="3018523" y="294084"/>
                  </a:cubicBezTo>
                  <a:close/>
                  <a:moveTo>
                    <a:pt x="3739279" y="213717"/>
                  </a:moveTo>
                  <a:cubicBezTo>
                    <a:pt x="3880046" y="213717"/>
                    <a:pt x="3957526" y="276321"/>
                    <a:pt x="3971720" y="401529"/>
                  </a:cubicBezTo>
                  <a:lnTo>
                    <a:pt x="3843998" y="421621"/>
                  </a:lnTo>
                  <a:cubicBezTo>
                    <a:pt x="3843998" y="333421"/>
                    <a:pt x="3807141" y="289322"/>
                    <a:pt x="3733428" y="289322"/>
                  </a:cubicBezTo>
                  <a:cubicBezTo>
                    <a:pt x="3691607" y="289322"/>
                    <a:pt x="3670697" y="305997"/>
                    <a:pt x="3670697" y="339347"/>
                  </a:cubicBezTo>
                  <a:cubicBezTo>
                    <a:pt x="3670697" y="364523"/>
                    <a:pt x="3711284" y="393582"/>
                    <a:pt x="3792457" y="426523"/>
                  </a:cubicBezTo>
                  <a:cubicBezTo>
                    <a:pt x="3929961" y="482792"/>
                    <a:pt x="3998714" y="555197"/>
                    <a:pt x="3998714" y="643737"/>
                  </a:cubicBezTo>
                  <a:cubicBezTo>
                    <a:pt x="3998714" y="784492"/>
                    <a:pt x="3910279" y="854869"/>
                    <a:pt x="3733409" y="854869"/>
                  </a:cubicBezTo>
                  <a:cubicBezTo>
                    <a:pt x="3547201" y="854869"/>
                    <a:pt x="3454096" y="781273"/>
                    <a:pt x="3454096" y="634082"/>
                  </a:cubicBezTo>
                  <a:lnTo>
                    <a:pt x="3588237" y="609628"/>
                  </a:lnTo>
                  <a:cubicBezTo>
                    <a:pt x="3586854" y="630079"/>
                    <a:pt x="3586163" y="646128"/>
                    <a:pt x="3586163" y="657774"/>
                  </a:cubicBezTo>
                  <a:cubicBezTo>
                    <a:pt x="3586163" y="688786"/>
                    <a:pt x="3599128" y="715795"/>
                    <a:pt x="3625058" y="738801"/>
                  </a:cubicBezTo>
                  <a:cubicBezTo>
                    <a:pt x="3650988" y="761808"/>
                    <a:pt x="3681835" y="773311"/>
                    <a:pt x="3717596" y="773311"/>
                  </a:cubicBezTo>
                  <a:cubicBezTo>
                    <a:pt x="3760943" y="773311"/>
                    <a:pt x="3782616" y="755473"/>
                    <a:pt x="3782616" y="719798"/>
                  </a:cubicBezTo>
                  <a:cubicBezTo>
                    <a:pt x="3782616" y="695892"/>
                    <a:pt x="3743576" y="667227"/>
                    <a:pt x="3665497" y="633803"/>
                  </a:cubicBezTo>
                  <a:cubicBezTo>
                    <a:pt x="3536011" y="578036"/>
                    <a:pt x="3471267" y="505451"/>
                    <a:pt x="3471267" y="416049"/>
                  </a:cubicBezTo>
                  <a:cubicBezTo>
                    <a:pt x="3471267" y="356344"/>
                    <a:pt x="3496503" y="307696"/>
                    <a:pt x="3546974" y="270104"/>
                  </a:cubicBezTo>
                  <a:cubicBezTo>
                    <a:pt x="3597446" y="232513"/>
                    <a:pt x="3661548" y="213717"/>
                    <a:pt x="3739279" y="213717"/>
                  </a:cubicBezTo>
                  <a:close/>
                  <a:moveTo>
                    <a:pt x="1794272" y="213420"/>
                  </a:moveTo>
                  <a:lnTo>
                    <a:pt x="1794272" y="840581"/>
                  </a:lnTo>
                  <a:lnTo>
                    <a:pt x="1556742" y="840581"/>
                  </a:lnTo>
                  <a:lnTo>
                    <a:pt x="1556742" y="229186"/>
                  </a:lnTo>
                  <a:cubicBezTo>
                    <a:pt x="1631020" y="229186"/>
                    <a:pt x="1710196" y="223930"/>
                    <a:pt x="1794272" y="213420"/>
                  </a:cubicBezTo>
                  <a:close/>
                  <a:moveTo>
                    <a:pt x="2221706" y="212843"/>
                  </a:moveTo>
                  <a:lnTo>
                    <a:pt x="2221706" y="323124"/>
                  </a:lnTo>
                  <a:cubicBezTo>
                    <a:pt x="2262206" y="249789"/>
                    <a:pt x="2322571" y="213122"/>
                    <a:pt x="2402802" y="213122"/>
                  </a:cubicBezTo>
                  <a:cubicBezTo>
                    <a:pt x="2509877" y="213122"/>
                    <a:pt x="2563416" y="267373"/>
                    <a:pt x="2563416" y="375875"/>
                  </a:cubicBezTo>
                  <a:lnTo>
                    <a:pt x="2563416" y="840581"/>
                  </a:lnTo>
                  <a:lnTo>
                    <a:pt x="2325886" y="840581"/>
                  </a:lnTo>
                  <a:lnTo>
                    <a:pt x="2325886" y="396887"/>
                  </a:lnTo>
                  <a:cubicBezTo>
                    <a:pt x="2325886" y="360499"/>
                    <a:pt x="2317635" y="342305"/>
                    <a:pt x="2301134" y="342305"/>
                  </a:cubicBezTo>
                  <a:cubicBezTo>
                    <a:pt x="2281402" y="342305"/>
                    <a:pt x="2263231" y="358214"/>
                    <a:pt x="2246621" y="390032"/>
                  </a:cubicBezTo>
                  <a:cubicBezTo>
                    <a:pt x="2230010" y="421850"/>
                    <a:pt x="2221706" y="460701"/>
                    <a:pt x="2221706" y="506583"/>
                  </a:cubicBezTo>
                  <a:lnTo>
                    <a:pt x="2221706" y="840581"/>
                  </a:lnTo>
                  <a:lnTo>
                    <a:pt x="1984177" y="840581"/>
                  </a:lnTo>
                  <a:lnTo>
                    <a:pt x="1984177" y="227428"/>
                  </a:lnTo>
                  <a:cubicBezTo>
                    <a:pt x="2065058" y="227428"/>
                    <a:pt x="2144234" y="222566"/>
                    <a:pt x="2221706" y="212843"/>
                  </a:cubicBezTo>
                  <a:close/>
                  <a:moveTo>
                    <a:pt x="3208800" y="72628"/>
                  </a:moveTo>
                  <a:cubicBezTo>
                    <a:pt x="3281385" y="72628"/>
                    <a:pt x="3317677" y="103615"/>
                    <a:pt x="3317677" y="165590"/>
                  </a:cubicBezTo>
                  <a:cubicBezTo>
                    <a:pt x="3317677" y="214740"/>
                    <a:pt x="3294249" y="239316"/>
                    <a:pt x="3247393" y="239316"/>
                  </a:cubicBezTo>
                  <a:cubicBezTo>
                    <a:pt x="3232609" y="239316"/>
                    <a:pt x="3213466" y="233273"/>
                    <a:pt x="3189964" y="221186"/>
                  </a:cubicBezTo>
                  <a:cubicBezTo>
                    <a:pt x="3184667" y="219245"/>
                    <a:pt x="3180154" y="218145"/>
                    <a:pt x="3176420" y="217884"/>
                  </a:cubicBezTo>
                  <a:cubicBezTo>
                    <a:pt x="3167087" y="216712"/>
                    <a:pt x="3162421" y="223685"/>
                    <a:pt x="3162421" y="238804"/>
                  </a:cubicBezTo>
                  <a:cubicBezTo>
                    <a:pt x="3261559" y="281208"/>
                    <a:pt x="3311128" y="345380"/>
                    <a:pt x="3311128" y="431323"/>
                  </a:cubicBezTo>
                  <a:cubicBezTo>
                    <a:pt x="3311128" y="488503"/>
                    <a:pt x="3284897" y="536976"/>
                    <a:pt x="3232435" y="576741"/>
                  </a:cubicBezTo>
                  <a:cubicBezTo>
                    <a:pt x="3179973" y="616506"/>
                    <a:pt x="3117044" y="636389"/>
                    <a:pt x="3043647" y="636389"/>
                  </a:cubicBezTo>
                  <a:cubicBezTo>
                    <a:pt x="3015178" y="636389"/>
                    <a:pt x="2979269" y="632876"/>
                    <a:pt x="2935923" y="625850"/>
                  </a:cubicBezTo>
                  <a:cubicBezTo>
                    <a:pt x="2915788" y="638029"/>
                    <a:pt x="2905720" y="649666"/>
                    <a:pt x="2905720" y="660760"/>
                  </a:cubicBezTo>
                  <a:cubicBezTo>
                    <a:pt x="2905720" y="674278"/>
                    <a:pt x="2918077" y="681037"/>
                    <a:pt x="2942788" y="681037"/>
                  </a:cubicBezTo>
                  <a:cubicBezTo>
                    <a:pt x="2952877" y="681037"/>
                    <a:pt x="2969301" y="680343"/>
                    <a:pt x="2992059" y="678954"/>
                  </a:cubicBezTo>
                  <a:cubicBezTo>
                    <a:pt x="3060725" y="674390"/>
                    <a:pt x="3109420" y="672108"/>
                    <a:pt x="3138143" y="672108"/>
                  </a:cubicBezTo>
                  <a:cubicBezTo>
                    <a:pt x="3287995" y="672108"/>
                    <a:pt x="3362920" y="729769"/>
                    <a:pt x="3362920" y="845093"/>
                  </a:cubicBezTo>
                  <a:cubicBezTo>
                    <a:pt x="3362920" y="982976"/>
                    <a:pt x="3241482" y="1051917"/>
                    <a:pt x="2998608" y="1051917"/>
                  </a:cubicBezTo>
                  <a:cubicBezTo>
                    <a:pt x="2816033" y="1051917"/>
                    <a:pt x="2724745" y="1011166"/>
                    <a:pt x="2724745" y="929664"/>
                  </a:cubicBezTo>
                  <a:cubicBezTo>
                    <a:pt x="2724745" y="880873"/>
                    <a:pt x="2760161" y="851703"/>
                    <a:pt x="2830990" y="842153"/>
                  </a:cubicBezTo>
                  <a:cubicBezTo>
                    <a:pt x="2755398" y="829205"/>
                    <a:pt x="2717602" y="796702"/>
                    <a:pt x="2717602" y="744643"/>
                  </a:cubicBezTo>
                  <a:cubicBezTo>
                    <a:pt x="2717602" y="682557"/>
                    <a:pt x="2762598" y="632560"/>
                    <a:pt x="2852589" y="594652"/>
                  </a:cubicBezTo>
                  <a:cubicBezTo>
                    <a:pt x="2773710" y="567460"/>
                    <a:pt x="2734270" y="512772"/>
                    <a:pt x="2734270" y="430588"/>
                  </a:cubicBezTo>
                  <a:cubicBezTo>
                    <a:pt x="2734270" y="368464"/>
                    <a:pt x="2759468" y="316590"/>
                    <a:pt x="2809861" y="274965"/>
                  </a:cubicBezTo>
                  <a:cubicBezTo>
                    <a:pt x="2860255" y="233339"/>
                    <a:pt x="2922259" y="212527"/>
                    <a:pt x="2995873" y="212527"/>
                  </a:cubicBezTo>
                  <a:cubicBezTo>
                    <a:pt x="3020101" y="212527"/>
                    <a:pt x="3047829" y="215159"/>
                    <a:pt x="3079059" y="220424"/>
                  </a:cubicBezTo>
                  <a:cubicBezTo>
                    <a:pt x="3077006" y="215965"/>
                    <a:pt x="3075980" y="209224"/>
                    <a:pt x="3075980" y="200202"/>
                  </a:cubicBezTo>
                  <a:cubicBezTo>
                    <a:pt x="3075980" y="115153"/>
                    <a:pt x="3120253" y="72628"/>
                    <a:pt x="3208800" y="72628"/>
                  </a:cubicBezTo>
                  <a:close/>
                  <a:moveTo>
                    <a:pt x="0" y="20241"/>
                  </a:moveTo>
                  <a:lnTo>
                    <a:pt x="661987" y="20241"/>
                  </a:lnTo>
                  <a:lnTo>
                    <a:pt x="661987" y="123825"/>
                  </a:lnTo>
                  <a:lnTo>
                    <a:pt x="466725" y="123825"/>
                  </a:lnTo>
                  <a:lnTo>
                    <a:pt x="466725" y="840581"/>
                  </a:lnTo>
                  <a:lnTo>
                    <a:pt x="197049" y="840581"/>
                  </a:lnTo>
                  <a:lnTo>
                    <a:pt x="197049" y="123825"/>
                  </a:lnTo>
                  <a:lnTo>
                    <a:pt x="0" y="123825"/>
                  </a:lnTo>
                  <a:close/>
                  <a:moveTo>
                    <a:pt x="1018580" y="7981"/>
                  </a:moveTo>
                  <a:lnTo>
                    <a:pt x="1018580" y="329552"/>
                  </a:lnTo>
                  <a:cubicBezTo>
                    <a:pt x="1051601" y="251932"/>
                    <a:pt x="1112276" y="213122"/>
                    <a:pt x="1200606" y="213122"/>
                  </a:cubicBezTo>
                  <a:cubicBezTo>
                    <a:pt x="1307855" y="213122"/>
                    <a:pt x="1361480" y="261538"/>
                    <a:pt x="1361480" y="358369"/>
                  </a:cubicBezTo>
                  <a:lnTo>
                    <a:pt x="1361480" y="840581"/>
                  </a:lnTo>
                  <a:lnTo>
                    <a:pt x="1123950" y="840581"/>
                  </a:lnTo>
                  <a:lnTo>
                    <a:pt x="1123950" y="381707"/>
                  </a:lnTo>
                  <a:cubicBezTo>
                    <a:pt x="1123950" y="355439"/>
                    <a:pt x="1116617" y="342305"/>
                    <a:pt x="1101951" y="342305"/>
                  </a:cubicBezTo>
                  <a:cubicBezTo>
                    <a:pt x="1084036" y="342305"/>
                    <a:pt x="1065662" y="362514"/>
                    <a:pt x="1046829" y="402933"/>
                  </a:cubicBezTo>
                  <a:cubicBezTo>
                    <a:pt x="1027996" y="443353"/>
                    <a:pt x="1018580" y="487626"/>
                    <a:pt x="1018580" y="535753"/>
                  </a:cubicBezTo>
                  <a:lnTo>
                    <a:pt x="1018580" y="840581"/>
                  </a:lnTo>
                  <a:lnTo>
                    <a:pt x="781050" y="840581"/>
                  </a:lnTo>
                  <a:lnTo>
                    <a:pt x="781050" y="20241"/>
                  </a:lnTo>
                  <a:cubicBezTo>
                    <a:pt x="852376" y="20241"/>
                    <a:pt x="931553" y="16154"/>
                    <a:pt x="1018580" y="7981"/>
                  </a:cubicBezTo>
                  <a:close/>
                  <a:moveTo>
                    <a:pt x="1676698" y="0"/>
                  </a:moveTo>
                  <a:cubicBezTo>
                    <a:pt x="1751112" y="0"/>
                    <a:pt x="1788319" y="29666"/>
                    <a:pt x="1788319" y="88999"/>
                  </a:cubicBezTo>
                  <a:cubicBezTo>
                    <a:pt x="1788319" y="148332"/>
                    <a:pt x="1751112" y="177998"/>
                    <a:pt x="1676698" y="177998"/>
                  </a:cubicBezTo>
                  <a:cubicBezTo>
                    <a:pt x="1602681" y="177998"/>
                    <a:pt x="1565672" y="148332"/>
                    <a:pt x="1565672" y="88999"/>
                  </a:cubicBezTo>
                  <a:cubicBezTo>
                    <a:pt x="1565672" y="29666"/>
                    <a:pt x="1602681" y="0"/>
                    <a:pt x="1676698" y="0"/>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ko-KR" altLang="en-US" sz="7200" b="1" spc="450">
                <a:solidFill>
                  <a:srgbClr val="00BDFB"/>
                </a:solidFill>
                <a:latin typeface="Britannic Bold" panose="020B0903060703020204" pitchFamily="34" charset="0"/>
                <a:cs typeface="Arial" pitchFamily="34" charset="0"/>
              </a:endParaRPr>
            </a:p>
          </p:txBody>
        </p:sp>
        <p:sp>
          <p:nvSpPr>
            <p:cNvPr id="70" name="TextBox 69">
              <a:extLst>
                <a:ext uri="{FF2B5EF4-FFF2-40B4-BE49-F238E27FC236}">
                  <a16:creationId xmlns:a16="http://schemas.microsoft.com/office/drawing/2014/main" id="{89DA2C7A-1447-43D6-B94C-ACDDCEA0622F}"/>
                </a:ext>
              </a:extLst>
            </p:cNvPr>
            <p:cNvSpPr txBox="1"/>
            <p:nvPr/>
          </p:nvSpPr>
          <p:spPr>
            <a:xfrm>
              <a:off x="4743797" y="3085504"/>
              <a:ext cx="2687647" cy="442345"/>
            </a:xfrm>
            <a:custGeom>
              <a:avLst/>
              <a:gdLst/>
              <a:ahLst/>
              <a:cxnLst/>
              <a:rect l="l" t="t" r="r" b="b"/>
              <a:pathLst>
                <a:path w="6045920" h="995065">
                  <a:moveTo>
                    <a:pt x="3544417" y="406747"/>
                  </a:moveTo>
                  <a:cubicBezTo>
                    <a:pt x="3529782" y="406747"/>
                    <a:pt x="3519141" y="410071"/>
                    <a:pt x="3512493" y="416719"/>
                  </a:cubicBezTo>
                  <a:cubicBezTo>
                    <a:pt x="3502869" y="426343"/>
                    <a:pt x="3498057" y="436935"/>
                    <a:pt x="3498057" y="448493"/>
                  </a:cubicBezTo>
                  <a:lnTo>
                    <a:pt x="3498057" y="527670"/>
                  </a:lnTo>
                  <a:lnTo>
                    <a:pt x="3588321" y="527670"/>
                  </a:lnTo>
                  <a:lnTo>
                    <a:pt x="3588321" y="453181"/>
                  </a:lnTo>
                  <a:cubicBezTo>
                    <a:pt x="3588321" y="438150"/>
                    <a:pt x="3584476" y="426194"/>
                    <a:pt x="3576787" y="417314"/>
                  </a:cubicBezTo>
                  <a:cubicBezTo>
                    <a:pt x="3569742" y="410269"/>
                    <a:pt x="3558952" y="406747"/>
                    <a:pt x="3544417" y="406747"/>
                  </a:cubicBezTo>
                  <a:close/>
                  <a:moveTo>
                    <a:pt x="1820392" y="406747"/>
                  </a:moveTo>
                  <a:cubicBezTo>
                    <a:pt x="1805757" y="406747"/>
                    <a:pt x="1795116" y="410071"/>
                    <a:pt x="1788468" y="416719"/>
                  </a:cubicBezTo>
                  <a:cubicBezTo>
                    <a:pt x="1778844" y="426343"/>
                    <a:pt x="1774032" y="436935"/>
                    <a:pt x="1774032" y="448493"/>
                  </a:cubicBezTo>
                  <a:lnTo>
                    <a:pt x="1774032" y="527670"/>
                  </a:lnTo>
                  <a:lnTo>
                    <a:pt x="1864296" y="527670"/>
                  </a:lnTo>
                  <a:lnTo>
                    <a:pt x="1864296" y="453181"/>
                  </a:lnTo>
                  <a:cubicBezTo>
                    <a:pt x="1864296" y="438150"/>
                    <a:pt x="1860452" y="426194"/>
                    <a:pt x="1852762" y="417314"/>
                  </a:cubicBezTo>
                  <a:cubicBezTo>
                    <a:pt x="1845717" y="410269"/>
                    <a:pt x="1834927" y="406747"/>
                    <a:pt x="1820392" y="406747"/>
                  </a:cubicBezTo>
                  <a:close/>
                  <a:moveTo>
                    <a:pt x="3544417" y="266179"/>
                  </a:moveTo>
                  <a:cubicBezTo>
                    <a:pt x="3605288" y="266179"/>
                    <a:pt x="3653781" y="284237"/>
                    <a:pt x="3689896" y="320352"/>
                  </a:cubicBezTo>
                  <a:cubicBezTo>
                    <a:pt x="3730080" y="360536"/>
                    <a:pt x="3750172" y="409476"/>
                    <a:pt x="3750172" y="467171"/>
                  </a:cubicBezTo>
                  <a:lnTo>
                    <a:pt x="3750172" y="663550"/>
                  </a:lnTo>
                  <a:lnTo>
                    <a:pt x="3498057" y="663550"/>
                  </a:lnTo>
                  <a:lnTo>
                    <a:pt x="3498057" y="803374"/>
                  </a:lnTo>
                  <a:cubicBezTo>
                    <a:pt x="3498057" y="820390"/>
                    <a:pt x="3502869" y="833710"/>
                    <a:pt x="3512493" y="843334"/>
                  </a:cubicBezTo>
                  <a:cubicBezTo>
                    <a:pt x="3519935" y="850825"/>
                    <a:pt x="3530576" y="854571"/>
                    <a:pt x="3544417" y="854571"/>
                  </a:cubicBezTo>
                  <a:cubicBezTo>
                    <a:pt x="3558159" y="854571"/>
                    <a:pt x="3568353" y="851222"/>
                    <a:pt x="3575001" y="844525"/>
                  </a:cubicBezTo>
                  <a:cubicBezTo>
                    <a:pt x="3583881" y="834256"/>
                    <a:pt x="3588321" y="820539"/>
                    <a:pt x="3588321" y="803374"/>
                  </a:cubicBezTo>
                  <a:lnTo>
                    <a:pt x="3588321" y="719137"/>
                  </a:lnTo>
                  <a:lnTo>
                    <a:pt x="3750172" y="719137"/>
                  </a:lnTo>
                  <a:lnTo>
                    <a:pt x="3750172" y="793998"/>
                  </a:lnTo>
                  <a:cubicBezTo>
                    <a:pt x="3750172" y="857200"/>
                    <a:pt x="3731122" y="907851"/>
                    <a:pt x="3693022" y="945951"/>
                  </a:cubicBezTo>
                  <a:cubicBezTo>
                    <a:pt x="3663504" y="978694"/>
                    <a:pt x="3613969" y="995065"/>
                    <a:pt x="3544417" y="995065"/>
                  </a:cubicBezTo>
                  <a:cubicBezTo>
                    <a:pt x="3477990" y="995065"/>
                    <a:pt x="3427959" y="978247"/>
                    <a:pt x="3394323" y="944612"/>
                  </a:cubicBezTo>
                  <a:cubicBezTo>
                    <a:pt x="3355579" y="907703"/>
                    <a:pt x="3336206" y="857498"/>
                    <a:pt x="3336206" y="793998"/>
                  </a:cubicBezTo>
                  <a:lnTo>
                    <a:pt x="3336206" y="467171"/>
                  </a:lnTo>
                  <a:cubicBezTo>
                    <a:pt x="3336206" y="409277"/>
                    <a:pt x="3356496" y="360908"/>
                    <a:pt x="3397077" y="322064"/>
                  </a:cubicBezTo>
                  <a:cubicBezTo>
                    <a:pt x="3434334" y="284807"/>
                    <a:pt x="3483447" y="266179"/>
                    <a:pt x="3544417" y="266179"/>
                  </a:cubicBezTo>
                  <a:close/>
                  <a:moveTo>
                    <a:pt x="1820392" y="266179"/>
                  </a:moveTo>
                  <a:cubicBezTo>
                    <a:pt x="1881262" y="266179"/>
                    <a:pt x="1929755" y="284237"/>
                    <a:pt x="1965871" y="320352"/>
                  </a:cubicBezTo>
                  <a:cubicBezTo>
                    <a:pt x="2006055" y="360536"/>
                    <a:pt x="2026146" y="409476"/>
                    <a:pt x="2026146" y="467171"/>
                  </a:cubicBezTo>
                  <a:lnTo>
                    <a:pt x="2026146" y="663550"/>
                  </a:lnTo>
                  <a:lnTo>
                    <a:pt x="1774032" y="663550"/>
                  </a:lnTo>
                  <a:lnTo>
                    <a:pt x="1774032" y="803374"/>
                  </a:lnTo>
                  <a:cubicBezTo>
                    <a:pt x="1774032" y="820390"/>
                    <a:pt x="1778844" y="833710"/>
                    <a:pt x="1788468" y="843334"/>
                  </a:cubicBezTo>
                  <a:cubicBezTo>
                    <a:pt x="1795910" y="850825"/>
                    <a:pt x="1806551" y="854571"/>
                    <a:pt x="1820392" y="854571"/>
                  </a:cubicBezTo>
                  <a:cubicBezTo>
                    <a:pt x="1834133" y="854571"/>
                    <a:pt x="1844328" y="851222"/>
                    <a:pt x="1850976" y="844525"/>
                  </a:cubicBezTo>
                  <a:cubicBezTo>
                    <a:pt x="1859856" y="834256"/>
                    <a:pt x="1864296" y="820539"/>
                    <a:pt x="1864296" y="803374"/>
                  </a:cubicBezTo>
                  <a:lnTo>
                    <a:pt x="1864296" y="719137"/>
                  </a:lnTo>
                  <a:lnTo>
                    <a:pt x="2026146" y="719137"/>
                  </a:lnTo>
                  <a:lnTo>
                    <a:pt x="2026146" y="793998"/>
                  </a:lnTo>
                  <a:cubicBezTo>
                    <a:pt x="2026146" y="857200"/>
                    <a:pt x="2007096" y="907851"/>
                    <a:pt x="1968996" y="945951"/>
                  </a:cubicBezTo>
                  <a:cubicBezTo>
                    <a:pt x="1939479" y="978694"/>
                    <a:pt x="1889944" y="995065"/>
                    <a:pt x="1820392" y="995065"/>
                  </a:cubicBezTo>
                  <a:cubicBezTo>
                    <a:pt x="1753965" y="995065"/>
                    <a:pt x="1703934" y="978247"/>
                    <a:pt x="1670299" y="944612"/>
                  </a:cubicBezTo>
                  <a:cubicBezTo>
                    <a:pt x="1631554" y="907703"/>
                    <a:pt x="1612181" y="857498"/>
                    <a:pt x="1612181" y="793998"/>
                  </a:cubicBezTo>
                  <a:lnTo>
                    <a:pt x="1612181" y="467171"/>
                  </a:lnTo>
                  <a:cubicBezTo>
                    <a:pt x="1612181" y="409277"/>
                    <a:pt x="1632472" y="360908"/>
                    <a:pt x="1673052" y="322064"/>
                  </a:cubicBezTo>
                  <a:cubicBezTo>
                    <a:pt x="1710309" y="284807"/>
                    <a:pt x="1759422" y="266179"/>
                    <a:pt x="1820392" y="266179"/>
                  </a:cubicBezTo>
                  <a:close/>
                  <a:moveTo>
                    <a:pt x="3033639" y="261491"/>
                  </a:moveTo>
                  <a:cubicBezTo>
                    <a:pt x="3078932" y="261491"/>
                    <a:pt x="3113410" y="273347"/>
                    <a:pt x="3137074" y="297061"/>
                  </a:cubicBezTo>
                  <a:cubicBezTo>
                    <a:pt x="3167931" y="327868"/>
                    <a:pt x="3183360" y="367457"/>
                    <a:pt x="3183360" y="415826"/>
                  </a:cubicBezTo>
                  <a:lnTo>
                    <a:pt x="3183360" y="985763"/>
                  </a:lnTo>
                  <a:lnTo>
                    <a:pt x="3021509" y="985763"/>
                  </a:lnTo>
                  <a:lnTo>
                    <a:pt x="3021509" y="420439"/>
                  </a:lnTo>
                  <a:cubicBezTo>
                    <a:pt x="3021509" y="408136"/>
                    <a:pt x="3020566" y="400670"/>
                    <a:pt x="3018681" y="398041"/>
                  </a:cubicBezTo>
                  <a:cubicBezTo>
                    <a:pt x="3012034" y="391393"/>
                    <a:pt x="3003005" y="388069"/>
                    <a:pt x="2991594" y="388069"/>
                  </a:cubicBezTo>
                  <a:cubicBezTo>
                    <a:pt x="2967633" y="388069"/>
                    <a:pt x="2944391" y="399331"/>
                    <a:pt x="2921869" y="421853"/>
                  </a:cubicBezTo>
                  <a:lnTo>
                    <a:pt x="2921869" y="985763"/>
                  </a:lnTo>
                  <a:lnTo>
                    <a:pt x="2760018" y="985763"/>
                  </a:lnTo>
                  <a:lnTo>
                    <a:pt x="2760018" y="270867"/>
                  </a:lnTo>
                  <a:lnTo>
                    <a:pt x="2921869" y="270867"/>
                  </a:lnTo>
                  <a:lnTo>
                    <a:pt x="2921869" y="298772"/>
                  </a:lnTo>
                  <a:cubicBezTo>
                    <a:pt x="2952379" y="273918"/>
                    <a:pt x="2989635" y="261491"/>
                    <a:pt x="3033639" y="261491"/>
                  </a:cubicBezTo>
                  <a:close/>
                  <a:moveTo>
                    <a:pt x="2578969" y="261491"/>
                  </a:moveTo>
                  <a:lnTo>
                    <a:pt x="2578969" y="411435"/>
                  </a:lnTo>
                  <a:cubicBezTo>
                    <a:pt x="2495774" y="411435"/>
                    <a:pt x="2427288" y="441151"/>
                    <a:pt x="2373512" y="500583"/>
                  </a:cubicBezTo>
                  <a:lnTo>
                    <a:pt x="2373512" y="985763"/>
                  </a:lnTo>
                  <a:lnTo>
                    <a:pt x="2211661" y="985763"/>
                  </a:lnTo>
                  <a:lnTo>
                    <a:pt x="2211661" y="270867"/>
                  </a:lnTo>
                  <a:lnTo>
                    <a:pt x="2373512" y="270867"/>
                  </a:lnTo>
                  <a:lnTo>
                    <a:pt x="2373512" y="350118"/>
                  </a:lnTo>
                  <a:cubicBezTo>
                    <a:pt x="2414886" y="291033"/>
                    <a:pt x="2483371" y="261491"/>
                    <a:pt x="2578969" y="261491"/>
                  </a:cubicBezTo>
                  <a:close/>
                  <a:moveTo>
                    <a:pt x="728589" y="261491"/>
                  </a:moveTo>
                  <a:cubicBezTo>
                    <a:pt x="773882" y="261491"/>
                    <a:pt x="808360" y="273347"/>
                    <a:pt x="832024" y="297061"/>
                  </a:cubicBezTo>
                  <a:cubicBezTo>
                    <a:pt x="862881" y="327868"/>
                    <a:pt x="878310" y="367457"/>
                    <a:pt x="878310" y="415826"/>
                  </a:cubicBezTo>
                  <a:lnTo>
                    <a:pt x="878310" y="985763"/>
                  </a:lnTo>
                  <a:lnTo>
                    <a:pt x="716459" y="985763"/>
                  </a:lnTo>
                  <a:lnTo>
                    <a:pt x="716459" y="420439"/>
                  </a:lnTo>
                  <a:cubicBezTo>
                    <a:pt x="716459" y="408136"/>
                    <a:pt x="715517" y="400670"/>
                    <a:pt x="713631" y="398041"/>
                  </a:cubicBezTo>
                  <a:cubicBezTo>
                    <a:pt x="706984" y="391393"/>
                    <a:pt x="697955" y="388069"/>
                    <a:pt x="686545" y="388069"/>
                  </a:cubicBezTo>
                  <a:cubicBezTo>
                    <a:pt x="662583" y="388069"/>
                    <a:pt x="639341" y="399331"/>
                    <a:pt x="616819" y="421853"/>
                  </a:cubicBezTo>
                  <a:lnTo>
                    <a:pt x="616819" y="985763"/>
                  </a:lnTo>
                  <a:lnTo>
                    <a:pt x="454968" y="985763"/>
                  </a:lnTo>
                  <a:lnTo>
                    <a:pt x="454968" y="270867"/>
                  </a:lnTo>
                  <a:lnTo>
                    <a:pt x="616819" y="270867"/>
                  </a:lnTo>
                  <a:lnTo>
                    <a:pt x="616819" y="298772"/>
                  </a:lnTo>
                  <a:cubicBezTo>
                    <a:pt x="647328" y="273918"/>
                    <a:pt x="684585" y="261491"/>
                    <a:pt x="728589" y="261491"/>
                  </a:cubicBezTo>
                  <a:close/>
                  <a:moveTo>
                    <a:pt x="5276702" y="145256"/>
                  </a:moveTo>
                  <a:cubicBezTo>
                    <a:pt x="5243364" y="145256"/>
                    <a:pt x="5217145" y="154806"/>
                    <a:pt x="5198046" y="173906"/>
                  </a:cubicBezTo>
                  <a:cubicBezTo>
                    <a:pt x="5179095" y="192856"/>
                    <a:pt x="5169620" y="219001"/>
                    <a:pt x="5169620" y="252338"/>
                  </a:cubicBezTo>
                  <a:lnTo>
                    <a:pt x="5169620" y="737964"/>
                  </a:lnTo>
                  <a:cubicBezTo>
                    <a:pt x="5169620" y="776808"/>
                    <a:pt x="5177533" y="804168"/>
                    <a:pt x="5193358" y="820043"/>
                  </a:cubicBezTo>
                  <a:cubicBezTo>
                    <a:pt x="5213301" y="839936"/>
                    <a:pt x="5241082" y="849883"/>
                    <a:pt x="5276702" y="849883"/>
                  </a:cubicBezTo>
                  <a:cubicBezTo>
                    <a:pt x="5312222" y="849883"/>
                    <a:pt x="5339284" y="840581"/>
                    <a:pt x="5357887" y="821978"/>
                  </a:cubicBezTo>
                  <a:cubicBezTo>
                    <a:pt x="5373514" y="804813"/>
                    <a:pt x="5381328" y="776808"/>
                    <a:pt x="5381328" y="737964"/>
                  </a:cubicBezTo>
                  <a:lnTo>
                    <a:pt x="5381328" y="252338"/>
                  </a:lnTo>
                  <a:cubicBezTo>
                    <a:pt x="5381328" y="215825"/>
                    <a:pt x="5373886" y="189408"/>
                    <a:pt x="5359004" y="173087"/>
                  </a:cubicBezTo>
                  <a:cubicBezTo>
                    <a:pt x="5340449" y="154533"/>
                    <a:pt x="5313016" y="145256"/>
                    <a:pt x="5276702" y="145256"/>
                  </a:cubicBezTo>
                  <a:close/>
                  <a:moveTo>
                    <a:pt x="5900887" y="9376"/>
                  </a:moveTo>
                  <a:lnTo>
                    <a:pt x="6017866" y="9376"/>
                  </a:lnTo>
                  <a:lnTo>
                    <a:pt x="6017866" y="156939"/>
                  </a:lnTo>
                  <a:lnTo>
                    <a:pt x="5952232" y="156939"/>
                  </a:lnTo>
                  <a:cubicBezTo>
                    <a:pt x="5930603" y="156939"/>
                    <a:pt x="5919788" y="166960"/>
                    <a:pt x="5919788" y="187002"/>
                  </a:cubicBezTo>
                  <a:lnTo>
                    <a:pt x="5919788" y="270867"/>
                  </a:lnTo>
                  <a:lnTo>
                    <a:pt x="6045920" y="270867"/>
                  </a:lnTo>
                  <a:lnTo>
                    <a:pt x="6045920" y="418430"/>
                  </a:lnTo>
                  <a:lnTo>
                    <a:pt x="5919788" y="418430"/>
                  </a:lnTo>
                  <a:lnTo>
                    <a:pt x="5919788" y="985763"/>
                  </a:lnTo>
                  <a:lnTo>
                    <a:pt x="5757937" y="985763"/>
                  </a:lnTo>
                  <a:lnTo>
                    <a:pt x="5757937" y="418430"/>
                  </a:lnTo>
                  <a:lnTo>
                    <a:pt x="5662464" y="418430"/>
                  </a:lnTo>
                  <a:lnTo>
                    <a:pt x="5662464" y="270867"/>
                  </a:lnTo>
                  <a:lnTo>
                    <a:pt x="5757937" y="270867"/>
                  </a:lnTo>
                  <a:lnTo>
                    <a:pt x="5757937" y="144959"/>
                  </a:lnTo>
                  <a:cubicBezTo>
                    <a:pt x="5757937" y="54570"/>
                    <a:pt x="5805587" y="9376"/>
                    <a:pt x="5900887" y="9376"/>
                  </a:cubicBezTo>
                  <a:close/>
                  <a:moveTo>
                    <a:pt x="4033912" y="9376"/>
                  </a:moveTo>
                  <a:lnTo>
                    <a:pt x="4195763" y="9376"/>
                  </a:lnTo>
                  <a:lnTo>
                    <a:pt x="4195763" y="270867"/>
                  </a:lnTo>
                  <a:lnTo>
                    <a:pt x="4303217" y="270867"/>
                  </a:lnTo>
                  <a:lnTo>
                    <a:pt x="4303217" y="418430"/>
                  </a:lnTo>
                  <a:lnTo>
                    <a:pt x="4195763" y="418430"/>
                  </a:lnTo>
                  <a:lnTo>
                    <a:pt x="4195763" y="826740"/>
                  </a:lnTo>
                  <a:cubicBezTo>
                    <a:pt x="4195763" y="842169"/>
                    <a:pt x="4200352" y="849883"/>
                    <a:pt x="4209530" y="849883"/>
                  </a:cubicBezTo>
                  <a:lnTo>
                    <a:pt x="4293841" y="849883"/>
                  </a:lnTo>
                  <a:lnTo>
                    <a:pt x="4293841" y="985763"/>
                  </a:lnTo>
                  <a:lnTo>
                    <a:pt x="4144120" y="985763"/>
                  </a:lnTo>
                  <a:cubicBezTo>
                    <a:pt x="4070648" y="985763"/>
                    <a:pt x="4033912" y="948308"/>
                    <a:pt x="4033912" y="873398"/>
                  </a:cubicBezTo>
                  <a:lnTo>
                    <a:pt x="4033912" y="418430"/>
                  </a:lnTo>
                  <a:lnTo>
                    <a:pt x="3933751" y="418430"/>
                  </a:lnTo>
                  <a:lnTo>
                    <a:pt x="3933751" y="270867"/>
                  </a:lnTo>
                  <a:lnTo>
                    <a:pt x="4033912" y="270867"/>
                  </a:lnTo>
                  <a:close/>
                  <a:moveTo>
                    <a:pt x="1147837" y="9376"/>
                  </a:moveTo>
                  <a:lnTo>
                    <a:pt x="1309688" y="9376"/>
                  </a:lnTo>
                  <a:lnTo>
                    <a:pt x="1309688" y="270867"/>
                  </a:lnTo>
                  <a:lnTo>
                    <a:pt x="1417142" y="270867"/>
                  </a:lnTo>
                  <a:lnTo>
                    <a:pt x="1417142" y="418430"/>
                  </a:lnTo>
                  <a:lnTo>
                    <a:pt x="1309688" y="418430"/>
                  </a:lnTo>
                  <a:lnTo>
                    <a:pt x="1309688" y="826740"/>
                  </a:lnTo>
                  <a:cubicBezTo>
                    <a:pt x="1309688" y="842169"/>
                    <a:pt x="1314277" y="849883"/>
                    <a:pt x="1323455" y="849883"/>
                  </a:cubicBezTo>
                  <a:lnTo>
                    <a:pt x="1407766" y="849883"/>
                  </a:lnTo>
                  <a:lnTo>
                    <a:pt x="1407766" y="985763"/>
                  </a:lnTo>
                  <a:lnTo>
                    <a:pt x="1258044" y="985763"/>
                  </a:lnTo>
                  <a:cubicBezTo>
                    <a:pt x="1184573" y="985763"/>
                    <a:pt x="1147837" y="948308"/>
                    <a:pt x="1147837" y="873398"/>
                  </a:cubicBezTo>
                  <a:lnTo>
                    <a:pt x="1147837" y="418430"/>
                  </a:lnTo>
                  <a:lnTo>
                    <a:pt x="1047676" y="418430"/>
                  </a:lnTo>
                  <a:lnTo>
                    <a:pt x="1047676" y="270867"/>
                  </a:lnTo>
                  <a:lnTo>
                    <a:pt x="1147837" y="270867"/>
                  </a:lnTo>
                  <a:close/>
                  <a:moveTo>
                    <a:pt x="0" y="9376"/>
                  </a:moveTo>
                  <a:lnTo>
                    <a:pt x="161851" y="9376"/>
                  </a:lnTo>
                  <a:lnTo>
                    <a:pt x="161851" y="985763"/>
                  </a:lnTo>
                  <a:lnTo>
                    <a:pt x="0" y="985763"/>
                  </a:lnTo>
                  <a:close/>
                  <a:moveTo>
                    <a:pt x="5276702" y="0"/>
                  </a:moveTo>
                  <a:cubicBezTo>
                    <a:pt x="5356225" y="0"/>
                    <a:pt x="5420296" y="24309"/>
                    <a:pt x="5468913" y="72926"/>
                  </a:cubicBezTo>
                  <a:cubicBezTo>
                    <a:pt x="5518423" y="122436"/>
                    <a:pt x="5543178" y="185365"/>
                    <a:pt x="5543178" y="261714"/>
                  </a:cubicBezTo>
                  <a:lnTo>
                    <a:pt x="5543178" y="728662"/>
                  </a:lnTo>
                  <a:cubicBezTo>
                    <a:pt x="5543178" y="810518"/>
                    <a:pt x="5518423" y="876201"/>
                    <a:pt x="5468913" y="925711"/>
                  </a:cubicBezTo>
                  <a:cubicBezTo>
                    <a:pt x="5422628" y="971947"/>
                    <a:pt x="5358557" y="995065"/>
                    <a:pt x="5276702" y="995065"/>
                  </a:cubicBezTo>
                  <a:cubicBezTo>
                    <a:pt x="5194747" y="995065"/>
                    <a:pt x="5130701" y="972021"/>
                    <a:pt x="5084564" y="925934"/>
                  </a:cubicBezTo>
                  <a:cubicBezTo>
                    <a:pt x="5033368" y="876523"/>
                    <a:pt x="5007769" y="810766"/>
                    <a:pt x="5007769" y="728662"/>
                  </a:cubicBezTo>
                  <a:lnTo>
                    <a:pt x="5007769" y="261714"/>
                  </a:lnTo>
                  <a:cubicBezTo>
                    <a:pt x="5007769" y="182041"/>
                    <a:pt x="5032598" y="118244"/>
                    <a:pt x="5082258" y="70321"/>
                  </a:cubicBezTo>
                  <a:cubicBezTo>
                    <a:pt x="5129138" y="23440"/>
                    <a:pt x="5193953" y="0"/>
                    <a:pt x="5276702" y="0"/>
                  </a:cubicBezTo>
                  <a:close/>
                </a:path>
              </a:pathLst>
            </a:custGeom>
            <a:grp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ko-KR" altLang="en-US" sz="7200" b="1" spc="-225">
                <a:solidFill>
                  <a:srgbClr val="00BDFB"/>
                </a:solidFill>
                <a:latin typeface="HGGothicE" panose="020B0909000000000000" pitchFamily="49" charset="-128"/>
                <a:cs typeface="Arial" pitchFamily="34" charset="0"/>
              </a:endParaRPr>
            </a:p>
          </p:txBody>
        </p:sp>
      </p:grpSp>
      <p:sp>
        <p:nvSpPr>
          <p:cNvPr id="21" name="Text Placeholder 20">
            <a:extLst>
              <a:ext uri="{FF2B5EF4-FFF2-40B4-BE49-F238E27FC236}">
                <a16:creationId xmlns:a16="http://schemas.microsoft.com/office/drawing/2014/main" id="{650025AD-A79B-4476-90DB-B5914AA5F6A1}"/>
              </a:ext>
            </a:extLst>
          </p:cNvPr>
          <p:cNvSpPr>
            <a:spLocks noGrp="1"/>
          </p:cNvSpPr>
          <p:nvPr>
            <p:ph type="body" sz="quarter" idx="10"/>
          </p:nvPr>
        </p:nvSpPr>
        <p:spPr>
          <a:xfrm>
            <a:off x="232051" y="1788962"/>
            <a:ext cx="8679898" cy="543185"/>
          </a:xfrm>
        </p:spPr>
        <p:txBody>
          <a:bodyPr>
            <a:normAutofit fontScale="62500" lnSpcReduction="20000"/>
          </a:bodyPr>
          <a:lstStyle/>
          <a:p>
            <a:r>
              <a:rPr lang="en-US" altLang="ko-KR" sz="2250" b="1" dirty="0">
                <a:solidFill>
                  <a:srgbClr val="FF0000"/>
                </a:solidFill>
              </a:rPr>
              <a:t>XÂY DỰNG VÀ PHÁT TRIỂN                                        CHÍNH PHỦ ĐIỆN TỬ,  </a:t>
            </a:r>
          </a:p>
          <a:p>
            <a:r>
              <a:rPr lang="en-US" altLang="ko-KR" sz="2250" b="1" dirty="0">
                <a:solidFill>
                  <a:srgbClr val="FF0000"/>
                </a:solidFill>
              </a:rPr>
              <a:t>    CHÍNH PHỦ SỐ</a:t>
            </a:r>
            <a:endParaRPr lang="ko-KR" altLang="en-US" sz="2250" b="1" dirty="0">
              <a:solidFill>
                <a:srgbClr val="FF0000"/>
              </a:solidFill>
            </a:endParaRPr>
          </a:p>
        </p:txBody>
      </p:sp>
    </p:spTree>
    <p:extLst>
      <p:ext uri="{BB962C8B-B14F-4D97-AF65-F5344CB8AC3E}">
        <p14:creationId xmlns:p14="http://schemas.microsoft.com/office/powerpoint/2010/main" val="372535517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02884D73-858D-433D-9174-9751A26B81FC}"/>
              </a:ext>
            </a:extLst>
          </p:cNvPr>
          <p:cNvGrpSpPr/>
          <p:nvPr/>
        </p:nvGrpSpPr>
        <p:grpSpPr>
          <a:xfrm rot="5400000">
            <a:off x="6701332" y="2899910"/>
            <a:ext cx="1174646" cy="159168"/>
            <a:chOff x="9079204" y="2120042"/>
            <a:chExt cx="1013985" cy="212224"/>
          </a:xfrm>
        </p:grpSpPr>
        <p:cxnSp>
          <p:nvCxnSpPr>
            <p:cNvPr id="64" name="Straight Connector 63">
              <a:extLst>
                <a:ext uri="{FF2B5EF4-FFF2-40B4-BE49-F238E27FC236}">
                  <a16:creationId xmlns:a16="http://schemas.microsoft.com/office/drawing/2014/main" id="{E80A0AF0-44AB-4F9F-9340-472861795041}"/>
                </a:ext>
              </a:extLst>
            </p:cNvPr>
            <p:cNvCxnSpPr>
              <a:cxnSpLocks/>
            </p:cNvCxnSpPr>
            <p:nvPr/>
          </p:nvCxnSpPr>
          <p:spPr>
            <a:xfrm flipV="1">
              <a:off x="9079204" y="2120042"/>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387068-954F-4451-9680-2AEA35A84ACB}"/>
                </a:ext>
              </a:extLst>
            </p:cNvPr>
            <p:cNvCxnSpPr>
              <a:cxnSpLocks/>
            </p:cNvCxnSpPr>
            <p:nvPr/>
          </p:nvCxnSpPr>
          <p:spPr>
            <a:xfrm flipV="1">
              <a:off x="9107853" y="2222163"/>
              <a:ext cx="956686" cy="798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F1A6BE-9900-4E19-A5B6-0BC4C94AC026}"/>
                </a:ext>
              </a:extLst>
            </p:cNvPr>
            <p:cNvCxnSpPr>
              <a:cxnSpLocks/>
            </p:cNvCxnSpPr>
            <p:nvPr/>
          </p:nvCxnSpPr>
          <p:spPr>
            <a:xfrm flipV="1">
              <a:off x="9079204" y="2325864"/>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23B3D0AD-D365-40C5-A450-DA618AB2D2C3}"/>
              </a:ext>
            </a:extLst>
          </p:cNvPr>
          <p:cNvGrpSpPr/>
          <p:nvPr/>
        </p:nvGrpSpPr>
        <p:grpSpPr>
          <a:xfrm>
            <a:off x="4464094" y="2220091"/>
            <a:ext cx="2743200" cy="159168"/>
            <a:chOff x="9079203" y="2120042"/>
            <a:chExt cx="3148579" cy="212224"/>
          </a:xfrm>
        </p:grpSpPr>
        <p:cxnSp>
          <p:nvCxnSpPr>
            <p:cNvPr id="54" name="Straight Connector 53">
              <a:extLst>
                <a:ext uri="{FF2B5EF4-FFF2-40B4-BE49-F238E27FC236}">
                  <a16:creationId xmlns:a16="http://schemas.microsoft.com/office/drawing/2014/main" id="{9B3FC3D5-0EC4-43B4-AB51-C4FB40A4F811}"/>
                </a:ext>
              </a:extLst>
            </p:cNvPr>
            <p:cNvCxnSpPr>
              <a:cxnSpLocks/>
            </p:cNvCxnSpPr>
            <p:nvPr/>
          </p:nvCxnSpPr>
          <p:spPr>
            <a:xfrm flipV="1">
              <a:off x="9079203" y="2120042"/>
              <a:ext cx="3148578"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A540A47-4015-4B2A-81E8-B25BA53FF313}"/>
                </a:ext>
              </a:extLst>
            </p:cNvPr>
            <p:cNvCxnSpPr>
              <a:cxnSpLocks/>
            </p:cNvCxnSpPr>
            <p:nvPr/>
          </p:nvCxnSpPr>
          <p:spPr>
            <a:xfrm flipV="1">
              <a:off x="9079203" y="2222163"/>
              <a:ext cx="3148579" cy="798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AD0360-77C5-4EDA-BD13-7578C205C2B9}"/>
                </a:ext>
              </a:extLst>
            </p:cNvPr>
            <p:cNvCxnSpPr>
              <a:cxnSpLocks/>
            </p:cNvCxnSpPr>
            <p:nvPr/>
          </p:nvCxnSpPr>
          <p:spPr>
            <a:xfrm flipV="1">
              <a:off x="9079203" y="2325864"/>
              <a:ext cx="3148579"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3C02E89C-5A86-4121-A198-B840B3196BDF}"/>
              </a:ext>
            </a:extLst>
          </p:cNvPr>
          <p:cNvGrpSpPr/>
          <p:nvPr/>
        </p:nvGrpSpPr>
        <p:grpSpPr>
          <a:xfrm rot="16200000" flipH="1">
            <a:off x="4076039" y="2988016"/>
            <a:ext cx="1015578" cy="159168"/>
            <a:chOff x="9079204" y="2120042"/>
            <a:chExt cx="1013985" cy="212224"/>
          </a:xfrm>
        </p:grpSpPr>
        <p:cxnSp>
          <p:nvCxnSpPr>
            <p:cNvPr id="84" name="Straight Connector 83">
              <a:extLst>
                <a:ext uri="{FF2B5EF4-FFF2-40B4-BE49-F238E27FC236}">
                  <a16:creationId xmlns:a16="http://schemas.microsoft.com/office/drawing/2014/main" id="{786F7430-9FA4-4C7D-B00E-B65D825D0A4E}"/>
                </a:ext>
              </a:extLst>
            </p:cNvPr>
            <p:cNvCxnSpPr>
              <a:cxnSpLocks/>
            </p:cNvCxnSpPr>
            <p:nvPr/>
          </p:nvCxnSpPr>
          <p:spPr>
            <a:xfrm flipV="1">
              <a:off x="9079204" y="2120042"/>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B8F48-BEEF-45F4-B3C0-00AADF087770}"/>
                </a:ext>
              </a:extLst>
            </p:cNvPr>
            <p:cNvCxnSpPr>
              <a:cxnSpLocks/>
            </p:cNvCxnSpPr>
            <p:nvPr/>
          </p:nvCxnSpPr>
          <p:spPr>
            <a:xfrm flipV="1">
              <a:off x="9107853" y="2222163"/>
              <a:ext cx="956686" cy="798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4F7316B-8E12-4DD2-A913-04DB6A3539C6}"/>
                </a:ext>
              </a:extLst>
            </p:cNvPr>
            <p:cNvCxnSpPr>
              <a:cxnSpLocks/>
            </p:cNvCxnSpPr>
            <p:nvPr/>
          </p:nvCxnSpPr>
          <p:spPr>
            <a:xfrm flipV="1">
              <a:off x="9079204" y="2325864"/>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FEFC8247-15B5-49E9-8258-DD6A7CF96E98}"/>
              </a:ext>
            </a:extLst>
          </p:cNvPr>
          <p:cNvGrpSpPr/>
          <p:nvPr/>
        </p:nvGrpSpPr>
        <p:grpSpPr>
          <a:xfrm rot="16200000" flipH="1">
            <a:off x="1069753" y="2807881"/>
            <a:ext cx="1015578" cy="159168"/>
            <a:chOff x="9079204" y="2120042"/>
            <a:chExt cx="1013985" cy="212224"/>
          </a:xfrm>
        </p:grpSpPr>
        <p:cxnSp>
          <p:nvCxnSpPr>
            <p:cNvPr id="77" name="Straight Connector 76">
              <a:extLst>
                <a:ext uri="{FF2B5EF4-FFF2-40B4-BE49-F238E27FC236}">
                  <a16:creationId xmlns:a16="http://schemas.microsoft.com/office/drawing/2014/main" id="{07183E93-8BBA-465C-B6A8-4A1C189BC4F3}"/>
                </a:ext>
              </a:extLst>
            </p:cNvPr>
            <p:cNvCxnSpPr>
              <a:cxnSpLocks/>
            </p:cNvCxnSpPr>
            <p:nvPr/>
          </p:nvCxnSpPr>
          <p:spPr>
            <a:xfrm flipV="1">
              <a:off x="9079204" y="2120042"/>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044BA7B-0BA8-4125-A92A-2083715A1747}"/>
                </a:ext>
              </a:extLst>
            </p:cNvPr>
            <p:cNvCxnSpPr>
              <a:cxnSpLocks/>
            </p:cNvCxnSpPr>
            <p:nvPr/>
          </p:nvCxnSpPr>
          <p:spPr>
            <a:xfrm flipV="1">
              <a:off x="9107853" y="2222163"/>
              <a:ext cx="956686" cy="798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F43AB2-EACF-49A0-8C53-C214BD27C94F}"/>
                </a:ext>
              </a:extLst>
            </p:cNvPr>
            <p:cNvCxnSpPr>
              <a:cxnSpLocks/>
            </p:cNvCxnSpPr>
            <p:nvPr/>
          </p:nvCxnSpPr>
          <p:spPr>
            <a:xfrm flipV="1">
              <a:off x="9079204" y="2325864"/>
              <a:ext cx="101398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CFB48F4B-6938-4A0B-8C38-BACDC420EDF6}"/>
              </a:ext>
            </a:extLst>
          </p:cNvPr>
          <p:cNvGrpSpPr/>
          <p:nvPr/>
        </p:nvGrpSpPr>
        <p:grpSpPr>
          <a:xfrm flipH="1">
            <a:off x="1674932" y="2220091"/>
            <a:ext cx="2743201" cy="159168"/>
            <a:chOff x="9095594" y="2120042"/>
            <a:chExt cx="997595" cy="212224"/>
          </a:xfrm>
        </p:grpSpPr>
        <p:cxnSp>
          <p:nvCxnSpPr>
            <p:cNvPr id="74" name="Straight Connector 73">
              <a:extLst>
                <a:ext uri="{FF2B5EF4-FFF2-40B4-BE49-F238E27FC236}">
                  <a16:creationId xmlns:a16="http://schemas.microsoft.com/office/drawing/2014/main" id="{89B82BC8-0358-45DC-90AE-CB3374893C44}"/>
                </a:ext>
              </a:extLst>
            </p:cNvPr>
            <p:cNvCxnSpPr>
              <a:cxnSpLocks/>
            </p:cNvCxnSpPr>
            <p:nvPr/>
          </p:nvCxnSpPr>
          <p:spPr>
            <a:xfrm flipV="1">
              <a:off x="9095594" y="2120042"/>
              <a:ext cx="99759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64BC461-6591-4CC0-85E5-73DFF5223587}"/>
                </a:ext>
              </a:extLst>
            </p:cNvPr>
            <p:cNvCxnSpPr>
              <a:cxnSpLocks/>
            </p:cNvCxnSpPr>
            <p:nvPr/>
          </p:nvCxnSpPr>
          <p:spPr>
            <a:xfrm flipV="1">
              <a:off x="9095594" y="2222163"/>
              <a:ext cx="997595" cy="798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0682EA-F778-4139-B9C1-6A46AF55B1CC}"/>
                </a:ext>
              </a:extLst>
            </p:cNvPr>
            <p:cNvCxnSpPr>
              <a:cxnSpLocks/>
            </p:cNvCxnSpPr>
            <p:nvPr/>
          </p:nvCxnSpPr>
          <p:spPr>
            <a:xfrm flipV="1">
              <a:off x="9095594" y="2325864"/>
              <a:ext cx="997595" cy="640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044EA162-ABE7-4005-B6D1-D0A24A05F6D5}"/>
              </a:ext>
            </a:extLst>
          </p:cNvPr>
          <p:cNvGrpSpPr/>
          <p:nvPr/>
        </p:nvGrpSpPr>
        <p:grpSpPr>
          <a:xfrm flipH="1">
            <a:off x="1461433" y="2188367"/>
            <a:ext cx="216629" cy="216629"/>
            <a:chOff x="10060500" y="2077743"/>
            <a:chExt cx="288839" cy="288839"/>
          </a:xfrm>
        </p:grpSpPr>
        <p:sp>
          <p:nvSpPr>
            <p:cNvPr id="72" name="Oval 71">
              <a:extLst>
                <a:ext uri="{FF2B5EF4-FFF2-40B4-BE49-F238E27FC236}">
                  <a16:creationId xmlns:a16="http://schemas.microsoft.com/office/drawing/2014/main" id="{C3C6FD04-1EE5-43C0-B60D-2F4708C1E179}"/>
                </a:ext>
              </a:extLst>
            </p:cNvPr>
            <p:cNvSpPr/>
            <p:nvPr/>
          </p:nvSpPr>
          <p:spPr>
            <a:xfrm>
              <a:off x="10060500" y="2077743"/>
              <a:ext cx="288839" cy="28883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73" name="Oval 72">
              <a:extLst>
                <a:ext uri="{FF2B5EF4-FFF2-40B4-BE49-F238E27FC236}">
                  <a16:creationId xmlns:a16="http://schemas.microsoft.com/office/drawing/2014/main" id="{33311701-DC17-42C4-92DD-CBB04CEE6DDC}"/>
                </a:ext>
              </a:extLst>
            </p:cNvPr>
            <p:cNvSpPr/>
            <p:nvPr/>
          </p:nvSpPr>
          <p:spPr>
            <a:xfrm>
              <a:off x="10109200" y="2126443"/>
              <a:ext cx="191438" cy="191438"/>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4896" y="1111882"/>
            <a:ext cx="8679898" cy="543185"/>
          </a:xfrm>
        </p:spPr>
        <p:txBody>
          <a:bodyPr/>
          <a:lstStyle/>
          <a:p>
            <a:r>
              <a:rPr lang="en-US" sz="2250" b="1">
                <a:solidFill>
                  <a:srgbClr val="FF0000"/>
                </a:solidFill>
                <a:ea typeface="Open sans" panose="020B0606030504020204" pitchFamily="34" charset="0"/>
              </a:rPr>
              <a:t>MỤC TIÊU</a:t>
            </a:r>
          </a:p>
        </p:txBody>
      </p:sp>
      <p:grpSp>
        <p:nvGrpSpPr>
          <p:cNvPr id="9" name="Group 8">
            <a:extLst>
              <a:ext uri="{FF2B5EF4-FFF2-40B4-BE49-F238E27FC236}">
                <a16:creationId xmlns:a16="http://schemas.microsoft.com/office/drawing/2014/main" id="{D31DB148-ADBF-43E1-B75E-2C8D9059E1D6}"/>
              </a:ext>
            </a:extLst>
          </p:cNvPr>
          <p:cNvGrpSpPr/>
          <p:nvPr/>
        </p:nvGrpSpPr>
        <p:grpSpPr>
          <a:xfrm>
            <a:off x="3654694" y="1872768"/>
            <a:ext cx="1541684" cy="853325"/>
            <a:chOff x="4853562" y="1589418"/>
            <a:chExt cx="2334216" cy="1291991"/>
          </a:xfrm>
        </p:grpSpPr>
        <p:sp>
          <p:nvSpPr>
            <p:cNvPr id="10" name="Freeform 7">
              <a:extLst>
                <a:ext uri="{FF2B5EF4-FFF2-40B4-BE49-F238E27FC236}">
                  <a16:creationId xmlns:a16="http://schemas.microsoft.com/office/drawing/2014/main" id="{816D13D3-5439-4B96-B9FF-F094061BB9E7}"/>
                </a:ext>
              </a:extLst>
            </p:cNvPr>
            <p:cNvSpPr>
              <a:spLocks noChangeAspect="1"/>
            </p:cNvSpPr>
            <p:nvPr/>
          </p:nvSpPr>
          <p:spPr>
            <a:xfrm flipH="1">
              <a:off x="4853562" y="1589418"/>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latin typeface="Arial" pitchFamily="34" charset="0"/>
              </a:endParaRPr>
            </a:p>
          </p:txBody>
        </p:sp>
        <p:sp>
          <p:nvSpPr>
            <p:cNvPr id="11" name="Freeform 7">
              <a:extLst>
                <a:ext uri="{FF2B5EF4-FFF2-40B4-BE49-F238E27FC236}">
                  <a16:creationId xmlns:a16="http://schemas.microsoft.com/office/drawing/2014/main" id="{E269E2D8-1B0C-4CFF-8A11-6FA510F76E9F}"/>
                </a:ext>
              </a:extLst>
            </p:cNvPr>
            <p:cNvSpPr>
              <a:spLocks noChangeAspect="1"/>
            </p:cNvSpPr>
            <p:nvPr/>
          </p:nvSpPr>
          <p:spPr>
            <a:xfrm flipH="1">
              <a:off x="4955529" y="1678713"/>
              <a:ext cx="2232249" cy="120269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ko-KR" sz="1500">
                  <a:solidFill>
                    <a:srgbClr val="FF0000"/>
                  </a:solidFill>
                  <a:latin typeface="Arial" pitchFamily="34" charset="0"/>
                </a:rPr>
                <a:t>CPĐT, CPS</a:t>
              </a:r>
              <a:endParaRPr lang="ko-KR" altLang="en-US" sz="1500">
                <a:solidFill>
                  <a:srgbClr val="FF0000"/>
                </a:solidFill>
                <a:latin typeface="Arial" pitchFamily="34" charset="0"/>
              </a:endParaRPr>
            </a:p>
          </p:txBody>
        </p:sp>
      </p:grpSp>
      <p:grpSp>
        <p:nvGrpSpPr>
          <p:cNvPr id="22" name="Group 21">
            <a:extLst>
              <a:ext uri="{FF2B5EF4-FFF2-40B4-BE49-F238E27FC236}">
                <a16:creationId xmlns:a16="http://schemas.microsoft.com/office/drawing/2014/main" id="{6DBCD7A1-98C2-4C30-A737-0E1FDFEF719A}"/>
              </a:ext>
            </a:extLst>
          </p:cNvPr>
          <p:cNvGrpSpPr/>
          <p:nvPr/>
        </p:nvGrpSpPr>
        <p:grpSpPr>
          <a:xfrm>
            <a:off x="6324674" y="3527654"/>
            <a:ext cx="1921976" cy="1242025"/>
            <a:chOff x="9418332" y="2985792"/>
            <a:chExt cx="1377929" cy="890449"/>
          </a:xfrm>
          <a:solidFill>
            <a:schemeClr val="accent2"/>
          </a:solidFill>
        </p:grpSpPr>
        <p:grpSp>
          <p:nvGrpSpPr>
            <p:cNvPr id="23" name="Group 22">
              <a:extLst>
                <a:ext uri="{FF2B5EF4-FFF2-40B4-BE49-F238E27FC236}">
                  <a16:creationId xmlns:a16="http://schemas.microsoft.com/office/drawing/2014/main" id="{3A9198FF-215A-4928-A7F6-3029684128BB}"/>
                </a:ext>
              </a:extLst>
            </p:cNvPr>
            <p:cNvGrpSpPr/>
            <p:nvPr/>
          </p:nvGrpSpPr>
          <p:grpSpPr>
            <a:xfrm>
              <a:off x="9418332" y="3429000"/>
              <a:ext cx="1377929" cy="447241"/>
              <a:chOff x="9418332" y="3429000"/>
              <a:chExt cx="1377929" cy="447241"/>
            </a:xfrm>
            <a:grpFill/>
          </p:grpSpPr>
          <p:sp>
            <p:nvSpPr>
              <p:cNvPr id="30" name="Freeform: Shape 29">
                <a:extLst>
                  <a:ext uri="{FF2B5EF4-FFF2-40B4-BE49-F238E27FC236}">
                    <a16:creationId xmlns:a16="http://schemas.microsoft.com/office/drawing/2014/main" id="{DDF534ED-70D4-4939-AF9A-BFEB9D1A7582}"/>
                  </a:ext>
                </a:extLst>
              </p:cNvPr>
              <p:cNvSpPr/>
              <p:nvPr/>
            </p:nvSpPr>
            <p:spPr>
              <a:xfrm>
                <a:off x="9418332" y="3660420"/>
                <a:ext cx="1377929" cy="215821"/>
              </a:xfrm>
              <a:custGeom>
                <a:avLst/>
                <a:gdLst>
                  <a:gd name="connsiteX0" fmla="*/ 2123188 w 2324346"/>
                  <a:gd name="connsiteY0" fmla="*/ 127749 h 364054"/>
                  <a:gd name="connsiteX1" fmla="*/ 2067056 w 2324346"/>
                  <a:gd name="connsiteY1" fmla="*/ 183881 h 364054"/>
                  <a:gd name="connsiteX2" fmla="*/ 2123188 w 2324346"/>
                  <a:gd name="connsiteY2" fmla="*/ 240013 h 364054"/>
                  <a:gd name="connsiteX3" fmla="*/ 2179320 w 2324346"/>
                  <a:gd name="connsiteY3" fmla="*/ 183881 h 364054"/>
                  <a:gd name="connsiteX4" fmla="*/ 2123188 w 2324346"/>
                  <a:gd name="connsiteY4" fmla="*/ 127749 h 364054"/>
                  <a:gd name="connsiteX5" fmla="*/ 1803836 w 2324346"/>
                  <a:gd name="connsiteY5" fmla="*/ 127749 h 364054"/>
                  <a:gd name="connsiteX6" fmla="*/ 1747704 w 2324346"/>
                  <a:gd name="connsiteY6" fmla="*/ 183881 h 364054"/>
                  <a:gd name="connsiteX7" fmla="*/ 1803836 w 2324346"/>
                  <a:gd name="connsiteY7" fmla="*/ 240013 h 364054"/>
                  <a:gd name="connsiteX8" fmla="*/ 1859968 w 2324346"/>
                  <a:gd name="connsiteY8" fmla="*/ 183881 h 364054"/>
                  <a:gd name="connsiteX9" fmla="*/ 1803836 w 2324346"/>
                  <a:gd name="connsiteY9" fmla="*/ 127749 h 364054"/>
                  <a:gd name="connsiteX10" fmla="*/ 1484484 w 2324346"/>
                  <a:gd name="connsiteY10" fmla="*/ 127749 h 364054"/>
                  <a:gd name="connsiteX11" fmla="*/ 1428352 w 2324346"/>
                  <a:gd name="connsiteY11" fmla="*/ 183881 h 364054"/>
                  <a:gd name="connsiteX12" fmla="*/ 1484484 w 2324346"/>
                  <a:gd name="connsiteY12" fmla="*/ 240013 h 364054"/>
                  <a:gd name="connsiteX13" fmla="*/ 1540616 w 2324346"/>
                  <a:gd name="connsiteY13" fmla="*/ 183881 h 364054"/>
                  <a:gd name="connsiteX14" fmla="*/ 1484484 w 2324346"/>
                  <a:gd name="connsiteY14" fmla="*/ 127749 h 364054"/>
                  <a:gd name="connsiteX15" fmla="*/ 1165131 w 2324346"/>
                  <a:gd name="connsiteY15" fmla="*/ 127749 h 364054"/>
                  <a:gd name="connsiteX16" fmla="*/ 1108999 w 2324346"/>
                  <a:gd name="connsiteY16" fmla="*/ 183881 h 364054"/>
                  <a:gd name="connsiteX17" fmla="*/ 1165131 w 2324346"/>
                  <a:gd name="connsiteY17" fmla="*/ 240013 h 364054"/>
                  <a:gd name="connsiteX18" fmla="*/ 1221263 w 2324346"/>
                  <a:gd name="connsiteY18" fmla="*/ 183881 h 364054"/>
                  <a:gd name="connsiteX19" fmla="*/ 1165131 w 2324346"/>
                  <a:gd name="connsiteY19" fmla="*/ 127749 h 364054"/>
                  <a:gd name="connsiteX20" fmla="*/ 845779 w 2324346"/>
                  <a:gd name="connsiteY20" fmla="*/ 127749 h 364054"/>
                  <a:gd name="connsiteX21" fmla="*/ 789647 w 2324346"/>
                  <a:gd name="connsiteY21" fmla="*/ 183881 h 364054"/>
                  <a:gd name="connsiteX22" fmla="*/ 845779 w 2324346"/>
                  <a:gd name="connsiteY22" fmla="*/ 240013 h 364054"/>
                  <a:gd name="connsiteX23" fmla="*/ 901911 w 2324346"/>
                  <a:gd name="connsiteY23" fmla="*/ 183881 h 364054"/>
                  <a:gd name="connsiteX24" fmla="*/ 845779 w 2324346"/>
                  <a:gd name="connsiteY24" fmla="*/ 127749 h 364054"/>
                  <a:gd name="connsiteX25" fmla="*/ 526427 w 2324346"/>
                  <a:gd name="connsiteY25" fmla="*/ 127749 h 364054"/>
                  <a:gd name="connsiteX26" fmla="*/ 470295 w 2324346"/>
                  <a:gd name="connsiteY26" fmla="*/ 183881 h 364054"/>
                  <a:gd name="connsiteX27" fmla="*/ 526427 w 2324346"/>
                  <a:gd name="connsiteY27" fmla="*/ 240013 h 364054"/>
                  <a:gd name="connsiteX28" fmla="*/ 582559 w 2324346"/>
                  <a:gd name="connsiteY28" fmla="*/ 183881 h 364054"/>
                  <a:gd name="connsiteX29" fmla="*/ 526427 w 2324346"/>
                  <a:gd name="connsiteY29" fmla="*/ 127749 h 364054"/>
                  <a:gd name="connsiteX30" fmla="*/ 207075 w 2324346"/>
                  <a:gd name="connsiteY30" fmla="*/ 127749 h 364054"/>
                  <a:gd name="connsiteX31" fmla="*/ 150943 w 2324346"/>
                  <a:gd name="connsiteY31" fmla="*/ 183881 h 364054"/>
                  <a:gd name="connsiteX32" fmla="*/ 207075 w 2324346"/>
                  <a:gd name="connsiteY32" fmla="*/ 240013 h 364054"/>
                  <a:gd name="connsiteX33" fmla="*/ 263207 w 2324346"/>
                  <a:gd name="connsiteY33" fmla="*/ 183881 h 364054"/>
                  <a:gd name="connsiteX34" fmla="*/ 207075 w 2324346"/>
                  <a:gd name="connsiteY34" fmla="*/ 127749 h 364054"/>
                  <a:gd name="connsiteX35" fmla="*/ 2123188 w 2324346"/>
                  <a:gd name="connsiteY35" fmla="*/ 71617 h 364054"/>
                  <a:gd name="connsiteX36" fmla="*/ 2235452 w 2324346"/>
                  <a:gd name="connsiteY36" fmla="*/ 183881 h 364054"/>
                  <a:gd name="connsiteX37" fmla="*/ 2123188 w 2324346"/>
                  <a:gd name="connsiteY37" fmla="*/ 296145 h 364054"/>
                  <a:gd name="connsiteX38" fmla="*/ 2010924 w 2324346"/>
                  <a:gd name="connsiteY38" fmla="*/ 183881 h 364054"/>
                  <a:gd name="connsiteX39" fmla="*/ 2123188 w 2324346"/>
                  <a:gd name="connsiteY39" fmla="*/ 71617 h 364054"/>
                  <a:gd name="connsiteX40" fmla="*/ 1803836 w 2324346"/>
                  <a:gd name="connsiteY40" fmla="*/ 71617 h 364054"/>
                  <a:gd name="connsiteX41" fmla="*/ 1916100 w 2324346"/>
                  <a:gd name="connsiteY41" fmla="*/ 183881 h 364054"/>
                  <a:gd name="connsiteX42" fmla="*/ 1803836 w 2324346"/>
                  <a:gd name="connsiteY42" fmla="*/ 296145 h 364054"/>
                  <a:gd name="connsiteX43" fmla="*/ 1691572 w 2324346"/>
                  <a:gd name="connsiteY43" fmla="*/ 183881 h 364054"/>
                  <a:gd name="connsiteX44" fmla="*/ 1803836 w 2324346"/>
                  <a:gd name="connsiteY44" fmla="*/ 71617 h 364054"/>
                  <a:gd name="connsiteX45" fmla="*/ 1484484 w 2324346"/>
                  <a:gd name="connsiteY45" fmla="*/ 71617 h 364054"/>
                  <a:gd name="connsiteX46" fmla="*/ 1596748 w 2324346"/>
                  <a:gd name="connsiteY46" fmla="*/ 183881 h 364054"/>
                  <a:gd name="connsiteX47" fmla="*/ 1484484 w 2324346"/>
                  <a:gd name="connsiteY47" fmla="*/ 296145 h 364054"/>
                  <a:gd name="connsiteX48" fmla="*/ 1372220 w 2324346"/>
                  <a:gd name="connsiteY48" fmla="*/ 183881 h 364054"/>
                  <a:gd name="connsiteX49" fmla="*/ 1484484 w 2324346"/>
                  <a:gd name="connsiteY49" fmla="*/ 71617 h 364054"/>
                  <a:gd name="connsiteX50" fmla="*/ 1165131 w 2324346"/>
                  <a:gd name="connsiteY50" fmla="*/ 71617 h 364054"/>
                  <a:gd name="connsiteX51" fmla="*/ 1277395 w 2324346"/>
                  <a:gd name="connsiteY51" fmla="*/ 183881 h 364054"/>
                  <a:gd name="connsiteX52" fmla="*/ 1165131 w 2324346"/>
                  <a:gd name="connsiteY52" fmla="*/ 296145 h 364054"/>
                  <a:gd name="connsiteX53" fmla="*/ 1052867 w 2324346"/>
                  <a:gd name="connsiteY53" fmla="*/ 183881 h 364054"/>
                  <a:gd name="connsiteX54" fmla="*/ 1165131 w 2324346"/>
                  <a:gd name="connsiteY54" fmla="*/ 71617 h 364054"/>
                  <a:gd name="connsiteX55" fmla="*/ 845779 w 2324346"/>
                  <a:gd name="connsiteY55" fmla="*/ 71617 h 364054"/>
                  <a:gd name="connsiteX56" fmla="*/ 958043 w 2324346"/>
                  <a:gd name="connsiteY56" fmla="*/ 183881 h 364054"/>
                  <a:gd name="connsiteX57" fmla="*/ 845779 w 2324346"/>
                  <a:gd name="connsiteY57" fmla="*/ 296145 h 364054"/>
                  <a:gd name="connsiteX58" fmla="*/ 733515 w 2324346"/>
                  <a:gd name="connsiteY58" fmla="*/ 183881 h 364054"/>
                  <a:gd name="connsiteX59" fmla="*/ 845779 w 2324346"/>
                  <a:gd name="connsiteY59" fmla="*/ 71617 h 364054"/>
                  <a:gd name="connsiteX60" fmla="*/ 526427 w 2324346"/>
                  <a:gd name="connsiteY60" fmla="*/ 71617 h 364054"/>
                  <a:gd name="connsiteX61" fmla="*/ 638691 w 2324346"/>
                  <a:gd name="connsiteY61" fmla="*/ 183881 h 364054"/>
                  <a:gd name="connsiteX62" fmla="*/ 526427 w 2324346"/>
                  <a:gd name="connsiteY62" fmla="*/ 296145 h 364054"/>
                  <a:gd name="connsiteX63" fmla="*/ 414163 w 2324346"/>
                  <a:gd name="connsiteY63" fmla="*/ 183881 h 364054"/>
                  <a:gd name="connsiteX64" fmla="*/ 526427 w 2324346"/>
                  <a:gd name="connsiteY64" fmla="*/ 71617 h 364054"/>
                  <a:gd name="connsiteX65" fmla="*/ 207075 w 2324346"/>
                  <a:gd name="connsiteY65" fmla="*/ 71617 h 364054"/>
                  <a:gd name="connsiteX66" fmla="*/ 319339 w 2324346"/>
                  <a:gd name="connsiteY66" fmla="*/ 183881 h 364054"/>
                  <a:gd name="connsiteX67" fmla="*/ 207075 w 2324346"/>
                  <a:gd name="connsiteY67" fmla="*/ 296145 h 364054"/>
                  <a:gd name="connsiteX68" fmla="*/ 94811 w 2324346"/>
                  <a:gd name="connsiteY68" fmla="*/ 183881 h 364054"/>
                  <a:gd name="connsiteX69" fmla="*/ 207075 w 2324346"/>
                  <a:gd name="connsiteY69" fmla="*/ 71617 h 364054"/>
                  <a:gd name="connsiteX70" fmla="*/ 182844 w 2324346"/>
                  <a:gd name="connsiteY70" fmla="*/ 45713 h 364054"/>
                  <a:gd name="connsiteX71" fmla="*/ 46530 w 2324346"/>
                  <a:gd name="connsiteY71" fmla="*/ 182027 h 364054"/>
                  <a:gd name="connsiteX72" fmla="*/ 182844 w 2324346"/>
                  <a:gd name="connsiteY72" fmla="*/ 318341 h 364054"/>
                  <a:gd name="connsiteX73" fmla="*/ 2141502 w 2324346"/>
                  <a:gd name="connsiteY73" fmla="*/ 318341 h 364054"/>
                  <a:gd name="connsiteX74" fmla="*/ 2277816 w 2324346"/>
                  <a:gd name="connsiteY74" fmla="*/ 182027 h 364054"/>
                  <a:gd name="connsiteX75" fmla="*/ 2141502 w 2324346"/>
                  <a:gd name="connsiteY75" fmla="*/ 45713 h 364054"/>
                  <a:gd name="connsiteX76" fmla="*/ 182027 w 2324346"/>
                  <a:gd name="connsiteY76" fmla="*/ 0 h 364054"/>
                  <a:gd name="connsiteX77" fmla="*/ 2142319 w 2324346"/>
                  <a:gd name="connsiteY77" fmla="*/ 0 h 364054"/>
                  <a:gd name="connsiteX78" fmla="*/ 2324346 w 2324346"/>
                  <a:gd name="connsiteY78" fmla="*/ 182027 h 364054"/>
                  <a:gd name="connsiteX79" fmla="*/ 2142319 w 2324346"/>
                  <a:gd name="connsiteY79" fmla="*/ 364054 h 364054"/>
                  <a:gd name="connsiteX80" fmla="*/ 182027 w 2324346"/>
                  <a:gd name="connsiteY80" fmla="*/ 364054 h 364054"/>
                  <a:gd name="connsiteX81" fmla="*/ 0 w 2324346"/>
                  <a:gd name="connsiteY81" fmla="*/ 182027 h 364054"/>
                  <a:gd name="connsiteX82" fmla="*/ 182027 w 2324346"/>
                  <a:gd name="connsiteY82" fmla="*/ 0 h 36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24346" h="364054">
                    <a:moveTo>
                      <a:pt x="2123188" y="127749"/>
                    </a:moveTo>
                    <a:cubicBezTo>
                      <a:pt x="2092187" y="127749"/>
                      <a:pt x="2067056" y="152880"/>
                      <a:pt x="2067056" y="183881"/>
                    </a:cubicBezTo>
                    <a:cubicBezTo>
                      <a:pt x="2067056" y="214882"/>
                      <a:pt x="2092187" y="240013"/>
                      <a:pt x="2123188" y="240013"/>
                    </a:cubicBezTo>
                    <a:cubicBezTo>
                      <a:pt x="2154189" y="240013"/>
                      <a:pt x="2179320" y="214882"/>
                      <a:pt x="2179320" y="183881"/>
                    </a:cubicBezTo>
                    <a:cubicBezTo>
                      <a:pt x="2179320" y="152880"/>
                      <a:pt x="2154189" y="127749"/>
                      <a:pt x="2123188" y="127749"/>
                    </a:cubicBezTo>
                    <a:close/>
                    <a:moveTo>
                      <a:pt x="1803836" y="127749"/>
                    </a:moveTo>
                    <a:cubicBezTo>
                      <a:pt x="1772835" y="127749"/>
                      <a:pt x="1747704" y="152880"/>
                      <a:pt x="1747704" y="183881"/>
                    </a:cubicBezTo>
                    <a:cubicBezTo>
                      <a:pt x="1747704" y="214882"/>
                      <a:pt x="1772835" y="240013"/>
                      <a:pt x="1803836" y="240013"/>
                    </a:cubicBezTo>
                    <a:cubicBezTo>
                      <a:pt x="1834837" y="240013"/>
                      <a:pt x="1859968" y="214882"/>
                      <a:pt x="1859968" y="183881"/>
                    </a:cubicBezTo>
                    <a:cubicBezTo>
                      <a:pt x="1859968" y="152880"/>
                      <a:pt x="1834837" y="127749"/>
                      <a:pt x="1803836" y="127749"/>
                    </a:cubicBezTo>
                    <a:close/>
                    <a:moveTo>
                      <a:pt x="1484484" y="127749"/>
                    </a:moveTo>
                    <a:cubicBezTo>
                      <a:pt x="1453483" y="127749"/>
                      <a:pt x="1428352" y="152880"/>
                      <a:pt x="1428352" y="183881"/>
                    </a:cubicBezTo>
                    <a:cubicBezTo>
                      <a:pt x="1428352" y="214882"/>
                      <a:pt x="1453483" y="240013"/>
                      <a:pt x="1484484" y="240013"/>
                    </a:cubicBezTo>
                    <a:cubicBezTo>
                      <a:pt x="1515485" y="240013"/>
                      <a:pt x="1540616" y="214882"/>
                      <a:pt x="1540616" y="183881"/>
                    </a:cubicBezTo>
                    <a:cubicBezTo>
                      <a:pt x="1540616" y="152880"/>
                      <a:pt x="1515485" y="127749"/>
                      <a:pt x="1484484" y="127749"/>
                    </a:cubicBezTo>
                    <a:close/>
                    <a:moveTo>
                      <a:pt x="1165131" y="127749"/>
                    </a:moveTo>
                    <a:cubicBezTo>
                      <a:pt x="1134130" y="127749"/>
                      <a:pt x="1108999" y="152880"/>
                      <a:pt x="1108999" y="183881"/>
                    </a:cubicBezTo>
                    <a:cubicBezTo>
                      <a:pt x="1108999" y="214882"/>
                      <a:pt x="1134130" y="240013"/>
                      <a:pt x="1165131" y="240013"/>
                    </a:cubicBezTo>
                    <a:cubicBezTo>
                      <a:pt x="1196132" y="240013"/>
                      <a:pt x="1221263" y="214882"/>
                      <a:pt x="1221263" y="183881"/>
                    </a:cubicBezTo>
                    <a:cubicBezTo>
                      <a:pt x="1221263" y="152880"/>
                      <a:pt x="1196132" y="127749"/>
                      <a:pt x="1165131" y="127749"/>
                    </a:cubicBezTo>
                    <a:close/>
                    <a:moveTo>
                      <a:pt x="845779" y="127749"/>
                    </a:moveTo>
                    <a:cubicBezTo>
                      <a:pt x="814778" y="127749"/>
                      <a:pt x="789647" y="152880"/>
                      <a:pt x="789647" y="183881"/>
                    </a:cubicBezTo>
                    <a:cubicBezTo>
                      <a:pt x="789647" y="214882"/>
                      <a:pt x="814778" y="240013"/>
                      <a:pt x="845779" y="240013"/>
                    </a:cubicBezTo>
                    <a:cubicBezTo>
                      <a:pt x="876780" y="240013"/>
                      <a:pt x="901911" y="214882"/>
                      <a:pt x="901911" y="183881"/>
                    </a:cubicBezTo>
                    <a:cubicBezTo>
                      <a:pt x="901911" y="152880"/>
                      <a:pt x="876780" y="127749"/>
                      <a:pt x="845779" y="127749"/>
                    </a:cubicBezTo>
                    <a:close/>
                    <a:moveTo>
                      <a:pt x="526427" y="127749"/>
                    </a:moveTo>
                    <a:cubicBezTo>
                      <a:pt x="495426" y="127749"/>
                      <a:pt x="470295" y="152880"/>
                      <a:pt x="470295" y="183881"/>
                    </a:cubicBezTo>
                    <a:cubicBezTo>
                      <a:pt x="470295" y="214882"/>
                      <a:pt x="495426" y="240013"/>
                      <a:pt x="526427" y="240013"/>
                    </a:cubicBezTo>
                    <a:cubicBezTo>
                      <a:pt x="557428" y="240013"/>
                      <a:pt x="582559" y="214882"/>
                      <a:pt x="582559" y="183881"/>
                    </a:cubicBezTo>
                    <a:cubicBezTo>
                      <a:pt x="582559" y="152880"/>
                      <a:pt x="557428" y="127749"/>
                      <a:pt x="526427" y="127749"/>
                    </a:cubicBezTo>
                    <a:close/>
                    <a:moveTo>
                      <a:pt x="207075" y="127749"/>
                    </a:moveTo>
                    <a:cubicBezTo>
                      <a:pt x="176074" y="127749"/>
                      <a:pt x="150943" y="152880"/>
                      <a:pt x="150943" y="183881"/>
                    </a:cubicBezTo>
                    <a:cubicBezTo>
                      <a:pt x="150943" y="214882"/>
                      <a:pt x="176074" y="240013"/>
                      <a:pt x="207075" y="240013"/>
                    </a:cubicBezTo>
                    <a:cubicBezTo>
                      <a:pt x="238076" y="240013"/>
                      <a:pt x="263207" y="214882"/>
                      <a:pt x="263207" y="183881"/>
                    </a:cubicBezTo>
                    <a:cubicBezTo>
                      <a:pt x="263207" y="152880"/>
                      <a:pt x="238076" y="127749"/>
                      <a:pt x="207075" y="127749"/>
                    </a:cubicBezTo>
                    <a:close/>
                    <a:moveTo>
                      <a:pt x="2123188" y="71617"/>
                    </a:moveTo>
                    <a:cubicBezTo>
                      <a:pt x="2185190" y="71617"/>
                      <a:pt x="2235452" y="121879"/>
                      <a:pt x="2235452" y="183881"/>
                    </a:cubicBezTo>
                    <a:cubicBezTo>
                      <a:pt x="2235452" y="245883"/>
                      <a:pt x="2185190" y="296145"/>
                      <a:pt x="2123188" y="296145"/>
                    </a:cubicBezTo>
                    <a:cubicBezTo>
                      <a:pt x="2061186" y="296145"/>
                      <a:pt x="2010924" y="245883"/>
                      <a:pt x="2010924" y="183881"/>
                    </a:cubicBezTo>
                    <a:cubicBezTo>
                      <a:pt x="2010924" y="121879"/>
                      <a:pt x="2061186" y="71617"/>
                      <a:pt x="2123188" y="71617"/>
                    </a:cubicBezTo>
                    <a:close/>
                    <a:moveTo>
                      <a:pt x="1803836" y="71617"/>
                    </a:moveTo>
                    <a:cubicBezTo>
                      <a:pt x="1865838" y="71617"/>
                      <a:pt x="1916100" y="121879"/>
                      <a:pt x="1916100" y="183881"/>
                    </a:cubicBezTo>
                    <a:cubicBezTo>
                      <a:pt x="1916100" y="245883"/>
                      <a:pt x="1865838" y="296145"/>
                      <a:pt x="1803836" y="296145"/>
                    </a:cubicBezTo>
                    <a:cubicBezTo>
                      <a:pt x="1741834" y="296145"/>
                      <a:pt x="1691572" y="245883"/>
                      <a:pt x="1691572" y="183881"/>
                    </a:cubicBezTo>
                    <a:cubicBezTo>
                      <a:pt x="1691572" y="121879"/>
                      <a:pt x="1741834" y="71617"/>
                      <a:pt x="1803836" y="71617"/>
                    </a:cubicBezTo>
                    <a:close/>
                    <a:moveTo>
                      <a:pt x="1484484" y="71617"/>
                    </a:moveTo>
                    <a:cubicBezTo>
                      <a:pt x="1546486" y="71617"/>
                      <a:pt x="1596748" y="121879"/>
                      <a:pt x="1596748" y="183881"/>
                    </a:cubicBezTo>
                    <a:cubicBezTo>
                      <a:pt x="1596748" y="245883"/>
                      <a:pt x="1546486" y="296145"/>
                      <a:pt x="1484484" y="296145"/>
                    </a:cubicBezTo>
                    <a:cubicBezTo>
                      <a:pt x="1422482" y="296145"/>
                      <a:pt x="1372220" y="245883"/>
                      <a:pt x="1372220" y="183881"/>
                    </a:cubicBezTo>
                    <a:cubicBezTo>
                      <a:pt x="1372220" y="121879"/>
                      <a:pt x="1422482" y="71617"/>
                      <a:pt x="1484484" y="71617"/>
                    </a:cubicBezTo>
                    <a:close/>
                    <a:moveTo>
                      <a:pt x="1165131" y="71617"/>
                    </a:moveTo>
                    <a:cubicBezTo>
                      <a:pt x="1227133" y="71617"/>
                      <a:pt x="1277395" y="121879"/>
                      <a:pt x="1277395" y="183881"/>
                    </a:cubicBezTo>
                    <a:cubicBezTo>
                      <a:pt x="1277395" y="245883"/>
                      <a:pt x="1227133" y="296145"/>
                      <a:pt x="1165131" y="296145"/>
                    </a:cubicBezTo>
                    <a:cubicBezTo>
                      <a:pt x="1103129" y="296145"/>
                      <a:pt x="1052867" y="245883"/>
                      <a:pt x="1052867" y="183881"/>
                    </a:cubicBezTo>
                    <a:cubicBezTo>
                      <a:pt x="1052867" y="121879"/>
                      <a:pt x="1103129" y="71617"/>
                      <a:pt x="1165131" y="71617"/>
                    </a:cubicBezTo>
                    <a:close/>
                    <a:moveTo>
                      <a:pt x="845779" y="71617"/>
                    </a:moveTo>
                    <a:cubicBezTo>
                      <a:pt x="907781" y="71617"/>
                      <a:pt x="958043" y="121879"/>
                      <a:pt x="958043" y="183881"/>
                    </a:cubicBezTo>
                    <a:cubicBezTo>
                      <a:pt x="958043" y="245883"/>
                      <a:pt x="907781" y="296145"/>
                      <a:pt x="845779" y="296145"/>
                    </a:cubicBezTo>
                    <a:cubicBezTo>
                      <a:pt x="783777" y="296145"/>
                      <a:pt x="733515" y="245883"/>
                      <a:pt x="733515" y="183881"/>
                    </a:cubicBezTo>
                    <a:cubicBezTo>
                      <a:pt x="733515" y="121879"/>
                      <a:pt x="783777" y="71617"/>
                      <a:pt x="845779" y="71617"/>
                    </a:cubicBezTo>
                    <a:close/>
                    <a:moveTo>
                      <a:pt x="526427" y="71617"/>
                    </a:moveTo>
                    <a:cubicBezTo>
                      <a:pt x="588429" y="71617"/>
                      <a:pt x="638691" y="121879"/>
                      <a:pt x="638691" y="183881"/>
                    </a:cubicBezTo>
                    <a:cubicBezTo>
                      <a:pt x="638691" y="245883"/>
                      <a:pt x="588429" y="296145"/>
                      <a:pt x="526427" y="296145"/>
                    </a:cubicBezTo>
                    <a:cubicBezTo>
                      <a:pt x="464425" y="296145"/>
                      <a:pt x="414163" y="245883"/>
                      <a:pt x="414163" y="183881"/>
                    </a:cubicBezTo>
                    <a:cubicBezTo>
                      <a:pt x="414163" y="121879"/>
                      <a:pt x="464425" y="71617"/>
                      <a:pt x="526427" y="71617"/>
                    </a:cubicBezTo>
                    <a:close/>
                    <a:moveTo>
                      <a:pt x="207075" y="71617"/>
                    </a:moveTo>
                    <a:cubicBezTo>
                      <a:pt x="269077" y="71617"/>
                      <a:pt x="319339" y="121879"/>
                      <a:pt x="319339" y="183881"/>
                    </a:cubicBezTo>
                    <a:cubicBezTo>
                      <a:pt x="319339" y="245883"/>
                      <a:pt x="269077" y="296145"/>
                      <a:pt x="207075" y="296145"/>
                    </a:cubicBezTo>
                    <a:cubicBezTo>
                      <a:pt x="145073" y="296145"/>
                      <a:pt x="94811" y="245883"/>
                      <a:pt x="94811" y="183881"/>
                    </a:cubicBezTo>
                    <a:cubicBezTo>
                      <a:pt x="94811" y="121879"/>
                      <a:pt x="145073" y="71617"/>
                      <a:pt x="207075" y="71617"/>
                    </a:cubicBezTo>
                    <a:close/>
                    <a:moveTo>
                      <a:pt x="182844" y="45713"/>
                    </a:moveTo>
                    <a:cubicBezTo>
                      <a:pt x="107560" y="45713"/>
                      <a:pt x="46530" y="106743"/>
                      <a:pt x="46530" y="182027"/>
                    </a:cubicBezTo>
                    <a:cubicBezTo>
                      <a:pt x="46530" y="257311"/>
                      <a:pt x="107560" y="318341"/>
                      <a:pt x="182844" y="318341"/>
                    </a:cubicBezTo>
                    <a:lnTo>
                      <a:pt x="2141502" y="318341"/>
                    </a:lnTo>
                    <a:cubicBezTo>
                      <a:pt x="2216786" y="318341"/>
                      <a:pt x="2277816" y="257311"/>
                      <a:pt x="2277816" y="182027"/>
                    </a:cubicBezTo>
                    <a:cubicBezTo>
                      <a:pt x="2277816" y="106743"/>
                      <a:pt x="2216786" y="45713"/>
                      <a:pt x="2141502" y="45713"/>
                    </a:cubicBezTo>
                    <a:close/>
                    <a:moveTo>
                      <a:pt x="182027" y="0"/>
                    </a:moveTo>
                    <a:lnTo>
                      <a:pt x="2142319" y="0"/>
                    </a:lnTo>
                    <a:cubicBezTo>
                      <a:pt x="2242850" y="0"/>
                      <a:pt x="2324346" y="81496"/>
                      <a:pt x="2324346" y="182027"/>
                    </a:cubicBezTo>
                    <a:cubicBezTo>
                      <a:pt x="2324346" y="282558"/>
                      <a:pt x="2242850" y="364054"/>
                      <a:pt x="2142319" y="364054"/>
                    </a:cubicBezTo>
                    <a:lnTo>
                      <a:pt x="182027" y="364054"/>
                    </a:lnTo>
                    <a:cubicBezTo>
                      <a:pt x="81496" y="364054"/>
                      <a:pt x="0" y="282558"/>
                      <a:pt x="0" y="182027"/>
                    </a:cubicBezTo>
                    <a:cubicBezTo>
                      <a:pt x="0" y="81496"/>
                      <a:pt x="81496" y="0"/>
                      <a:pt x="1820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latin typeface="Arial" pitchFamily="34" charset="0"/>
                </a:endParaRPr>
              </a:p>
            </p:txBody>
          </p:sp>
          <p:sp>
            <p:nvSpPr>
              <p:cNvPr id="26" name="Freeform: Shape 25">
                <a:extLst>
                  <a:ext uri="{FF2B5EF4-FFF2-40B4-BE49-F238E27FC236}">
                    <a16:creationId xmlns:a16="http://schemas.microsoft.com/office/drawing/2014/main" id="{CCF3A8E8-A58E-4ED0-8E68-AF2E369B8BD5}"/>
                  </a:ext>
                </a:extLst>
              </p:cNvPr>
              <p:cNvSpPr/>
              <p:nvPr/>
            </p:nvSpPr>
            <p:spPr>
              <a:xfrm>
                <a:off x="9989592"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7" name="Freeform: Shape 26">
                <a:extLst>
                  <a:ext uri="{FF2B5EF4-FFF2-40B4-BE49-F238E27FC236}">
                    <a16:creationId xmlns:a16="http://schemas.microsoft.com/office/drawing/2014/main" id="{F4BD4196-731F-472A-9D83-F798B047493B}"/>
                  </a:ext>
                </a:extLst>
              </p:cNvPr>
              <p:cNvSpPr/>
              <p:nvPr/>
            </p:nvSpPr>
            <p:spPr>
              <a:xfrm>
                <a:off x="10235066"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8" name="Freeform: Shape 27">
                <a:extLst>
                  <a:ext uri="{FF2B5EF4-FFF2-40B4-BE49-F238E27FC236}">
                    <a16:creationId xmlns:a16="http://schemas.microsoft.com/office/drawing/2014/main" id="{708BBDB6-11F8-4AF8-91F4-4C3AB749AC03}"/>
                  </a:ext>
                </a:extLst>
              </p:cNvPr>
              <p:cNvSpPr/>
              <p:nvPr/>
            </p:nvSpPr>
            <p:spPr>
              <a:xfrm>
                <a:off x="10480540"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1" name="Freeform: Shape 30">
                <a:extLst>
                  <a:ext uri="{FF2B5EF4-FFF2-40B4-BE49-F238E27FC236}">
                    <a16:creationId xmlns:a16="http://schemas.microsoft.com/office/drawing/2014/main" id="{D80EE561-204A-41B6-BE9F-F53D94D782BC}"/>
                  </a:ext>
                </a:extLst>
              </p:cNvPr>
              <p:cNvSpPr/>
              <p:nvPr/>
            </p:nvSpPr>
            <p:spPr>
              <a:xfrm>
                <a:off x="9498644"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2" name="Freeform: Shape 31">
                <a:extLst>
                  <a:ext uri="{FF2B5EF4-FFF2-40B4-BE49-F238E27FC236}">
                    <a16:creationId xmlns:a16="http://schemas.microsoft.com/office/drawing/2014/main" id="{19C4C8FD-A97E-4F85-B3F7-9FB0B5630F6B}"/>
                  </a:ext>
                </a:extLst>
              </p:cNvPr>
              <p:cNvSpPr/>
              <p:nvPr/>
            </p:nvSpPr>
            <p:spPr>
              <a:xfrm>
                <a:off x="9744118" y="3429000"/>
                <a:ext cx="204563" cy="204563"/>
              </a:xfrm>
              <a:custGeom>
                <a:avLst/>
                <a:gdLst>
                  <a:gd name="connsiteX0" fmla="*/ 1208165 w 3598783"/>
                  <a:gd name="connsiteY0" fmla="*/ 120597 h 3598783"/>
                  <a:gd name="connsiteX1" fmla="*/ 1208165 w 3598783"/>
                  <a:gd name="connsiteY1" fmla="*/ 1303057 h 3598783"/>
                  <a:gd name="connsiteX2" fmla="*/ 2390625 w 3598783"/>
                  <a:gd name="connsiteY2" fmla="*/ 1303057 h 3598783"/>
                  <a:gd name="connsiteX3" fmla="*/ 2390625 w 3598783"/>
                  <a:gd name="connsiteY3" fmla="*/ 120597 h 3598783"/>
                  <a:gd name="connsiteX4" fmla="*/ 0 w 3598783"/>
                  <a:gd name="connsiteY4" fmla="*/ 0 h 3598783"/>
                  <a:gd name="connsiteX5" fmla="*/ 3598783 w 3598783"/>
                  <a:gd name="connsiteY5" fmla="*/ 0 h 3598783"/>
                  <a:gd name="connsiteX6" fmla="*/ 3598783 w 3598783"/>
                  <a:gd name="connsiteY6" fmla="*/ 3598783 h 3598783"/>
                  <a:gd name="connsiteX7" fmla="*/ 0 w 3598783"/>
                  <a:gd name="connsiteY7" fmla="*/ 3598783 h 35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783" h="3598783">
                    <a:moveTo>
                      <a:pt x="1208165" y="120597"/>
                    </a:moveTo>
                    <a:lnTo>
                      <a:pt x="1208165" y="1303057"/>
                    </a:lnTo>
                    <a:lnTo>
                      <a:pt x="2390625" y="1303057"/>
                    </a:lnTo>
                    <a:lnTo>
                      <a:pt x="2390625" y="120597"/>
                    </a:lnTo>
                    <a:close/>
                    <a:moveTo>
                      <a:pt x="0" y="0"/>
                    </a:moveTo>
                    <a:lnTo>
                      <a:pt x="3598783" y="0"/>
                    </a:lnTo>
                    <a:lnTo>
                      <a:pt x="3598783" y="3598783"/>
                    </a:lnTo>
                    <a:lnTo>
                      <a:pt x="0" y="35987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24" name="Freeform: Shape 23">
              <a:extLst>
                <a:ext uri="{FF2B5EF4-FFF2-40B4-BE49-F238E27FC236}">
                  <a16:creationId xmlns:a16="http://schemas.microsoft.com/office/drawing/2014/main" id="{22B7DC31-0F5C-45B2-8C02-5F200CAEDCDF}"/>
                </a:ext>
              </a:extLst>
            </p:cNvPr>
            <p:cNvSpPr/>
            <p:nvPr/>
          </p:nvSpPr>
          <p:spPr>
            <a:xfrm>
              <a:off x="9838978" y="2985792"/>
              <a:ext cx="505789" cy="372334"/>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nvGrpSpPr>
          <p:cNvPr id="125" name="Group 124">
            <a:extLst>
              <a:ext uri="{FF2B5EF4-FFF2-40B4-BE49-F238E27FC236}">
                <a16:creationId xmlns:a16="http://schemas.microsoft.com/office/drawing/2014/main" id="{1BC81CA8-37ED-44CF-A8B9-DBE5544C0078}"/>
              </a:ext>
            </a:extLst>
          </p:cNvPr>
          <p:cNvGrpSpPr/>
          <p:nvPr/>
        </p:nvGrpSpPr>
        <p:grpSpPr>
          <a:xfrm>
            <a:off x="652195" y="3429001"/>
            <a:ext cx="2561610" cy="1414466"/>
            <a:chOff x="673432" y="3320684"/>
            <a:chExt cx="3807801" cy="2102587"/>
          </a:xfrm>
        </p:grpSpPr>
        <p:grpSp>
          <p:nvGrpSpPr>
            <p:cNvPr id="8" name="Group 7">
              <a:extLst>
                <a:ext uri="{FF2B5EF4-FFF2-40B4-BE49-F238E27FC236}">
                  <a16:creationId xmlns:a16="http://schemas.microsoft.com/office/drawing/2014/main" id="{91136F17-D227-4171-95F3-40881E4E8FA0}"/>
                </a:ext>
              </a:extLst>
            </p:cNvPr>
            <p:cNvGrpSpPr/>
            <p:nvPr/>
          </p:nvGrpSpPr>
          <p:grpSpPr>
            <a:xfrm>
              <a:off x="1029933" y="3320684"/>
              <a:ext cx="2110921" cy="1718271"/>
              <a:chOff x="624232" y="4555242"/>
              <a:chExt cx="1251694" cy="1018868"/>
            </a:xfrm>
          </p:grpSpPr>
          <p:sp>
            <p:nvSpPr>
              <p:cNvPr id="7" name="Rectangle 6">
                <a:extLst>
                  <a:ext uri="{FF2B5EF4-FFF2-40B4-BE49-F238E27FC236}">
                    <a16:creationId xmlns:a16="http://schemas.microsoft.com/office/drawing/2014/main" id="{3FBF6A61-F1F2-4088-8DF6-E34558F26ACF}"/>
                  </a:ext>
                </a:extLst>
              </p:cNvPr>
              <p:cNvSpPr/>
              <p:nvPr/>
            </p:nvSpPr>
            <p:spPr>
              <a:xfrm>
                <a:off x="666360" y="4595146"/>
                <a:ext cx="1209566" cy="7242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 name="Rounded Rectangle 3">
                <a:extLst>
                  <a:ext uri="{FF2B5EF4-FFF2-40B4-BE49-F238E27FC236}">
                    <a16:creationId xmlns:a16="http://schemas.microsoft.com/office/drawing/2014/main" id="{0146DBD1-E1A0-4D73-B6D2-432CC0CD24E1}"/>
                  </a:ext>
                </a:extLst>
              </p:cNvPr>
              <p:cNvSpPr/>
              <p:nvPr/>
            </p:nvSpPr>
            <p:spPr>
              <a:xfrm>
                <a:off x="624232" y="4555242"/>
                <a:ext cx="1251694" cy="1018868"/>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25">
                  <a:latin typeface="Arial" pitchFamily="34" charset="0"/>
                </a:endParaRPr>
              </a:p>
            </p:txBody>
          </p:sp>
        </p:grpSp>
        <p:grpSp>
          <p:nvGrpSpPr>
            <p:cNvPr id="6" name="Group 5">
              <a:extLst>
                <a:ext uri="{FF2B5EF4-FFF2-40B4-BE49-F238E27FC236}">
                  <a16:creationId xmlns:a16="http://schemas.microsoft.com/office/drawing/2014/main" id="{31FC3563-1735-4B52-8668-23F314E23F38}"/>
                </a:ext>
              </a:extLst>
            </p:cNvPr>
            <p:cNvGrpSpPr/>
            <p:nvPr/>
          </p:nvGrpSpPr>
          <p:grpSpPr>
            <a:xfrm>
              <a:off x="2329083" y="4166272"/>
              <a:ext cx="2152150" cy="1190855"/>
              <a:chOff x="1390145" y="5064676"/>
              <a:chExt cx="1488856" cy="823833"/>
            </a:xfrm>
          </p:grpSpPr>
          <p:sp>
            <p:nvSpPr>
              <p:cNvPr id="5" name="Rectangle 4">
                <a:extLst>
                  <a:ext uri="{FF2B5EF4-FFF2-40B4-BE49-F238E27FC236}">
                    <a16:creationId xmlns:a16="http://schemas.microsoft.com/office/drawing/2014/main" id="{6A725A9D-5E96-402E-BCED-57A5B5FFF56E}"/>
                  </a:ext>
                </a:extLst>
              </p:cNvPr>
              <p:cNvSpPr/>
              <p:nvPr/>
            </p:nvSpPr>
            <p:spPr>
              <a:xfrm>
                <a:off x="1566250" y="5064676"/>
                <a:ext cx="1140736" cy="7242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 name="Trapezoid 18">
                <a:extLst>
                  <a:ext uri="{FF2B5EF4-FFF2-40B4-BE49-F238E27FC236}">
                    <a16:creationId xmlns:a16="http://schemas.microsoft.com/office/drawing/2014/main" id="{7FEBCE77-1FE0-48C2-AFB9-2F2B9D1C792E}"/>
                  </a:ext>
                </a:extLst>
              </p:cNvPr>
              <p:cNvSpPr/>
              <p:nvPr/>
            </p:nvSpPr>
            <p:spPr>
              <a:xfrm rot="10800000">
                <a:off x="1390145" y="5064676"/>
                <a:ext cx="1488856" cy="82383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25">
                  <a:solidFill>
                    <a:schemeClr val="tx1">
                      <a:lumMod val="75000"/>
                      <a:lumOff val="25000"/>
                    </a:schemeClr>
                  </a:solidFill>
                  <a:latin typeface="Arial" pitchFamily="34" charset="0"/>
                </a:endParaRPr>
              </a:p>
            </p:txBody>
          </p:sp>
        </p:grpSp>
        <p:grpSp>
          <p:nvGrpSpPr>
            <p:cNvPr id="47" name="Group 46">
              <a:extLst>
                <a:ext uri="{FF2B5EF4-FFF2-40B4-BE49-F238E27FC236}">
                  <a16:creationId xmlns:a16="http://schemas.microsoft.com/office/drawing/2014/main" id="{0C1288C5-57DB-42A6-B536-428075E980E3}"/>
                </a:ext>
              </a:extLst>
            </p:cNvPr>
            <p:cNvGrpSpPr/>
            <p:nvPr/>
          </p:nvGrpSpPr>
          <p:grpSpPr>
            <a:xfrm>
              <a:off x="673432" y="4224352"/>
              <a:ext cx="1006075" cy="1198919"/>
              <a:chOff x="1699280" y="761094"/>
              <a:chExt cx="2317220" cy="2761384"/>
            </a:xfrm>
          </p:grpSpPr>
          <p:sp>
            <p:nvSpPr>
              <p:cNvPr id="46" name="Rectangle 45">
                <a:extLst>
                  <a:ext uri="{FF2B5EF4-FFF2-40B4-BE49-F238E27FC236}">
                    <a16:creationId xmlns:a16="http://schemas.microsoft.com/office/drawing/2014/main" id="{B1DCEE59-3D11-4723-AF22-7070A1FC9E18}"/>
                  </a:ext>
                </a:extLst>
              </p:cNvPr>
              <p:cNvSpPr/>
              <p:nvPr/>
            </p:nvSpPr>
            <p:spPr>
              <a:xfrm>
                <a:off x="1899852" y="761094"/>
                <a:ext cx="1477799" cy="22916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4" name="Rounded Rectangle 12">
                <a:extLst>
                  <a:ext uri="{FF2B5EF4-FFF2-40B4-BE49-F238E27FC236}">
                    <a16:creationId xmlns:a16="http://schemas.microsoft.com/office/drawing/2014/main" id="{0E478DE2-FCF5-42EA-BA14-1427CF6518EC}"/>
                  </a:ext>
                </a:extLst>
              </p:cNvPr>
              <p:cNvSpPr>
                <a:spLocks noChangeAspect="1"/>
              </p:cNvSpPr>
              <p:nvPr/>
            </p:nvSpPr>
            <p:spPr>
              <a:xfrm>
                <a:off x="1699280" y="761094"/>
                <a:ext cx="2317220" cy="2761384"/>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latin typeface="Arial" pitchFamily="34" charset="0"/>
                </a:endParaRPr>
              </a:p>
            </p:txBody>
          </p:sp>
          <p:sp>
            <p:nvSpPr>
              <p:cNvPr id="45" name="Rectangle 44">
                <a:extLst>
                  <a:ext uri="{FF2B5EF4-FFF2-40B4-BE49-F238E27FC236}">
                    <a16:creationId xmlns:a16="http://schemas.microsoft.com/office/drawing/2014/main" id="{E1598AE1-5076-45B4-ADBE-F213EC249FA2}"/>
                  </a:ext>
                </a:extLst>
              </p:cNvPr>
              <p:cNvSpPr/>
              <p:nvPr/>
            </p:nvSpPr>
            <p:spPr>
              <a:xfrm>
                <a:off x="3176358" y="1922377"/>
                <a:ext cx="752845" cy="14197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48" name="Freeform: Shape 47">
              <a:extLst>
                <a:ext uri="{FF2B5EF4-FFF2-40B4-BE49-F238E27FC236}">
                  <a16:creationId xmlns:a16="http://schemas.microsoft.com/office/drawing/2014/main" id="{78AA7960-C3D2-4687-955B-96FAFDF312E3}"/>
                </a:ext>
              </a:extLst>
            </p:cNvPr>
            <p:cNvSpPr/>
            <p:nvPr/>
          </p:nvSpPr>
          <p:spPr>
            <a:xfrm>
              <a:off x="1637274" y="3572148"/>
              <a:ext cx="921134" cy="678088"/>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nvGrpSpPr>
          <p:cNvPr id="126" name="Group 125">
            <a:extLst>
              <a:ext uri="{FF2B5EF4-FFF2-40B4-BE49-F238E27FC236}">
                <a16:creationId xmlns:a16="http://schemas.microsoft.com/office/drawing/2014/main" id="{F047E0FE-542A-410B-AF02-62CB0B7EF80F}"/>
              </a:ext>
            </a:extLst>
          </p:cNvPr>
          <p:cNvGrpSpPr/>
          <p:nvPr/>
        </p:nvGrpSpPr>
        <p:grpSpPr>
          <a:xfrm>
            <a:off x="4126194" y="3324532"/>
            <a:ext cx="1026961" cy="1487396"/>
            <a:chOff x="5456098" y="3249895"/>
            <a:chExt cx="1473869" cy="2134674"/>
          </a:xfrm>
        </p:grpSpPr>
        <p:grpSp>
          <p:nvGrpSpPr>
            <p:cNvPr id="12" name="Graphic 37">
              <a:extLst>
                <a:ext uri="{FF2B5EF4-FFF2-40B4-BE49-F238E27FC236}">
                  <a16:creationId xmlns:a16="http://schemas.microsoft.com/office/drawing/2014/main" id="{CAF2FF2B-161C-4C8F-B683-D95B239B6FBF}"/>
                </a:ext>
              </a:extLst>
            </p:cNvPr>
            <p:cNvGrpSpPr/>
            <p:nvPr/>
          </p:nvGrpSpPr>
          <p:grpSpPr>
            <a:xfrm>
              <a:off x="5456098" y="3249895"/>
              <a:ext cx="1473869" cy="2134674"/>
              <a:chOff x="9804491" y="2080139"/>
              <a:chExt cx="1249528" cy="1809750"/>
            </a:xfrm>
          </p:grpSpPr>
          <p:sp>
            <p:nvSpPr>
              <p:cNvPr id="13" name="Freeform: Shape 12">
                <a:extLst>
                  <a:ext uri="{FF2B5EF4-FFF2-40B4-BE49-F238E27FC236}">
                    <a16:creationId xmlns:a16="http://schemas.microsoft.com/office/drawing/2014/main" id="{4CDCB1B0-341D-402E-9FB2-3677B5196FF2}"/>
                  </a:ext>
                </a:extLst>
              </p:cNvPr>
              <p:cNvSpPr/>
              <p:nvPr/>
            </p:nvSpPr>
            <p:spPr>
              <a:xfrm>
                <a:off x="9857679" y="2296357"/>
                <a:ext cx="657225" cy="390525"/>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accent5"/>
              </a:solidFill>
              <a:ln w="9525" cap="flat">
                <a:noFill/>
                <a:prstDash val="solid"/>
                <a:miter/>
              </a:ln>
            </p:spPr>
            <p:txBody>
              <a:bodyPr rtlCol="0" anchor="ctr"/>
              <a:lstStyle/>
              <a:p>
                <a:endParaRPr lang="en-US" sz="1350">
                  <a:latin typeface="Arial" pitchFamily="34" charset="0"/>
                </a:endParaRPr>
              </a:p>
            </p:txBody>
          </p:sp>
          <p:sp>
            <p:nvSpPr>
              <p:cNvPr id="14" name="Freeform: Shape 13">
                <a:extLst>
                  <a:ext uri="{FF2B5EF4-FFF2-40B4-BE49-F238E27FC236}">
                    <a16:creationId xmlns:a16="http://schemas.microsoft.com/office/drawing/2014/main" id="{664340E8-BF83-4513-AB25-5C4C27BC7969}"/>
                  </a:ext>
                </a:extLst>
              </p:cNvPr>
              <p:cNvSpPr/>
              <p:nvPr/>
            </p:nvSpPr>
            <p:spPr>
              <a:xfrm>
                <a:off x="10478709" y="2080139"/>
                <a:ext cx="371475" cy="171450"/>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accent5"/>
              </a:solidFill>
              <a:ln w="9525" cap="flat">
                <a:noFill/>
                <a:prstDash val="solid"/>
                <a:miter/>
              </a:ln>
            </p:spPr>
            <p:txBody>
              <a:bodyPr rtlCol="0" anchor="ctr"/>
              <a:lstStyle/>
              <a:p>
                <a:endParaRPr lang="en-US" sz="1350">
                  <a:latin typeface="Arial" pitchFamily="34" charset="0"/>
                </a:endParaRPr>
              </a:p>
            </p:txBody>
          </p:sp>
          <p:sp>
            <p:nvSpPr>
              <p:cNvPr id="15" name="Freeform: Shape 14">
                <a:extLst>
                  <a:ext uri="{FF2B5EF4-FFF2-40B4-BE49-F238E27FC236}">
                    <a16:creationId xmlns:a16="http://schemas.microsoft.com/office/drawing/2014/main" id="{BBE6822C-51E1-455C-BD73-21A77F3D9B27}"/>
                  </a:ext>
                </a:extLst>
              </p:cNvPr>
              <p:cNvSpPr/>
              <p:nvPr/>
            </p:nvSpPr>
            <p:spPr>
              <a:xfrm>
                <a:off x="10508237" y="2276354"/>
                <a:ext cx="361950" cy="200025"/>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accent5"/>
              </a:solidFill>
              <a:ln w="9525" cap="flat">
                <a:noFill/>
                <a:prstDash val="solid"/>
                <a:miter/>
              </a:ln>
            </p:spPr>
            <p:txBody>
              <a:bodyPr rtlCol="0" anchor="ctr"/>
              <a:lstStyle/>
              <a:p>
                <a:endParaRPr lang="en-US" sz="1350">
                  <a:latin typeface="Arial" pitchFamily="34" charset="0"/>
                </a:endParaRPr>
              </a:p>
            </p:txBody>
          </p:sp>
          <p:sp>
            <p:nvSpPr>
              <p:cNvPr id="16" name="Freeform: Shape 15">
                <a:extLst>
                  <a:ext uri="{FF2B5EF4-FFF2-40B4-BE49-F238E27FC236}">
                    <a16:creationId xmlns:a16="http://schemas.microsoft.com/office/drawing/2014/main" id="{C40A86DA-69E5-44CF-B74E-D431BF650A6D}"/>
                  </a:ext>
                </a:extLst>
              </p:cNvPr>
              <p:cNvSpPr/>
              <p:nvPr/>
            </p:nvSpPr>
            <p:spPr>
              <a:xfrm>
                <a:off x="9804491" y="2617867"/>
                <a:ext cx="1190625" cy="561975"/>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sz="1350">
                  <a:latin typeface="Arial" pitchFamily="34" charset="0"/>
                </a:endParaRPr>
              </a:p>
            </p:txBody>
          </p:sp>
          <p:sp>
            <p:nvSpPr>
              <p:cNvPr id="17" name="Freeform: Shape 16">
                <a:extLst>
                  <a:ext uri="{FF2B5EF4-FFF2-40B4-BE49-F238E27FC236}">
                    <a16:creationId xmlns:a16="http://schemas.microsoft.com/office/drawing/2014/main" id="{CAB3A6CB-948E-43B9-B549-135D37C1DC89}"/>
                  </a:ext>
                </a:extLst>
              </p:cNvPr>
              <p:cNvSpPr/>
              <p:nvPr/>
            </p:nvSpPr>
            <p:spPr>
              <a:xfrm>
                <a:off x="10374710" y="2194776"/>
                <a:ext cx="238125" cy="238125"/>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1"/>
              </a:solidFill>
              <a:ln w="9525" cap="flat">
                <a:noFill/>
                <a:prstDash val="solid"/>
                <a:miter/>
              </a:ln>
            </p:spPr>
            <p:txBody>
              <a:bodyPr rtlCol="0" anchor="ctr"/>
              <a:lstStyle/>
              <a:p>
                <a:endParaRPr lang="en-US" sz="1350">
                  <a:latin typeface="Arial" pitchFamily="34" charset="0"/>
                </a:endParaRPr>
              </a:p>
            </p:txBody>
          </p:sp>
          <p:sp>
            <p:nvSpPr>
              <p:cNvPr id="18" name="Freeform: Shape 17">
                <a:extLst>
                  <a:ext uri="{FF2B5EF4-FFF2-40B4-BE49-F238E27FC236}">
                    <a16:creationId xmlns:a16="http://schemas.microsoft.com/office/drawing/2014/main" id="{C8B72F9C-C751-4B63-9784-12DE98254250}"/>
                  </a:ext>
                </a:extLst>
              </p:cNvPr>
              <p:cNvSpPr/>
              <p:nvPr/>
            </p:nvSpPr>
            <p:spPr>
              <a:xfrm>
                <a:off x="10444419" y="2915839"/>
                <a:ext cx="609600" cy="666750"/>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rgbClr val="575A6C"/>
              </a:solidFill>
              <a:ln w="9525" cap="flat">
                <a:noFill/>
                <a:prstDash val="solid"/>
                <a:miter/>
              </a:ln>
            </p:spPr>
            <p:txBody>
              <a:bodyPr rtlCol="0" anchor="ctr"/>
              <a:lstStyle/>
              <a:p>
                <a:endParaRPr lang="en-US" sz="1350">
                  <a:latin typeface="Arial" pitchFamily="34" charset="0"/>
                </a:endParaRPr>
              </a:p>
            </p:txBody>
          </p:sp>
          <p:sp>
            <p:nvSpPr>
              <p:cNvPr id="19" name="Freeform: Shape 18">
                <a:extLst>
                  <a:ext uri="{FF2B5EF4-FFF2-40B4-BE49-F238E27FC236}">
                    <a16:creationId xmlns:a16="http://schemas.microsoft.com/office/drawing/2014/main" id="{D251A6D5-8A13-4BB0-BDB3-BD677795D9F9}"/>
                  </a:ext>
                </a:extLst>
              </p:cNvPr>
              <p:cNvSpPr/>
              <p:nvPr/>
            </p:nvSpPr>
            <p:spPr>
              <a:xfrm>
                <a:off x="10100567" y="3350774"/>
                <a:ext cx="590550" cy="476250"/>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sz="1350">
                  <a:latin typeface="Arial" pitchFamily="34" charset="0"/>
                </a:endParaRPr>
              </a:p>
            </p:txBody>
          </p:sp>
          <p:sp>
            <p:nvSpPr>
              <p:cNvPr id="20" name="Freeform: Shape 19">
                <a:extLst>
                  <a:ext uri="{FF2B5EF4-FFF2-40B4-BE49-F238E27FC236}">
                    <a16:creationId xmlns:a16="http://schemas.microsoft.com/office/drawing/2014/main" id="{0EEFC6E7-82E1-4898-A580-8F3DAE0C689F}"/>
                  </a:ext>
                </a:extLst>
              </p:cNvPr>
              <p:cNvSpPr/>
              <p:nvPr/>
            </p:nvSpPr>
            <p:spPr>
              <a:xfrm>
                <a:off x="10029129" y="3756539"/>
                <a:ext cx="742950" cy="133350"/>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accent5"/>
              </a:solidFill>
              <a:ln w="9525" cap="flat">
                <a:noFill/>
                <a:prstDash val="solid"/>
                <a:miter/>
              </a:ln>
            </p:spPr>
            <p:txBody>
              <a:bodyPr rtlCol="0" anchor="ctr"/>
              <a:lstStyle/>
              <a:p>
                <a:endParaRPr lang="en-US" sz="1350">
                  <a:latin typeface="Arial" pitchFamily="34" charset="0"/>
                </a:endParaRPr>
              </a:p>
            </p:txBody>
          </p:sp>
          <p:sp>
            <p:nvSpPr>
              <p:cNvPr id="21" name="Freeform: Shape 20">
                <a:extLst>
                  <a:ext uri="{FF2B5EF4-FFF2-40B4-BE49-F238E27FC236}">
                    <a16:creationId xmlns:a16="http://schemas.microsoft.com/office/drawing/2014/main" id="{EED70865-4F83-470E-93BA-163D8C04A22A}"/>
                  </a:ext>
                </a:extLst>
              </p:cNvPr>
              <p:cNvSpPr/>
              <p:nvPr/>
            </p:nvSpPr>
            <p:spPr>
              <a:xfrm>
                <a:off x="10545384" y="34031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accent5"/>
              </a:solidFill>
              <a:ln w="9525" cap="flat">
                <a:noFill/>
                <a:prstDash val="solid"/>
                <a:miter/>
              </a:ln>
            </p:spPr>
            <p:txBody>
              <a:bodyPr rtlCol="0" anchor="ctr"/>
              <a:lstStyle/>
              <a:p>
                <a:endParaRPr lang="en-US" sz="1350">
                  <a:latin typeface="Arial" pitchFamily="34" charset="0"/>
                </a:endParaRPr>
              </a:p>
            </p:txBody>
          </p:sp>
        </p:grpSp>
        <p:sp>
          <p:nvSpPr>
            <p:cNvPr id="49" name="Freeform: Shape 48">
              <a:extLst>
                <a:ext uri="{FF2B5EF4-FFF2-40B4-BE49-F238E27FC236}">
                  <a16:creationId xmlns:a16="http://schemas.microsoft.com/office/drawing/2014/main" id="{835F176A-C57F-4B3F-8B6B-63734605DDBF}"/>
                </a:ext>
              </a:extLst>
            </p:cNvPr>
            <p:cNvSpPr/>
            <p:nvPr/>
          </p:nvSpPr>
          <p:spPr>
            <a:xfrm>
              <a:off x="5756927" y="3906027"/>
              <a:ext cx="921134" cy="678088"/>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grpSp>
        <p:nvGrpSpPr>
          <p:cNvPr id="52" name="Group 51">
            <a:extLst>
              <a:ext uri="{FF2B5EF4-FFF2-40B4-BE49-F238E27FC236}">
                <a16:creationId xmlns:a16="http://schemas.microsoft.com/office/drawing/2014/main" id="{9B0583CA-9EA0-41D0-A0E6-B29755EB5305}"/>
              </a:ext>
            </a:extLst>
          </p:cNvPr>
          <p:cNvGrpSpPr/>
          <p:nvPr/>
        </p:nvGrpSpPr>
        <p:grpSpPr>
          <a:xfrm>
            <a:off x="7188136" y="2188044"/>
            <a:ext cx="216629" cy="216629"/>
            <a:chOff x="10060500" y="2077743"/>
            <a:chExt cx="288839" cy="288839"/>
          </a:xfrm>
        </p:grpSpPr>
        <p:sp>
          <p:nvSpPr>
            <p:cNvPr id="50" name="Oval 49">
              <a:extLst>
                <a:ext uri="{FF2B5EF4-FFF2-40B4-BE49-F238E27FC236}">
                  <a16:creationId xmlns:a16="http://schemas.microsoft.com/office/drawing/2014/main" id="{25A031A6-664E-43E1-8EB1-95736599060F}"/>
                </a:ext>
              </a:extLst>
            </p:cNvPr>
            <p:cNvSpPr/>
            <p:nvPr/>
          </p:nvSpPr>
          <p:spPr>
            <a:xfrm>
              <a:off x="10060500" y="2077743"/>
              <a:ext cx="288839" cy="288839"/>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1" name="Oval 50">
              <a:extLst>
                <a:ext uri="{FF2B5EF4-FFF2-40B4-BE49-F238E27FC236}">
                  <a16:creationId xmlns:a16="http://schemas.microsoft.com/office/drawing/2014/main" id="{035A87F6-F868-4195-8777-A68010300BF2}"/>
                </a:ext>
              </a:extLst>
            </p:cNvPr>
            <p:cNvSpPr/>
            <p:nvPr/>
          </p:nvSpPr>
          <p:spPr>
            <a:xfrm>
              <a:off x="10109200" y="2126443"/>
              <a:ext cx="191438" cy="191438"/>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sp>
        <p:nvSpPr>
          <p:cNvPr id="117" name="TextBox 116">
            <a:extLst>
              <a:ext uri="{FF2B5EF4-FFF2-40B4-BE49-F238E27FC236}">
                <a16:creationId xmlns:a16="http://schemas.microsoft.com/office/drawing/2014/main" id="{A9F4D032-C359-44BB-92F3-518E63CA3AF7}"/>
              </a:ext>
            </a:extLst>
          </p:cNvPr>
          <p:cNvSpPr txBox="1"/>
          <p:nvPr/>
        </p:nvSpPr>
        <p:spPr>
          <a:xfrm>
            <a:off x="710778" y="4871289"/>
            <a:ext cx="2503027" cy="830997"/>
          </a:xfrm>
          <a:prstGeom prst="rect">
            <a:avLst/>
          </a:prstGeom>
          <a:noFill/>
        </p:spPr>
        <p:txBody>
          <a:bodyPr wrap="square" lIns="0" tIns="0" rIns="0" bIns="0" rtlCol="0">
            <a:spAutoFit/>
          </a:bodyPr>
          <a:lstStyle/>
          <a:p>
            <a:pPr algn="just"/>
            <a:r>
              <a:rPr lang="pt-BR" sz="1350">
                <a:solidFill>
                  <a:srgbClr val="C00000"/>
                </a:solidFill>
                <a:latin typeface="Arial" pitchFamily="34" charset="0"/>
                <a:ea typeface="Open sans" panose="020B0606030504020204" pitchFamily="34" charset="0"/>
                <a:cs typeface="Arial" pitchFamily="34" charset="0"/>
              </a:rPr>
              <a:t>Tăng cường ứng dụng công nghệ thông tin, chuyển đổi số và ứng dụng các tiến bộ khoa học, công nghệ </a:t>
            </a:r>
            <a:endParaRPr lang="en-US" altLang="ko-KR" sz="900">
              <a:solidFill>
                <a:srgbClr val="C00000"/>
              </a:solidFill>
              <a:latin typeface="Arial" pitchFamily="34" charset="0"/>
              <a:ea typeface="Open sans" panose="020B0606030504020204" pitchFamily="34" charset="0"/>
              <a:cs typeface="Arial" pitchFamily="34" charset="0"/>
            </a:endParaRPr>
          </a:p>
        </p:txBody>
      </p:sp>
      <p:sp>
        <p:nvSpPr>
          <p:cNvPr id="120" name="TextBox 119">
            <a:extLst>
              <a:ext uri="{FF2B5EF4-FFF2-40B4-BE49-F238E27FC236}">
                <a16:creationId xmlns:a16="http://schemas.microsoft.com/office/drawing/2014/main" id="{3BAD17BF-CC1C-485A-96A7-6A3A27B9336C}"/>
              </a:ext>
            </a:extLst>
          </p:cNvPr>
          <p:cNvSpPr txBox="1"/>
          <p:nvPr/>
        </p:nvSpPr>
        <p:spPr>
          <a:xfrm>
            <a:off x="3686105" y="4854143"/>
            <a:ext cx="2242770" cy="830997"/>
          </a:xfrm>
          <a:prstGeom prst="rect">
            <a:avLst/>
          </a:prstGeom>
          <a:noFill/>
        </p:spPr>
        <p:txBody>
          <a:bodyPr wrap="square" lIns="0" tIns="0" rIns="0" bIns="0" rtlCol="0">
            <a:spAutoFit/>
          </a:bodyPr>
          <a:lstStyle/>
          <a:p>
            <a:pPr algn="just"/>
            <a:r>
              <a:rPr lang="pt-BR" sz="1350">
                <a:solidFill>
                  <a:srgbClr val="0070C0"/>
                </a:solidFill>
                <a:latin typeface="Arial" pitchFamily="34" charset="0"/>
                <a:ea typeface="Open sans" panose="020B0606030504020204" pitchFamily="34" charset="0"/>
                <a:cs typeface="Arial" pitchFamily="34" charset="0"/>
              </a:rPr>
              <a:t>Đổi mới phương thức làm việc, nâng cao năng suất, hiệu quả hoạt động của cơ quan hành chính nhà nước </a:t>
            </a:r>
            <a:endParaRPr lang="en-US" altLang="ko-KR" sz="1350">
              <a:solidFill>
                <a:srgbClr val="0070C0"/>
              </a:solidFill>
              <a:latin typeface="Arial" pitchFamily="34" charset="0"/>
              <a:ea typeface="Open sans" panose="020B0606030504020204" pitchFamily="34" charset="0"/>
              <a:cs typeface="Arial" pitchFamily="34" charset="0"/>
            </a:endParaRPr>
          </a:p>
        </p:txBody>
      </p:sp>
      <p:grpSp>
        <p:nvGrpSpPr>
          <p:cNvPr id="122" name="그룹 2">
            <a:extLst>
              <a:ext uri="{FF2B5EF4-FFF2-40B4-BE49-F238E27FC236}">
                <a16:creationId xmlns:a16="http://schemas.microsoft.com/office/drawing/2014/main" id="{8B5BF58A-8F4B-4B30-82A7-AF6866FB86B7}"/>
              </a:ext>
            </a:extLst>
          </p:cNvPr>
          <p:cNvGrpSpPr/>
          <p:nvPr/>
        </p:nvGrpSpPr>
        <p:grpSpPr>
          <a:xfrm>
            <a:off x="6479831" y="4854143"/>
            <a:ext cx="1930718" cy="830997"/>
            <a:chOff x="5475924" y="5086559"/>
            <a:chExt cx="1981733" cy="1107996"/>
          </a:xfrm>
        </p:grpSpPr>
        <p:sp>
          <p:nvSpPr>
            <p:cNvPr id="123" name="TextBox 122">
              <a:extLst>
                <a:ext uri="{FF2B5EF4-FFF2-40B4-BE49-F238E27FC236}">
                  <a16:creationId xmlns:a16="http://schemas.microsoft.com/office/drawing/2014/main" id="{823F3E53-88DC-4854-9F6C-7AB93CEDF5E2}"/>
                </a:ext>
              </a:extLst>
            </p:cNvPr>
            <p:cNvSpPr txBox="1"/>
            <p:nvPr/>
          </p:nvSpPr>
          <p:spPr>
            <a:xfrm>
              <a:off x="5475924" y="5086559"/>
              <a:ext cx="1733335" cy="1107996"/>
            </a:xfrm>
            <a:prstGeom prst="rect">
              <a:avLst/>
            </a:prstGeom>
            <a:noFill/>
          </p:spPr>
          <p:txBody>
            <a:bodyPr wrap="square" lIns="0" tIns="0" rIns="0" bIns="0" rtlCol="0">
              <a:spAutoFit/>
            </a:bodyPr>
            <a:lstStyle/>
            <a:p>
              <a:pPr algn="just">
                <a:spcBef>
                  <a:spcPts val="750"/>
                </a:spcBef>
              </a:pPr>
              <a:r>
                <a:rPr lang="pt-BR" sz="1350">
                  <a:solidFill>
                    <a:srgbClr val="FF0000"/>
                  </a:solidFill>
                  <a:latin typeface="Arial" pitchFamily="34" charset="0"/>
                  <a:ea typeface="Open sans" panose="020B0606030504020204" pitchFamily="34" charset="0"/>
                  <a:cs typeface="Arial" pitchFamily="34" charset="0"/>
                </a:rPr>
                <a:t>Nâng cao chất lượng cung cấp dịch vụ công cho người dân, tổ chức</a:t>
              </a:r>
              <a:endParaRPr lang="en-US" sz="1350">
                <a:solidFill>
                  <a:srgbClr val="FF0000"/>
                </a:solidFill>
                <a:latin typeface="Arial" pitchFamily="34" charset="0"/>
                <a:ea typeface="Open sans" panose="020B0606030504020204" pitchFamily="34" charset="0"/>
                <a:cs typeface="Arial" pitchFamily="34" charset="0"/>
              </a:endParaRPr>
            </a:p>
          </p:txBody>
        </p:sp>
        <p:sp>
          <p:nvSpPr>
            <p:cNvPr id="124" name="TextBox 123">
              <a:extLst>
                <a:ext uri="{FF2B5EF4-FFF2-40B4-BE49-F238E27FC236}">
                  <a16:creationId xmlns:a16="http://schemas.microsoft.com/office/drawing/2014/main" id="{26EDD153-5304-4EA2-9022-F69D2E728931}"/>
                </a:ext>
              </a:extLst>
            </p:cNvPr>
            <p:cNvSpPr txBox="1"/>
            <p:nvPr/>
          </p:nvSpPr>
          <p:spPr>
            <a:xfrm>
              <a:off x="5724322" y="5177276"/>
              <a:ext cx="1733335" cy="184665"/>
            </a:xfrm>
            <a:prstGeom prst="rect">
              <a:avLst/>
            </a:prstGeom>
            <a:noFill/>
          </p:spPr>
          <p:txBody>
            <a:bodyPr wrap="square" lIns="0" tIns="0" rIns="0" bIns="0" rtlCol="0">
              <a:spAutoFit/>
            </a:bodyPr>
            <a:lstStyle/>
            <a:p>
              <a:endParaRPr lang="en-US" altLang="ko-KR" sz="900" b="1">
                <a:solidFill>
                  <a:schemeClr val="tx1">
                    <a:lumMod val="75000"/>
                    <a:lumOff val="25000"/>
                  </a:schemeClr>
                </a:solidFill>
                <a:latin typeface="Arial" pitchFamily="34" charset="0"/>
              </a:endParaRPr>
            </a:p>
          </p:txBody>
        </p:sp>
      </p:grpSp>
    </p:spTree>
    <p:extLst>
      <p:ext uri="{BB962C8B-B14F-4D97-AF65-F5344CB8AC3E}">
        <p14:creationId xmlns:p14="http://schemas.microsoft.com/office/powerpoint/2010/main" val="342313347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250" b="1">
                <a:solidFill>
                  <a:srgbClr val="FF0000"/>
                </a:solidFill>
                <a:ea typeface="Open sans" panose="020B0606030504020204" pitchFamily="34" charset="0"/>
              </a:rPr>
              <a:t>ĐẾN NĂM 2025</a:t>
            </a:r>
          </a:p>
        </p:txBody>
      </p:sp>
      <p:grpSp>
        <p:nvGrpSpPr>
          <p:cNvPr id="5" name="Group 4">
            <a:extLst>
              <a:ext uri="{FF2B5EF4-FFF2-40B4-BE49-F238E27FC236}">
                <a16:creationId xmlns:a16="http://schemas.microsoft.com/office/drawing/2014/main" id="{640F88ED-8E00-49A1-9E21-5368B317D336}"/>
              </a:ext>
            </a:extLst>
          </p:cNvPr>
          <p:cNvGrpSpPr/>
          <p:nvPr/>
        </p:nvGrpSpPr>
        <p:grpSpPr>
          <a:xfrm>
            <a:off x="4266685" y="3122391"/>
            <a:ext cx="685991" cy="1142110"/>
            <a:chOff x="756338" y="2636912"/>
            <a:chExt cx="1152128" cy="1918185"/>
          </a:xfrm>
          <a:solidFill>
            <a:schemeClr val="accent6"/>
          </a:solidFill>
        </p:grpSpPr>
        <p:grpSp>
          <p:nvGrpSpPr>
            <p:cNvPr id="6" name="Group 5">
              <a:extLst>
                <a:ext uri="{FF2B5EF4-FFF2-40B4-BE49-F238E27FC236}">
                  <a16:creationId xmlns:a16="http://schemas.microsoft.com/office/drawing/2014/main" id="{A813A628-8845-4BFF-AE1A-B0D58FC2328B}"/>
                </a:ext>
              </a:extLst>
            </p:cNvPr>
            <p:cNvGrpSpPr/>
            <p:nvPr/>
          </p:nvGrpSpPr>
          <p:grpSpPr>
            <a:xfrm>
              <a:off x="756338" y="2636912"/>
              <a:ext cx="1152128" cy="1918185"/>
              <a:chOff x="3631246" y="4903910"/>
              <a:chExt cx="446244" cy="742954"/>
            </a:xfrm>
            <a:grpFill/>
          </p:grpSpPr>
          <p:sp>
            <p:nvSpPr>
              <p:cNvPr id="9" name="Freeform 6">
                <a:extLst>
                  <a:ext uri="{FF2B5EF4-FFF2-40B4-BE49-F238E27FC236}">
                    <a16:creationId xmlns:a16="http://schemas.microsoft.com/office/drawing/2014/main" id="{7733A19A-C5F0-470B-9083-F0F458CCD6A8}"/>
                  </a:ext>
                </a:extLst>
              </p:cNvPr>
              <p:cNvSpPr>
                <a:spLocks noEditPoints="1"/>
              </p:cNvSpPr>
              <p:nvPr/>
            </p:nvSpPr>
            <p:spPr bwMode="auto">
              <a:xfrm>
                <a:off x="3631246" y="4903910"/>
                <a:ext cx="446244" cy="742954"/>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25">
                  <a:latin typeface="Arial" pitchFamily="34" charset="0"/>
                </a:endParaRPr>
              </a:p>
            </p:txBody>
          </p:sp>
          <p:sp>
            <p:nvSpPr>
              <p:cNvPr id="10" name="Rounded Rectangle 49">
                <a:extLst>
                  <a:ext uri="{FF2B5EF4-FFF2-40B4-BE49-F238E27FC236}">
                    <a16:creationId xmlns:a16="http://schemas.microsoft.com/office/drawing/2014/main" id="{2D5FD670-962F-4809-9558-96D41A02F494}"/>
                  </a:ext>
                </a:extLst>
              </p:cNvPr>
              <p:cNvSpPr/>
              <p:nvPr/>
            </p:nvSpPr>
            <p:spPr>
              <a:xfrm>
                <a:off x="3802267" y="4938019"/>
                <a:ext cx="104202" cy="20042"/>
              </a:xfrm>
              <a:prstGeom prst="roundRect">
                <a:avLst>
                  <a:gd name="adj" fmla="val 5000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latin typeface="Arial" pitchFamily="34" charset="0"/>
                </a:endParaRPr>
              </a:p>
            </p:txBody>
          </p:sp>
          <p:sp>
            <p:nvSpPr>
              <p:cNvPr id="11" name="Oval 10">
                <a:extLst>
                  <a:ext uri="{FF2B5EF4-FFF2-40B4-BE49-F238E27FC236}">
                    <a16:creationId xmlns:a16="http://schemas.microsoft.com/office/drawing/2014/main" id="{C0022AF8-3C4A-4262-972D-DAEE901710E7}"/>
                  </a:ext>
                </a:extLst>
              </p:cNvPr>
              <p:cNvSpPr/>
              <p:nvPr/>
            </p:nvSpPr>
            <p:spPr>
              <a:xfrm>
                <a:off x="3822161" y="5563917"/>
                <a:ext cx="64414" cy="64414"/>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latin typeface="Arial" pitchFamily="34" charset="0"/>
                </a:endParaRPr>
              </a:p>
            </p:txBody>
          </p:sp>
        </p:grpSp>
        <p:sp>
          <p:nvSpPr>
            <p:cNvPr id="7" name="Rounded Rectangle 6">
              <a:extLst>
                <a:ext uri="{FF2B5EF4-FFF2-40B4-BE49-F238E27FC236}">
                  <a16:creationId xmlns:a16="http://schemas.microsoft.com/office/drawing/2014/main" id="{8A65726E-8605-4E8C-B7B6-717B10A403F8}"/>
                </a:ext>
              </a:extLst>
            </p:cNvPr>
            <p:cNvSpPr/>
            <p:nvPr/>
          </p:nvSpPr>
          <p:spPr>
            <a:xfrm>
              <a:off x="1141457" y="2704713"/>
              <a:ext cx="381891" cy="493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8" name="Oval 7">
              <a:extLst>
                <a:ext uri="{FF2B5EF4-FFF2-40B4-BE49-F238E27FC236}">
                  <a16:creationId xmlns:a16="http://schemas.microsoft.com/office/drawing/2014/main" id="{56ADFE4D-B09E-497A-BE41-D9F074130916}"/>
                </a:ext>
              </a:extLst>
            </p:cNvPr>
            <p:cNvSpPr/>
            <p:nvPr/>
          </p:nvSpPr>
          <p:spPr>
            <a:xfrm>
              <a:off x="1260394" y="435208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grpSp>
      <p:grpSp>
        <p:nvGrpSpPr>
          <p:cNvPr id="12" name="Group 11">
            <a:extLst>
              <a:ext uri="{FF2B5EF4-FFF2-40B4-BE49-F238E27FC236}">
                <a16:creationId xmlns:a16="http://schemas.microsoft.com/office/drawing/2014/main" id="{63B2D31F-70BC-4D37-9DB7-EAA4B1A7ECDB}"/>
              </a:ext>
            </a:extLst>
          </p:cNvPr>
          <p:cNvGrpSpPr>
            <a:grpSpLocks noChangeAspect="1"/>
          </p:cNvGrpSpPr>
          <p:nvPr/>
        </p:nvGrpSpPr>
        <p:grpSpPr>
          <a:xfrm>
            <a:off x="4414227" y="3584503"/>
            <a:ext cx="390906" cy="217883"/>
            <a:chOff x="2620468" y="2341685"/>
            <a:chExt cx="3916551" cy="2183011"/>
          </a:xfrm>
          <a:solidFill>
            <a:schemeClr val="accent6">
              <a:lumMod val="75000"/>
            </a:schemeClr>
          </a:solidFill>
        </p:grpSpPr>
        <p:sp>
          <p:nvSpPr>
            <p:cNvPr id="13" name="Rectangle 3">
              <a:extLst>
                <a:ext uri="{FF2B5EF4-FFF2-40B4-BE49-F238E27FC236}">
                  <a16:creationId xmlns:a16="http://schemas.microsoft.com/office/drawing/2014/main" id="{5F1010C5-2831-4EA8-9BF6-287A4267AE88}"/>
                </a:ext>
              </a:extLst>
            </p:cNvPr>
            <p:cNvSpPr>
              <a:spLocks/>
            </p:cNvSpPr>
            <p:nvPr/>
          </p:nvSpPr>
          <p:spPr>
            <a:xfrm>
              <a:off x="2620468" y="2364696"/>
              <a:ext cx="1658027" cy="2160000"/>
            </a:xfrm>
            <a:custGeom>
              <a:avLst/>
              <a:gdLst>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80622 w 1728192"/>
                <a:gd name="connsiteY12" fmla="*/ 1116196 h 2158772"/>
                <a:gd name="connsiteX13" fmla="*/ 48987 w 1728192"/>
                <a:gd name="connsiteY13" fmla="*/ 1116196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80622 w 1728192"/>
                <a:gd name="connsiteY12" fmla="*/ 1116196 h 2158772"/>
                <a:gd name="connsiteX13" fmla="*/ 48987 w 1728192"/>
                <a:gd name="connsiteY13" fmla="*/ 1116196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80622 w 1728192"/>
                <a:gd name="connsiteY12" fmla="*/ 1116196 h 2158772"/>
                <a:gd name="connsiteX13" fmla="*/ 48987 w 1728192"/>
                <a:gd name="connsiteY13" fmla="*/ 1116196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80622 w 1728192"/>
                <a:gd name="connsiteY12" fmla="*/ 1116196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791653 w 1728192"/>
                <a:gd name="connsiteY10" fmla="*/ 1658165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24914 w 1728192"/>
                <a:gd name="connsiteY11" fmla="*/ 1369011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 name="connsiteX0" fmla="*/ 230222 w 1728192"/>
                <a:gd name="connsiteY0" fmla="*/ 0 h 2158772"/>
                <a:gd name="connsiteX1" fmla="*/ 1598374 w 1728192"/>
                <a:gd name="connsiteY1" fmla="*/ 0 h 2158772"/>
                <a:gd name="connsiteX2" fmla="*/ 1598374 w 1728192"/>
                <a:gd name="connsiteY2" fmla="*/ 576064 h 2158772"/>
                <a:gd name="connsiteX3" fmla="*/ 718210 w 1728192"/>
                <a:gd name="connsiteY3" fmla="*/ 576064 h 2158772"/>
                <a:gd name="connsiteX4" fmla="*/ 685796 w 1728192"/>
                <a:gd name="connsiteY4" fmla="*/ 779840 h 2158772"/>
                <a:gd name="connsiteX5" fmla="*/ 864096 w 1728192"/>
                <a:gd name="connsiteY5" fmla="*/ 764638 h 2158772"/>
                <a:gd name="connsiteX6" fmla="*/ 1728192 w 1728192"/>
                <a:gd name="connsiteY6" fmla="*/ 1461705 h 2158772"/>
                <a:gd name="connsiteX7" fmla="*/ 864096 w 1728192"/>
                <a:gd name="connsiteY7" fmla="*/ 2158772 h 2158772"/>
                <a:gd name="connsiteX8" fmla="*/ 0 w 1728192"/>
                <a:gd name="connsiteY8" fmla="*/ 1461705 h 2158772"/>
                <a:gd name="connsiteX9" fmla="*/ 571750 w 1728192"/>
                <a:gd name="connsiteY9" fmla="*/ 1461705 h 2158772"/>
                <a:gd name="connsiteX10" fmla="*/ 828205 w 1728192"/>
                <a:gd name="connsiteY10" fmla="*/ 1662227 h 2158772"/>
                <a:gd name="connsiteX11" fmla="*/ 1053343 w 1728192"/>
                <a:gd name="connsiteY11" fmla="*/ 1385256 h 2158772"/>
                <a:gd name="connsiteX12" fmla="*/ 664377 w 1728192"/>
                <a:gd name="connsiteY12" fmla="*/ 1152747 h 2158772"/>
                <a:gd name="connsiteX13" fmla="*/ 32742 w 1728192"/>
                <a:gd name="connsiteY13" fmla="*/ 1152747 h 2158772"/>
                <a:gd name="connsiteX14" fmla="*/ 222741 w 1728192"/>
                <a:gd name="connsiteY14" fmla="*/ 23854 h 2158772"/>
                <a:gd name="connsiteX15" fmla="*/ 230222 w 1728192"/>
                <a:gd name="connsiteY15" fmla="*/ 25044 h 2158772"/>
                <a:gd name="connsiteX16" fmla="*/ 230222 w 1728192"/>
                <a:gd name="connsiteY16" fmla="*/ 0 h 21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8192" h="2158772">
                  <a:moveTo>
                    <a:pt x="230222" y="0"/>
                  </a:moveTo>
                  <a:lnTo>
                    <a:pt x="1598374" y="0"/>
                  </a:lnTo>
                  <a:lnTo>
                    <a:pt x="1598374" y="576064"/>
                  </a:lnTo>
                  <a:lnTo>
                    <a:pt x="718210" y="576064"/>
                  </a:lnTo>
                  <a:lnTo>
                    <a:pt x="685796" y="779840"/>
                  </a:lnTo>
                  <a:cubicBezTo>
                    <a:pt x="743293" y="769761"/>
                    <a:pt x="802953" y="764638"/>
                    <a:pt x="864096" y="764638"/>
                  </a:cubicBezTo>
                  <a:cubicBezTo>
                    <a:pt x="1341323" y="764638"/>
                    <a:pt x="1728192" y="1076726"/>
                    <a:pt x="1728192" y="1461705"/>
                  </a:cubicBezTo>
                  <a:cubicBezTo>
                    <a:pt x="1728192" y="1846684"/>
                    <a:pt x="1341323" y="2158772"/>
                    <a:pt x="864096" y="2158772"/>
                  </a:cubicBezTo>
                  <a:cubicBezTo>
                    <a:pt x="386869" y="2158772"/>
                    <a:pt x="0" y="1846684"/>
                    <a:pt x="0" y="1461705"/>
                  </a:cubicBezTo>
                  <a:lnTo>
                    <a:pt x="571750" y="1461705"/>
                  </a:lnTo>
                  <a:cubicBezTo>
                    <a:pt x="601946" y="1576072"/>
                    <a:pt x="747125" y="1667785"/>
                    <a:pt x="828205" y="1662227"/>
                  </a:cubicBezTo>
                  <a:cubicBezTo>
                    <a:pt x="1014063" y="1649487"/>
                    <a:pt x="1064403" y="1547333"/>
                    <a:pt x="1053343" y="1385256"/>
                  </a:cubicBezTo>
                  <a:cubicBezTo>
                    <a:pt x="1042283" y="1223179"/>
                    <a:pt x="952244" y="1114684"/>
                    <a:pt x="664377" y="1152747"/>
                  </a:cubicBezTo>
                  <a:lnTo>
                    <a:pt x="32742" y="1152747"/>
                  </a:lnTo>
                  <a:lnTo>
                    <a:pt x="222741" y="23854"/>
                  </a:lnTo>
                  <a:lnTo>
                    <a:pt x="230222" y="25044"/>
                  </a:lnTo>
                  <a:lnTo>
                    <a:pt x="2302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latin typeface="Arial" pitchFamily="34" charset="0"/>
              </a:endParaRPr>
            </a:p>
          </p:txBody>
        </p:sp>
        <p:sp>
          <p:nvSpPr>
            <p:cNvPr id="14" name="Oval 1">
              <a:extLst>
                <a:ext uri="{FF2B5EF4-FFF2-40B4-BE49-F238E27FC236}">
                  <a16:creationId xmlns:a16="http://schemas.microsoft.com/office/drawing/2014/main" id="{95D97B8A-84CB-4C88-B4CD-17795878BE30}"/>
                </a:ext>
              </a:extLst>
            </p:cNvPr>
            <p:cNvSpPr>
              <a:spLocks noChangeAspect="1"/>
            </p:cNvSpPr>
            <p:nvPr/>
          </p:nvSpPr>
          <p:spPr>
            <a:xfrm>
              <a:off x="4377019" y="2341685"/>
              <a:ext cx="2160000" cy="2160000"/>
            </a:xfrm>
            <a:custGeom>
              <a:avLst/>
              <a:gdLst/>
              <a:ahLst/>
              <a:cxnLst/>
              <a:rect l="l" t="t" r="r" b="b"/>
              <a:pathLst>
                <a:path w="1714959" h="1656185">
                  <a:moveTo>
                    <a:pt x="720080" y="0"/>
                  </a:moveTo>
                  <a:cubicBezTo>
                    <a:pt x="888132" y="0"/>
                    <a:pt x="1042739" y="66204"/>
                    <a:pt x="1163634" y="178869"/>
                  </a:cubicBezTo>
                  <a:lnTo>
                    <a:pt x="1163634" y="1"/>
                  </a:lnTo>
                  <a:lnTo>
                    <a:pt x="1530610" y="1"/>
                  </a:lnTo>
                  <a:lnTo>
                    <a:pt x="1530610" y="698903"/>
                  </a:lnTo>
                  <a:lnTo>
                    <a:pt x="1163634" y="698903"/>
                  </a:lnTo>
                  <a:lnTo>
                    <a:pt x="1163634" y="698871"/>
                  </a:lnTo>
                  <a:lnTo>
                    <a:pt x="1154018" y="698871"/>
                  </a:lnTo>
                  <a:cubicBezTo>
                    <a:pt x="1113214" y="529604"/>
                    <a:pt x="997926" y="408345"/>
                    <a:pt x="862309" y="408345"/>
                  </a:cubicBezTo>
                  <a:cubicBezTo>
                    <a:pt x="691022" y="408345"/>
                    <a:pt x="552166" y="601779"/>
                    <a:pt x="552166" y="840393"/>
                  </a:cubicBezTo>
                  <a:cubicBezTo>
                    <a:pt x="552166" y="1079007"/>
                    <a:pt x="691022" y="1272441"/>
                    <a:pt x="862309" y="1272441"/>
                  </a:cubicBezTo>
                  <a:cubicBezTo>
                    <a:pt x="967441" y="1272441"/>
                    <a:pt x="1060356" y="1199570"/>
                    <a:pt x="1113146" y="1086549"/>
                  </a:cubicBezTo>
                  <a:lnTo>
                    <a:pt x="1113146" y="1021987"/>
                  </a:lnTo>
                  <a:lnTo>
                    <a:pt x="922871" y="1021987"/>
                  </a:lnTo>
                  <a:lnTo>
                    <a:pt x="922871" y="805987"/>
                  </a:lnTo>
                  <a:lnTo>
                    <a:pt x="1714959" y="805987"/>
                  </a:lnTo>
                  <a:lnTo>
                    <a:pt x="1714959" y="1021987"/>
                  </a:lnTo>
                  <a:lnTo>
                    <a:pt x="1606810" y="1021987"/>
                  </a:lnTo>
                  <a:lnTo>
                    <a:pt x="1606810" y="1656185"/>
                  </a:lnTo>
                  <a:lnTo>
                    <a:pt x="1113146" y="1656185"/>
                  </a:lnTo>
                  <a:lnTo>
                    <a:pt x="1113146" y="1518603"/>
                  </a:lnTo>
                  <a:cubicBezTo>
                    <a:pt x="1001517" y="1606368"/>
                    <a:pt x="865857" y="1656184"/>
                    <a:pt x="720080" y="1656184"/>
                  </a:cubicBezTo>
                  <a:cubicBezTo>
                    <a:pt x="322391" y="1656184"/>
                    <a:pt x="0" y="1285435"/>
                    <a:pt x="0" y="828092"/>
                  </a:cubicBezTo>
                  <a:cubicBezTo>
                    <a:pt x="0" y="370749"/>
                    <a:pt x="322391" y="0"/>
                    <a:pt x="7200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solidFill>
                  <a:schemeClr val="tx1"/>
                </a:solidFill>
                <a:latin typeface="Arial" pitchFamily="34" charset="0"/>
              </a:endParaRPr>
            </a:p>
          </p:txBody>
        </p:sp>
      </p:grpSp>
      <p:sp>
        <p:nvSpPr>
          <p:cNvPr id="15" name="Trapezoid 18">
            <a:extLst>
              <a:ext uri="{FF2B5EF4-FFF2-40B4-BE49-F238E27FC236}">
                <a16:creationId xmlns:a16="http://schemas.microsoft.com/office/drawing/2014/main" id="{C029FAA0-5165-413C-87CD-00CB74334420}"/>
              </a:ext>
            </a:extLst>
          </p:cNvPr>
          <p:cNvSpPr/>
          <p:nvPr/>
        </p:nvSpPr>
        <p:spPr>
          <a:xfrm rot="10800000">
            <a:off x="4805133" y="4922690"/>
            <a:ext cx="960127" cy="531270"/>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25">
              <a:solidFill>
                <a:schemeClr val="tx1">
                  <a:lumMod val="75000"/>
                  <a:lumOff val="25000"/>
                </a:schemeClr>
              </a:solidFill>
              <a:latin typeface="Arial" pitchFamily="34" charset="0"/>
            </a:endParaRPr>
          </a:p>
        </p:txBody>
      </p:sp>
      <p:sp>
        <p:nvSpPr>
          <p:cNvPr id="16" name="Freeform: Shape 15">
            <a:extLst>
              <a:ext uri="{FF2B5EF4-FFF2-40B4-BE49-F238E27FC236}">
                <a16:creationId xmlns:a16="http://schemas.microsoft.com/office/drawing/2014/main" id="{EA15C1C5-76C8-422A-B1F2-F9E6ED47E25D}"/>
              </a:ext>
            </a:extLst>
          </p:cNvPr>
          <p:cNvSpPr/>
          <p:nvPr/>
        </p:nvSpPr>
        <p:spPr>
          <a:xfrm>
            <a:off x="3093902" y="3499773"/>
            <a:ext cx="417540" cy="1035175"/>
          </a:xfrm>
          <a:custGeom>
            <a:avLst/>
            <a:gdLst>
              <a:gd name="connsiteX0" fmla="*/ 90487 w 343853"/>
              <a:gd name="connsiteY0" fmla="*/ 561975 h 852488"/>
              <a:gd name="connsiteX1" fmla="*/ 90487 w 343853"/>
              <a:gd name="connsiteY1" fmla="*/ 570547 h 852488"/>
              <a:gd name="connsiteX2" fmla="*/ 251460 w 343853"/>
              <a:gd name="connsiteY2" fmla="*/ 570547 h 852488"/>
              <a:gd name="connsiteX3" fmla="*/ 251460 w 343853"/>
              <a:gd name="connsiteY3" fmla="*/ 561975 h 852488"/>
              <a:gd name="connsiteX4" fmla="*/ 90487 w 343853"/>
              <a:gd name="connsiteY4" fmla="*/ 561975 h 852488"/>
              <a:gd name="connsiteX5" fmla="*/ 37148 w 343853"/>
              <a:gd name="connsiteY5" fmla="*/ 511493 h 852488"/>
              <a:gd name="connsiteX6" fmla="*/ 305753 w 343853"/>
              <a:gd name="connsiteY6" fmla="*/ 511493 h 852488"/>
              <a:gd name="connsiteX7" fmla="*/ 329566 w 343853"/>
              <a:gd name="connsiteY7" fmla="*/ 517208 h 852488"/>
              <a:gd name="connsiteX8" fmla="*/ 342900 w 343853"/>
              <a:gd name="connsiteY8" fmla="*/ 544830 h 852488"/>
              <a:gd name="connsiteX9" fmla="*/ 343853 w 343853"/>
              <a:gd name="connsiteY9" fmla="*/ 820103 h 852488"/>
              <a:gd name="connsiteX10" fmla="*/ 310516 w 343853"/>
              <a:gd name="connsiteY10" fmla="*/ 852488 h 852488"/>
              <a:gd name="connsiteX11" fmla="*/ 31433 w 343853"/>
              <a:gd name="connsiteY11" fmla="*/ 852488 h 852488"/>
              <a:gd name="connsiteX12" fmla="*/ 953 w 343853"/>
              <a:gd name="connsiteY12" fmla="*/ 829628 h 852488"/>
              <a:gd name="connsiteX13" fmla="*/ 1906 w 343853"/>
              <a:gd name="connsiteY13" fmla="*/ 532448 h 852488"/>
              <a:gd name="connsiteX14" fmla="*/ 8573 w 343853"/>
              <a:gd name="connsiteY14" fmla="*/ 519113 h 852488"/>
              <a:gd name="connsiteX15" fmla="*/ 37148 w 343853"/>
              <a:gd name="connsiteY15" fmla="*/ 511493 h 852488"/>
              <a:gd name="connsiteX16" fmla="*/ 34290 w 343853"/>
              <a:gd name="connsiteY16" fmla="*/ 176213 h 852488"/>
              <a:gd name="connsiteX17" fmla="*/ 24765 w 343853"/>
              <a:gd name="connsiteY17" fmla="*/ 190501 h 852488"/>
              <a:gd name="connsiteX18" fmla="*/ 24765 w 343853"/>
              <a:gd name="connsiteY18" fmla="*/ 323851 h 852488"/>
              <a:gd name="connsiteX19" fmla="*/ 37148 w 343853"/>
              <a:gd name="connsiteY19" fmla="*/ 339091 h 852488"/>
              <a:gd name="connsiteX20" fmla="*/ 46673 w 343853"/>
              <a:gd name="connsiteY20" fmla="*/ 320993 h 852488"/>
              <a:gd name="connsiteX21" fmla="*/ 46673 w 343853"/>
              <a:gd name="connsiteY21" fmla="*/ 256223 h 852488"/>
              <a:gd name="connsiteX22" fmla="*/ 45720 w 343853"/>
              <a:gd name="connsiteY22" fmla="*/ 191453 h 852488"/>
              <a:gd name="connsiteX23" fmla="*/ 34290 w 343853"/>
              <a:gd name="connsiteY23" fmla="*/ 176213 h 852488"/>
              <a:gd name="connsiteX24" fmla="*/ 124778 w 343853"/>
              <a:gd name="connsiteY24" fmla="*/ 115253 h 852488"/>
              <a:gd name="connsiteX25" fmla="*/ 105728 w 343853"/>
              <a:gd name="connsiteY25" fmla="*/ 134303 h 852488"/>
              <a:gd name="connsiteX26" fmla="*/ 105728 w 343853"/>
              <a:gd name="connsiteY26" fmla="*/ 278131 h 852488"/>
              <a:gd name="connsiteX27" fmla="*/ 124778 w 343853"/>
              <a:gd name="connsiteY27" fmla="*/ 297181 h 852488"/>
              <a:gd name="connsiteX28" fmla="*/ 232411 w 343853"/>
              <a:gd name="connsiteY28" fmla="*/ 297181 h 852488"/>
              <a:gd name="connsiteX29" fmla="*/ 250508 w 343853"/>
              <a:gd name="connsiteY29" fmla="*/ 278131 h 852488"/>
              <a:gd name="connsiteX30" fmla="*/ 250508 w 343853"/>
              <a:gd name="connsiteY30" fmla="*/ 134303 h 852488"/>
              <a:gd name="connsiteX31" fmla="*/ 231458 w 343853"/>
              <a:gd name="connsiteY31" fmla="*/ 115253 h 852488"/>
              <a:gd name="connsiteX32" fmla="*/ 18098 w 343853"/>
              <a:gd name="connsiteY32" fmla="*/ 0 h 852488"/>
              <a:gd name="connsiteX33" fmla="*/ 325755 w 343853"/>
              <a:gd name="connsiteY33" fmla="*/ 0 h 852488"/>
              <a:gd name="connsiteX34" fmla="*/ 343853 w 343853"/>
              <a:gd name="connsiteY34" fmla="*/ 18097 h 852488"/>
              <a:gd name="connsiteX35" fmla="*/ 343853 w 343853"/>
              <a:gd name="connsiteY35" fmla="*/ 479108 h 852488"/>
              <a:gd name="connsiteX36" fmla="*/ 325755 w 343853"/>
              <a:gd name="connsiteY36" fmla="*/ 497205 h 852488"/>
              <a:gd name="connsiteX37" fmla="*/ 18098 w 343853"/>
              <a:gd name="connsiteY37" fmla="*/ 497205 h 852488"/>
              <a:gd name="connsiteX38" fmla="*/ 0 w 343853"/>
              <a:gd name="connsiteY38" fmla="*/ 479108 h 852488"/>
              <a:gd name="connsiteX39" fmla="*/ 0 w 343853"/>
              <a:gd name="connsiteY39" fmla="*/ 18097 h 852488"/>
              <a:gd name="connsiteX40" fmla="*/ 18098 w 343853"/>
              <a:gd name="connsiteY40" fmla="*/ 0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3853" h="852488">
                <a:moveTo>
                  <a:pt x="90487" y="561975"/>
                </a:moveTo>
                <a:cubicBezTo>
                  <a:pt x="90487" y="564833"/>
                  <a:pt x="90487" y="567690"/>
                  <a:pt x="90487" y="570547"/>
                </a:cubicBezTo>
                <a:cubicBezTo>
                  <a:pt x="143827" y="570547"/>
                  <a:pt x="198120" y="570547"/>
                  <a:pt x="251460" y="570547"/>
                </a:cubicBezTo>
                <a:cubicBezTo>
                  <a:pt x="251460" y="567690"/>
                  <a:pt x="251460" y="564833"/>
                  <a:pt x="251460" y="561975"/>
                </a:cubicBezTo>
                <a:cubicBezTo>
                  <a:pt x="198120" y="561975"/>
                  <a:pt x="143827" y="561975"/>
                  <a:pt x="90487" y="561975"/>
                </a:cubicBezTo>
                <a:close/>
                <a:moveTo>
                  <a:pt x="37148" y="511493"/>
                </a:moveTo>
                <a:cubicBezTo>
                  <a:pt x="126683" y="511493"/>
                  <a:pt x="216218" y="511493"/>
                  <a:pt x="305753" y="511493"/>
                </a:cubicBezTo>
                <a:cubicBezTo>
                  <a:pt x="313373" y="509588"/>
                  <a:pt x="322898" y="510540"/>
                  <a:pt x="329566" y="517208"/>
                </a:cubicBezTo>
                <a:cubicBezTo>
                  <a:pt x="344806" y="521018"/>
                  <a:pt x="342900" y="533400"/>
                  <a:pt x="342900" y="544830"/>
                </a:cubicBezTo>
                <a:cubicBezTo>
                  <a:pt x="342900" y="636270"/>
                  <a:pt x="341948" y="727710"/>
                  <a:pt x="343853" y="820103"/>
                </a:cubicBezTo>
                <a:cubicBezTo>
                  <a:pt x="343853" y="844868"/>
                  <a:pt x="334328" y="852488"/>
                  <a:pt x="310516" y="852488"/>
                </a:cubicBezTo>
                <a:cubicBezTo>
                  <a:pt x="217170" y="851535"/>
                  <a:pt x="124778" y="852488"/>
                  <a:pt x="31433" y="852488"/>
                </a:cubicBezTo>
                <a:cubicBezTo>
                  <a:pt x="14288" y="852488"/>
                  <a:pt x="953" y="851535"/>
                  <a:pt x="953" y="829628"/>
                </a:cubicBezTo>
                <a:cubicBezTo>
                  <a:pt x="953" y="730568"/>
                  <a:pt x="953" y="631508"/>
                  <a:pt x="1906" y="532448"/>
                </a:cubicBezTo>
                <a:cubicBezTo>
                  <a:pt x="1906" y="527685"/>
                  <a:pt x="5716" y="523875"/>
                  <a:pt x="8573" y="519113"/>
                </a:cubicBezTo>
                <a:cubicBezTo>
                  <a:pt x="17145" y="511493"/>
                  <a:pt x="26670" y="511493"/>
                  <a:pt x="37148" y="511493"/>
                </a:cubicBezTo>
                <a:close/>
                <a:moveTo>
                  <a:pt x="34290" y="176213"/>
                </a:moveTo>
                <a:cubicBezTo>
                  <a:pt x="26670" y="176213"/>
                  <a:pt x="24765" y="183833"/>
                  <a:pt x="24765" y="190501"/>
                </a:cubicBezTo>
                <a:cubicBezTo>
                  <a:pt x="23813" y="235268"/>
                  <a:pt x="24765" y="279083"/>
                  <a:pt x="24765" y="323851"/>
                </a:cubicBezTo>
                <a:cubicBezTo>
                  <a:pt x="25718" y="330518"/>
                  <a:pt x="26670" y="340043"/>
                  <a:pt x="37148" y="339091"/>
                </a:cubicBezTo>
                <a:cubicBezTo>
                  <a:pt x="47625" y="338138"/>
                  <a:pt x="46673" y="328613"/>
                  <a:pt x="46673" y="320993"/>
                </a:cubicBezTo>
                <a:cubicBezTo>
                  <a:pt x="46673" y="299086"/>
                  <a:pt x="46673" y="278131"/>
                  <a:pt x="46673" y="256223"/>
                </a:cubicBezTo>
                <a:cubicBezTo>
                  <a:pt x="46673" y="234316"/>
                  <a:pt x="46673" y="213361"/>
                  <a:pt x="45720" y="191453"/>
                </a:cubicBezTo>
                <a:cubicBezTo>
                  <a:pt x="45720" y="184786"/>
                  <a:pt x="44768" y="175261"/>
                  <a:pt x="34290" y="176213"/>
                </a:cubicBezTo>
                <a:close/>
                <a:moveTo>
                  <a:pt x="124778" y="115253"/>
                </a:moveTo>
                <a:cubicBezTo>
                  <a:pt x="114300" y="115253"/>
                  <a:pt x="105728" y="123825"/>
                  <a:pt x="105728" y="134303"/>
                </a:cubicBezTo>
                <a:lnTo>
                  <a:pt x="105728" y="278131"/>
                </a:lnTo>
                <a:cubicBezTo>
                  <a:pt x="105728" y="288608"/>
                  <a:pt x="114300" y="297181"/>
                  <a:pt x="124778" y="297181"/>
                </a:cubicBezTo>
                <a:lnTo>
                  <a:pt x="232411" y="297181"/>
                </a:lnTo>
                <a:cubicBezTo>
                  <a:pt x="242888" y="297181"/>
                  <a:pt x="251461" y="288608"/>
                  <a:pt x="250508" y="278131"/>
                </a:cubicBezTo>
                <a:lnTo>
                  <a:pt x="250508" y="134303"/>
                </a:lnTo>
                <a:cubicBezTo>
                  <a:pt x="250508" y="123825"/>
                  <a:pt x="241936" y="115253"/>
                  <a:pt x="231458" y="115253"/>
                </a:cubicBezTo>
                <a:close/>
                <a:moveTo>
                  <a:pt x="18098" y="0"/>
                </a:moveTo>
                <a:lnTo>
                  <a:pt x="325755" y="0"/>
                </a:lnTo>
                <a:cubicBezTo>
                  <a:pt x="336233" y="0"/>
                  <a:pt x="343853" y="8572"/>
                  <a:pt x="343853" y="18097"/>
                </a:cubicBezTo>
                <a:lnTo>
                  <a:pt x="343853" y="479108"/>
                </a:lnTo>
                <a:cubicBezTo>
                  <a:pt x="343853" y="489585"/>
                  <a:pt x="336233" y="497205"/>
                  <a:pt x="325755" y="497205"/>
                </a:cubicBezTo>
                <a:lnTo>
                  <a:pt x="18098" y="497205"/>
                </a:lnTo>
                <a:cubicBezTo>
                  <a:pt x="7620" y="497205"/>
                  <a:pt x="0" y="488633"/>
                  <a:pt x="0" y="479108"/>
                </a:cubicBezTo>
                <a:lnTo>
                  <a:pt x="0" y="18097"/>
                </a:lnTo>
                <a:cubicBezTo>
                  <a:pt x="0" y="7620"/>
                  <a:pt x="8573" y="0"/>
                  <a:pt x="18098" y="0"/>
                </a:cubicBezTo>
                <a:close/>
              </a:path>
            </a:pathLst>
          </a:custGeom>
          <a:solidFill>
            <a:schemeClr val="accent3"/>
          </a:solidFill>
          <a:ln w="9525" cap="flat">
            <a:noFill/>
            <a:prstDash val="solid"/>
            <a:miter/>
          </a:ln>
        </p:spPr>
        <p:txBody>
          <a:bodyPr rtlCol="0" anchor="ctr"/>
          <a:lstStyle/>
          <a:p>
            <a:endParaRPr lang="en-US" sz="1350">
              <a:latin typeface="Arial" pitchFamily="34" charset="0"/>
            </a:endParaRPr>
          </a:p>
        </p:txBody>
      </p:sp>
      <p:sp>
        <p:nvSpPr>
          <p:cNvPr id="17" name="Freeform: Shape 16">
            <a:extLst>
              <a:ext uri="{FF2B5EF4-FFF2-40B4-BE49-F238E27FC236}">
                <a16:creationId xmlns:a16="http://schemas.microsoft.com/office/drawing/2014/main" id="{09B44814-74B1-4CF1-90B9-D7360F36D923}"/>
              </a:ext>
            </a:extLst>
          </p:cNvPr>
          <p:cNvSpPr/>
          <p:nvPr/>
        </p:nvSpPr>
        <p:spPr>
          <a:xfrm>
            <a:off x="3699853" y="1984580"/>
            <a:ext cx="714374" cy="650229"/>
          </a:xfrm>
          <a:custGeom>
            <a:avLst/>
            <a:gdLst>
              <a:gd name="connsiteX0" fmla="*/ 128588 w 952499"/>
              <a:gd name="connsiteY0" fmla="*/ 130690 h 866972"/>
              <a:gd name="connsiteX1" fmla="*/ 139065 w 952499"/>
              <a:gd name="connsiteY1" fmla="*/ 135452 h 866972"/>
              <a:gd name="connsiteX2" fmla="*/ 804863 w 952499"/>
              <a:gd name="connsiteY2" fmla="*/ 260230 h 866972"/>
              <a:gd name="connsiteX3" fmla="*/ 834390 w 952499"/>
              <a:gd name="connsiteY3" fmla="*/ 305950 h 866972"/>
              <a:gd name="connsiteX4" fmla="*/ 821055 w 952499"/>
              <a:gd name="connsiteY4" fmla="*/ 369767 h 866972"/>
              <a:gd name="connsiteX5" fmla="*/ 781050 w 952499"/>
              <a:gd name="connsiteY5" fmla="*/ 396437 h 866972"/>
              <a:gd name="connsiteX6" fmla="*/ 495300 w 952499"/>
              <a:gd name="connsiteY6" fmla="*/ 341192 h 866972"/>
              <a:gd name="connsiteX7" fmla="*/ 460057 w 952499"/>
              <a:gd name="connsiteY7" fmla="*/ 368815 h 866972"/>
              <a:gd name="connsiteX8" fmla="*/ 483870 w 952499"/>
              <a:gd name="connsiteY8" fmla="*/ 441205 h 866972"/>
              <a:gd name="connsiteX9" fmla="*/ 489585 w 952499"/>
              <a:gd name="connsiteY9" fmla="*/ 520262 h 866972"/>
              <a:gd name="connsiteX10" fmla="*/ 420053 w 952499"/>
              <a:gd name="connsiteY10" fmla="*/ 557410 h 866972"/>
              <a:gd name="connsiteX11" fmla="*/ 360997 w 952499"/>
              <a:gd name="connsiteY11" fmla="*/ 573602 h 866972"/>
              <a:gd name="connsiteX12" fmla="*/ 118110 w 952499"/>
              <a:gd name="connsiteY12" fmla="*/ 726002 h 866972"/>
              <a:gd name="connsiteX13" fmla="*/ 59055 w 952499"/>
              <a:gd name="connsiteY13" fmla="*/ 834588 h 866972"/>
              <a:gd name="connsiteX14" fmla="*/ 27622 w 952499"/>
              <a:gd name="connsiteY14" fmla="*/ 866972 h 866972"/>
              <a:gd name="connsiteX15" fmla="*/ 0 w 952499"/>
              <a:gd name="connsiteY15" fmla="*/ 837445 h 866972"/>
              <a:gd name="connsiteX16" fmla="*/ 0 w 952499"/>
              <a:gd name="connsiteY16" fmla="*/ 604082 h 866972"/>
              <a:gd name="connsiteX17" fmla="*/ 30480 w 952499"/>
              <a:gd name="connsiteY17" fmla="*/ 572650 h 866972"/>
              <a:gd name="connsiteX18" fmla="*/ 60007 w 952499"/>
              <a:gd name="connsiteY18" fmla="*/ 605035 h 866972"/>
              <a:gd name="connsiteX19" fmla="*/ 60007 w 952499"/>
              <a:gd name="connsiteY19" fmla="*/ 665042 h 866972"/>
              <a:gd name="connsiteX20" fmla="*/ 161925 w 952499"/>
              <a:gd name="connsiteY20" fmla="*/ 605987 h 866972"/>
              <a:gd name="connsiteX21" fmla="*/ 291465 w 952499"/>
              <a:gd name="connsiteY21" fmla="*/ 525025 h 866972"/>
              <a:gd name="connsiteX22" fmla="*/ 384810 w 952499"/>
              <a:gd name="connsiteY22" fmla="*/ 350717 h 866972"/>
              <a:gd name="connsiteX23" fmla="*/ 352425 w 952499"/>
              <a:gd name="connsiteY23" fmla="*/ 313570 h 866972"/>
              <a:gd name="connsiteX24" fmla="*/ 111442 w 952499"/>
              <a:gd name="connsiteY24" fmla="*/ 269755 h 866972"/>
              <a:gd name="connsiteX25" fmla="*/ 88582 w 952499"/>
              <a:gd name="connsiteY25" fmla="*/ 234512 h 866972"/>
              <a:gd name="connsiteX26" fmla="*/ 103822 w 952499"/>
              <a:gd name="connsiteY26" fmla="*/ 151645 h 866972"/>
              <a:gd name="connsiteX27" fmla="*/ 128588 w 952499"/>
              <a:gd name="connsiteY27" fmla="*/ 130690 h 866972"/>
              <a:gd name="connsiteX28" fmla="*/ 166136 w 952499"/>
              <a:gd name="connsiteY28" fmla="*/ 302 h 866972"/>
              <a:gd name="connsiteX29" fmla="*/ 219074 w 952499"/>
              <a:gd name="connsiteY29" fmla="*/ 8770 h 866972"/>
              <a:gd name="connsiteX30" fmla="*/ 918209 w 952499"/>
              <a:gd name="connsiteY30" fmla="*/ 140215 h 866972"/>
              <a:gd name="connsiteX31" fmla="*/ 952499 w 952499"/>
              <a:gd name="connsiteY31" fmla="*/ 149740 h 866972"/>
              <a:gd name="connsiteX32" fmla="*/ 850582 w 952499"/>
              <a:gd name="connsiteY32" fmla="*/ 246895 h 866972"/>
              <a:gd name="connsiteX33" fmla="*/ 809624 w 952499"/>
              <a:gd name="connsiteY33" fmla="*/ 248800 h 866972"/>
              <a:gd name="connsiteX34" fmla="*/ 144779 w 952499"/>
              <a:gd name="connsiteY34" fmla="*/ 124022 h 866972"/>
              <a:gd name="connsiteX35" fmla="*/ 114299 w 952499"/>
              <a:gd name="connsiteY35" fmla="*/ 84017 h 866972"/>
              <a:gd name="connsiteX36" fmla="*/ 166136 w 952499"/>
              <a:gd name="connsiteY36" fmla="*/ 302 h 86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52499" h="866972">
                <a:moveTo>
                  <a:pt x="128588" y="130690"/>
                </a:moveTo>
                <a:cubicBezTo>
                  <a:pt x="132397" y="132595"/>
                  <a:pt x="135255" y="134500"/>
                  <a:pt x="139065" y="135452"/>
                </a:cubicBezTo>
                <a:cubicBezTo>
                  <a:pt x="360997" y="178315"/>
                  <a:pt x="582930" y="221177"/>
                  <a:pt x="804863" y="260230"/>
                </a:cubicBezTo>
                <a:cubicBezTo>
                  <a:pt x="842010" y="266897"/>
                  <a:pt x="838200" y="283090"/>
                  <a:pt x="834390" y="305950"/>
                </a:cubicBezTo>
                <a:cubicBezTo>
                  <a:pt x="829628" y="327857"/>
                  <a:pt x="822007" y="348812"/>
                  <a:pt x="821055" y="369767"/>
                </a:cubicBezTo>
                <a:cubicBezTo>
                  <a:pt x="820103" y="400247"/>
                  <a:pt x="803910" y="401200"/>
                  <a:pt x="781050" y="396437"/>
                </a:cubicBezTo>
                <a:cubicBezTo>
                  <a:pt x="685800" y="377387"/>
                  <a:pt x="589597" y="361195"/>
                  <a:pt x="495300" y="341192"/>
                </a:cubicBezTo>
                <a:cubicBezTo>
                  <a:pt x="467678" y="335477"/>
                  <a:pt x="458153" y="339287"/>
                  <a:pt x="460057" y="368815"/>
                </a:cubicBezTo>
                <a:cubicBezTo>
                  <a:pt x="461963" y="395485"/>
                  <a:pt x="461963" y="419297"/>
                  <a:pt x="483870" y="441205"/>
                </a:cubicBezTo>
                <a:cubicBezTo>
                  <a:pt x="505778" y="463112"/>
                  <a:pt x="503872" y="493592"/>
                  <a:pt x="489585" y="520262"/>
                </a:cubicBezTo>
                <a:cubicBezTo>
                  <a:pt x="475297" y="547885"/>
                  <a:pt x="449580" y="563125"/>
                  <a:pt x="420053" y="557410"/>
                </a:cubicBezTo>
                <a:cubicBezTo>
                  <a:pt x="395288" y="552647"/>
                  <a:pt x="379095" y="562172"/>
                  <a:pt x="360997" y="573602"/>
                </a:cubicBezTo>
                <a:cubicBezTo>
                  <a:pt x="280035" y="625037"/>
                  <a:pt x="200978" y="679330"/>
                  <a:pt x="118110" y="726002"/>
                </a:cubicBezTo>
                <a:cubicBezTo>
                  <a:pt x="72390" y="751720"/>
                  <a:pt x="48578" y="781247"/>
                  <a:pt x="59055" y="834588"/>
                </a:cubicBezTo>
                <a:cubicBezTo>
                  <a:pt x="63817" y="858400"/>
                  <a:pt x="53340" y="866972"/>
                  <a:pt x="27622" y="866972"/>
                </a:cubicBezTo>
                <a:cubicBezTo>
                  <a:pt x="4763" y="866972"/>
                  <a:pt x="0" y="857447"/>
                  <a:pt x="0" y="837445"/>
                </a:cubicBezTo>
                <a:cubicBezTo>
                  <a:pt x="953" y="760292"/>
                  <a:pt x="953" y="682188"/>
                  <a:pt x="0" y="604082"/>
                </a:cubicBezTo>
                <a:cubicBezTo>
                  <a:pt x="0" y="581222"/>
                  <a:pt x="6667" y="572650"/>
                  <a:pt x="30480" y="572650"/>
                </a:cubicBezTo>
                <a:cubicBezTo>
                  <a:pt x="55245" y="572650"/>
                  <a:pt x="61913" y="583127"/>
                  <a:pt x="60007" y="605035"/>
                </a:cubicBezTo>
                <a:cubicBezTo>
                  <a:pt x="59055" y="624085"/>
                  <a:pt x="60007" y="642182"/>
                  <a:pt x="60007" y="665042"/>
                </a:cubicBezTo>
                <a:cubicBezTo>
                  <a:pt x="100013" y="649802"/>
                  <a:pt x="129540" y="625037"/>
                  <a:pt x="161925" y="605987"/>
                </a:cubicBezTo>
                <a:cubicBezTo>
                  <a:pt x="205740" y="580270"/>
                  <a:pt x="246697" y="549790"/>
                  <a:pt x="291465" y="525025"/>
                </a:cubicBezTo>
                <a:cubicBezTo>
                  <a:pt x="361950" y="485972"/>
                  <a:pt x="387667" y="427870"/>
                  <a:pt x="384810" y="350717"/>
                </a:cubicBezTo>
                <a:cubicBezTo>
                  <a:pt x="383857" y="325952"/>
                  <a:pt x="375285" y="317380"/>
                  <a:pt x="352425" y="313570"/>
                </a:cubicBezTo>
                <a:cubicBezTo>
                  <a:pt x="271463" y="300235"/>
                  <a:pt x="191453" y="283090"/>
                  <a:pt x="111442" y="269755"/>
                </a:cubicBezTo>
                <a:cubicBezTo>
                  <a:pt x="86678" y="265945"/>
                  <a:pt x="81915" y="257372"/>
                  <a:pt x="88582" y="234512"/>
                </a:cubicBezTo>
                <a:cubicBezTo>
                  <a:pt x="95250" y="206890"/>
                  <a:pt x="99060" y="179267"/>
                  <a:pt x="103822" y="151645"/>
                </a:cubicBezTo>
                <a:cubicBezTo>
                  <a:pt x="106680" y="137357"/>
                  <a:pt x="112395" y="127832"/>
                  <a:pt x="128588" y="130690"/>
                </a:cubicBezTo>
                <a:close/>
                <a:moveTo>
                  <a:pt x="166136" y="302"/>
                </a:moveTo>
                <a:cubicBezTo>
                  <a:pt x="179129" y="1269"/>
                  <a:pt x="196214" y="4484"/>
                  <a:pt x="219074" y="8770"/>
                </a:cubicBezTo>
                <a:cubicBezTo>
                  <a:pt x="452437" y="52585"/>
                  <a:pt x="684847" y="96400"/>
                  <a:pt x="918209" y="140215"/>
                </a:cubicBezTo>
                <a:cubicBezTo>
                  <a:pt x="926782" y="141167"/>
                  <a:pt x="935354" y="144977"/>
                  <a:pt x="952499" y="149740"/>
                </a:cubicBezTo>
                <a:cubicBezTo>
                  <a:pt x="916304" y="184030"/>
                  <a:pt x="882967" y="215462"/>
                  <a:pt x="850582" y="246895"/>
                </a:cubicBezTo>
                <a:cubicBezTo>
                  <a:pt x="837247" y="254515"/>
                  <a:pt x="823912" y="251657"/>
                  <a:pt x="809624" y="248800"/>
                </a:cubicBezTo>
                <a:cubicBezTo>
                  <a:pt x="587692" y="206890"/>
                  <a:pt x="366712" y="165932"/>
                  <a:pt x="144779" y="124022"/>
                </a:cubicBezTo>
                <a:cubicBezTo>
                  <a:pt x="114299" y="125927"/>
                  <a:pt x="109537" y="111640"/>
                  <a:pt x="114299" y="84017"/>
                </a:cubicBezTo>
                <a:cubicBezTo>
                  <a:pt x="125015" y="14723"/>
                  <a:pt x="127158" y="-2601"/>
                  <a:pt x="166136" y="302"/>
                </a:cubicBezTo>
                <a:close/>
              </a:path>
            </a:pathLst>
          </a:custGeom>
          <a:solidFill>
            <a:schemeClr val="accent2"/>
          </a:solidFill>
          <a:ln w="9525" cap="flat">
            <a:noFill/>
            <a:prstDash val="solid"/>
            <a:miter/>
          </a:ln>
        </p:spPr>
        <p:txBody>
          <a:bodyPr rtlCol="0" anchor="ctr"/>
          <a:lstStyle/>
          <a:p>
            <a:endParaRPr lang="en-US" sz="1350">
              <a:latin typeface="Arial" pitchFamily="34" charset="0"/>
            </a:endParaRPr>
          </a:p>
        </p:txBody>
      </p:sp>
      <p:sp>
        <p:nvSpPr>
          <p:cNvPr id="18" name="Freeform: Shape 17">
            <a:extLst>
              <a:ext uri="{FF2B5EF4-FFF2-40B4-BE49-F238E27FC236}">
                <a16:creationId xmlns:a16="http://schemas.microsoft.com/office/drawing/2014/main" id="{27E39D80-EED6-4621-AAA8-FA8F0019AA8C}"/>
              </a:ext>
            </a:extLst>
          </p:cNvPr>
          <p:cNvSpPr/>
          <p:nvPr/>
        </p:nvSpPr>
        <p:spPr>
          <a:xfrm>
            <a:off x="3362611" y="4960406"/>
            <a:ext cx="472189" cy="606668"/>
          </a:xfrm>
          <a:custGeom>
            <a:avLst/>
            <a:gdLst>
              <a:gd name="connsiteX0" fmla="*/ 114301 w 745808"/>
              <a:gd name="connsiteY0" fmla="*/ 605789 h 958215"/>
              <a:gd name="connsiteX1" fmla="*/ 88583 w 745808"/>
              <a:gd name="connsiteY1" fmla="*/ 632459 h 958215"/>
              <a:gd name="connsiteX2" fmla="*/ 88583 w 745808"/>
              <a:gd name="connsiteY2" fmla="*/ 735329 h 958215"/>
              <a:gd name="connsiteX3" fmla="*/ 87631 w 745808"/>
              <a:gd name="connsiteY3" fmla="*/ 842962 h 958215"/>
              <a:gd name="connsiteX4" fmla="*/ 114301 w 745808"/>
              <a:gd name="connsiteY4" fmla="*/ 869632 h 958215"/>
              <a:gd name="connsiteX5" fmla="*/ 324803 w 745808"/>
              <a:gd name="connsiteY5" fmla="*/ 869632 h 958215"/>
              <a:gd name="connsiteX6" fmla="*/ 348616 w 745808"/>
              <a:gd name="connsiteY6" fmla="*/ 844866 h 958215"/>
              <a:gd name="connsiteX7" fmla="*/ 348616 w 745808"/>
              <a:gd name="connsiteY7" fmla="*/ 630554 h 958215"/>
              <a:gd name="connsiteX8" fmla="*/ 324803 w 745808"/>
              <a:gd name="connsiteY8" fmla="*/ 605789 h 958215"/>
              <a:gd name="connsiteX9" fmla="*/ 114301 w 745808"/>
              <a:gd name="connsiteY9" fmla="*/ 605789 h 958215"/>
              <a:gd name="connsiteX10" fmla="*/ 425768 w 745808"/>
              <a:gd name="connsiteY10" fmla="*/ 604837 h 958215"/>
              <a:gd name="connsiteX11" fmla="*/ 397193 w 745808"/>
              <a:gd name="connsiteY11" fmla="*/ 633412 h 958215"/>
              <a:gd name="connsiteX12" fmla="*/ 397193 w 745808"/>
              <a:gd name="connsiteY12" fmla="*/ 843914 h 958215"/>
              <a:gd name="connsiteX13" fmla="*/ 423863 w 745808"/>
              <a:gd name="connsiteY13" fmla="*/ 868679 h 958215"/>
              <a:gd name="connsiteX14" fmla="*/ 526733 w 745808"/>
              <a:gd name="connsiteY14" fmla="*/ 868679 h 958215"/>
              <a:gd name="connsiteX15" fmla="*/ 629603 w 745808"/>
              <a:gd name="connsiteY15" fmla="*/ 867727 h 958215"/>
              <a:gd name="connsiteX16" fmla="*/ 655320 w 745808"/>
              <a:gd name="connsiteY16" fmla="*/ 844867 h 958215"/>
              <a:gd name="connsiteX17" fmla="*/ 655320 w 745808"/>
              <a:gd name="connsiteY17" fmla="*/ 630554 h 958215"/>
              <a:gd name="connsiteX18" fmla="*/ 628650 w 745808"/>
              <a:gd name="connsiteY18" fmla="*/ 604837 h 958215"/>
              <a:gd name="connsiteX19" fmla="*/ 425768 w 745808"/>
              <a:gd name="connsiteY19" fmla="*/ 604837 h 958215"/>
              <a:gd name="connsiteX20" fmla="*/ 109538 w 745808"/>
              <a:gd name="connsiteY20" fmla="*/ 529589 h 958215"/>
              <a:gd name="connsiteX21" fmla="*/ 89536 w 745808"/>
              <a:gd name="connsiteY21" fmla="*/ 541019 h 958215"/>
              <a:gd name="connsiteX22" fmla="*/ 110491 w 745808"/>
              <a:gd name="connsiteY22" fmla="*/ 556259 h 958215"/>
              <a:gd name="connsiteX23" fmla="*/ 217171 w 745808"/>
              <a:gd name="connsiteY23" fmla="*/ 556259 h 958215"/>
              <a:gd name="connsiteX24" fmla="*/ 327661 w 745808"/>
              <a:gd name="connsiteY24" fmla="*/ 557212 h 958215"/>
              <a:gd name="connsiteX25" fmla="*/ 347663 w 745808"/>
              <a:gd name="connsiteY25" fmla="*/ 544829 h 958215"/>
              <a:gd name="connsiteX26" fmla="*/ 326708 w 745808"/>
              <a:gd name="connsiteY26" fmla="*/ 529589 h 958215"/>
              <a:gd name="connsiteX27" fmla="*/ 109538 w 745808"/>
              <a:gd name="connsiteY27" fmla="*/ 529589 h 958215"/>
              <a:gd name="connsiteX28" fmla="*/ 420053 w 745808"/>
              <a:gd name="connsiteY28" fmla="*/ 528637 h 958215"/>
              <a:gd name="connsiteX29" fmla="*/ 398145 w 745808"/>
              <a:gd name="connsiteY29" fmla="*/ 542924 h 958215"/>
              <a:gd name="connsiteX30" fmla="*/ 421005 w 745808"/>
              <a:gd name="connsiteY30" fmla="*/ 556259 h 958215"/>
              <a:gd name="connsiteX31" fmla="*/ 523875 w 745808"/>
              <a:gd name="connsiteY31" fmla="*/ 556259 h 958215"/>
              <a:gd name="connsiteX32" fmla="*/ 635318 w 745808"/>
              <a:gd name="connsiteY32" fmla="*/ 556259 h 958215"/>
              <a:gd name="connsiteX33" fmla="*/ 655320 w 745808"/>
              <a:gd name="connsiteY33" fmla="*/ 543877 h 958215"/>
              <a:gd name="connsiteX34" fmla="*/ 634365 w 745808"/>
              <a:gd name="connsiteY34" fmla="*/ 528637 h 958215"/>
              <a:gd name="connsiteX35" fmla="*/ 420053 w 745808"/>
              <a:gd name="connsiteY35" fmla="*/ 528637 h 958215"/>
              <a:gd name="connsiteX36" fmla="*/ 522923 w 745808"/>
              <a:gd name="connsiteY36" fmla="*/ 452437 h 958215"/>
              <a:gd name="connsiteX37" fmla="*/ 420053 w 745808"/>
              <a:gd name="connsiteY37" fmla="*/ 453389 h 958215"/>
              <a:gd name="connsiteX38" fmla="*/ 397193 w 745808"/>
              <a:gd name="connsiteY38" fmla="*/ 465772 h 958215"/>
              <a:gd name="connsiteX39" fmla="*/ 418148 w 745808"/>
              <a:gd name="connsiteY39" fmla="*/ 481012 h 958215"/>
              <a:gd name="connsiteX40" fmla="*/ 635318 w 745808"/>
              <a:gd name="connsiteY40" fmla="*/ 481012 h 958215"/>
              <a:gd name="connsiteX41" fmla="*/ 654368 w 745808"/>
              <a:gd name="connsiteY41" fmla="*/ 467677 h 958215"/>
              <a:gd name="connsiteX42" fmla="*/ 633413 w 745808"/>
              <a:gd name="connsiteY42" fmla="*/ 452437 h 958215"/>
              <a:gd name="connsiteX43" fmla="*/ 522923 w 745808"/>
              <a:gd name="connsiteY43" fmla="*/ 452437 h 958215"/>
              <a:gd name="connsiteX44" fmla="*/ 113348 w 745808"/>
              <a:gd name="connsiteY44" fmla="*/ 452437 h 958215"/>
              <a:gd name="connsiteX45" fmla="*/ 88583 w 745808"/>
              <a:gd name="connsiteY45" fmla="*/ 467677 h 958215"/>
              <a:gd name="connsiteX46" fmla="*/ 112396 w 745808"/>
              <a:gd name="connsiteY46" fmla="*/ 481012 h 958215"/>
              <a:gd name="connsiteX47" fmla="*/ 220028 w 745808"/>
              <a:gd name="connsiteY47" fmla="*/ 481012 h 958215"/>
              <a:gd name="connsiteX48" fmla="*/ 322898 w 745808"/>
              <a:gd name="connsiteY48" fmla="*/ 480059 h 958215"/>
              <a:gd name="connsiteX49" fmla="*/ 347663 w 745808"/>
              <a:gd name="connsiteY49" fmla="*/ 464819 h 958215"/>
              <a:gd name="connsiteX50" fmla="*/ 323851 w 745808"/>
              <a:gd name="connsiteY50" fmla="*/ 452437 h 958215"/>
              <a:gd name="connsiteX51" fmla="*/ 113348 w 745808"/>
              <a:gd name="connsiteY51" fmla="*/ 452437 h 958215"/>
              <a:gd name="connsiteX52" fmla="*/ 401003 w 745808"/>
              <a:gd name="connsiteY52" fmla="*/ 390525 h 958215"/>
              <a:gd name="connsiteX53" fmla="*/ 400050 w 745808"/>
              <a:gd name="connsiteY53" fmla="*/ 398145 h 958215"/>
              <a:gd name="connsiteX54" fmla="*/ 650558 w 745808"/>
              <a:gd name="connsiteY54" fmla="*/ 398145 h 958215"/>
              <a:gd name="connsiteX55" fmla="*/ 650558 w 745808"/>
              <a:gd name="connsiteY55" fmla="*/ 390525 h 958215"/>
              <a:gd name="connsiteX56" fmla="*/ 401003 w 745808"/>
              <a:gd name="connsiteY56" fmla="*/ 390525 h 958215"/>
              <a:gd name="connsiteX57" fmla="*/ 219076 w 745808"/>
              <a:gd name="connsiteY57" fmla="*/ 389572 h 958215"/>
              <a:gd name="connsiteX58" fmla="*/ 40006 w 745808"/>
              <a:gd name="connsiteY58" fmla="*/ 395287 h 958215"/>
              <a:gd name="connsiteX59" fmla="*/ 219076 w 745808"/>
              <a:gd name="connsiteY59" fmla="*/ 401002 h 958215"/>
              <a:gd name="connsiteX60" fmla="*/ 398146 w 745808"/>
              <a:gd name="connsiteY60" fmla="*/ 395287 h 958215"/>
              <a:gd name="connsiteX61" fmla="*/ 219076 w 745808"/>
              <a:gd name="connsiteY61" fmla="*/ 389572 h 958215"/>
              <a:gd name="connsiteX62" fmla="*/ 419100 w 745808"/>
              <a:gd name="connsiteY62" fmla="*/ 302894 h 958215"/>
              <a:gd name="connsiteX63" fmla="*/ 399098 w 745808"/>
              <a:gd name="connsiteY63" fmla="*/ 314324 h 958215"/>
              <a:gd name="connsiteX64" fmla="*/ 418148 w 745808"/>
              <a:gd name="connsiteY64" fmla="*/ 326707 h 958215"/>
              <a:gd name="connsiteX65" fmla="*/ 525780 w 745808"/>
              <a:gd name="connsiteY65" fmla="*/ 326707 h 958215"/>
              <a:gd name="connsiteX66" fmla="*/ 632460 w 745808"/>
              <a:gd name="connsiteY66" fmla="*/ 326707 h 958215"/>
              <a:gd name="connsiteX67" fmla="*/ 652463 w 745808"/>
              <a:gd name="connsiteY67" fmla="*/ 315277 h 958215"/>
              <a:gd name="connsiteX68" fmla="*/ 633413 w 745808"/>
              <a:gd name="connsiteY68" fmla="*/ 302894 h 958215"/>
              <a:gd name="connsiteX69" fmla="*/ 419100 w 745808"/>
              <a:gd name="connsiteY69" fmla="*/ 302894 h 958215"/>
              <a:gd name="connsiteX70" fmla="*/ 108585 w 745808"/>
              <a:gd name="connsiteY70" fmla="*/ 300990 h 958215"/>
              <a:gd name="connsiteX71" fmla="*/ 88583 w 745808"/>
              <a:gd name="connsiteY71" fmla="*/ 317182 h 958215"/>
              <a:gd name="connsiteX72" fmla="*/ 109538 w 745808"/>
              <a:gd name="connsiteY72" fmla="*/ 328612 h 958215"/>
              <a:gd name="connsiteX73" fmla="*/ 216218 w 745808"/>
              <a:gd name="connsiteY73" fmla="*/ 328612 h 958215"/>
              <a:gd name="connsiteX74" fmla="*/ 327660 w 745808"/>
              <a:gd name="connsiteY74" fmla="*/ 328612 h 958215"/>
              <a:gd name="connsiteX75" fmla="*/ 347663 w 745808"/>
              <a:gd name="connsiteY75" fmla="*/ 316230 h 958215"/>
              <a:gd name="connsiteX76" fmla="*/ 326708 w 745808"/>
              <a:gd name="connsiteY76" fmla="*/ 300990 h 958215"/>
              <a:gd name="connsiteX77" fmla="*/ 108585 w 745808"/>
              <a:gd name="connsiteY77" fmla="*/ 300990 h 958215"/>
              <a:gd name="connsiteX78" fmla="*/ 108586 w 745808"/>
              <a:gd name="connsiteY78" fmla="*/ 226695 h 958215"/>
              <a:gd name="connsiteX79" fmla="*/ 89536 w 745808"/>
              <a:gd name="connsiteY79" fmla="*/ 239077 h 958215"/>
              <a:gd name="connsiteX80" fmla="*/ 108586 w 745808"/>
              <a:gd name="connsiteY80" fmla="*/ 251460 h 958215"/>
              <a:gd name="connsiteX81" fmla="*/ 216219 w 745808"/>
              <a:gd name="connsiteY81" fmla="*/ 251460 h 958215"/>
              <a:gd name="connsiteX82" fmla="*/ 326708 w 745808"/>
              <a:gd name="connsiteY82" fmla="*/ 251460 h 958215"/>
              <a:gd name="connsiteX83" fmla="*/ 345758 w 745808"/>
              <a:gd name="connsiteY83" fmla="*/ 239077 h 958215"/>
              <a:gd name="connsiteX84" fmla="*/ 326708 w 745808"/>
              <a:gd name="connsiteY84" fmla="*/ 226695 h 958215"/>
              <a:gd name="connsiteX85" fmla="*/ 108586 w 745808"/>
              <a:gd name="connsiteY85" fmla="*/ 226695 h 958215"/>
              <a:gd name="connsiteX86" fmla="*/ 421958 w 745808"/>
              <a:gd name="connsiteY86" fmla="*/ 226694 h 958215"/>
              <a:gd name="connsiteX87" fmla="*/ 400050 w 745808"/>
              <a:gd name="connsiteY87" fmla="*/ 240029 h 958215"/>
              <a:gd name="connsiteX88" fmla="*/ 423863 w 745808"/>
              <a:gd name="connsiteY88" fmla="*/ 251459 h 958215"/>
              <a:gd name="connsiteX89" fmla="*/ 526733 w 745808"/>
              <a:gd name="connsiteY89" fmla="*/ 251459 h 958215"/>
              <a:gd name="connsiteX90" fmla="*/ 630555 w 745808"/>
              <a:gd name="connsiteY90" fmla="*/ 251459 h 958215"/>
              <a:gd name="connsiteX91" fmla="*/ 654368 w 745808"/>
              <a:gd name="connsiteY91" fmla="*/ 240029 h 958215"/>
              <a:gd name="connsiteX92" fmla="*/ 632460 w 745808"/>
              <a:gd name="connsiteY92" fmla="*/ 226694 h 958215"/>
              <a:gd name="connsiteX93" fmla="*/ 421958 w 745808"/>
              <a:gd name="connsiteY93" fmla="*/ 226694 h 958215"/>
              <a:gd name="connsiteX94" fmla="*/ 417195 w 745808"/>
              <a:gd name="connsiteY94" fmla="*/ 152399 h 958215"/>
              <a:gd name="connsiteX95" fmla="*/ 400050 w 745808"/>
              <a:gd name="connsiteY95" fmla="*/ 161924 h 958215"/>
              <a:gd name="connsiteX96" fmla="*/ 417195 w 745808"/>
              <a:gd name="connsiteY96" fmla="*/ 175259 h 958215"/>
              <a:gd name="connsiteX97" fmla="*/ 523875 w 745808"/>
              <a:gd name="connsiteY97" fmla="*/ 175259 h 958215"/>
              <a:gd name="connsiteX98" fmla="*/ 635318 w 745808"/>
              <a:gd name="connsiteY98" fmla="*/ 176212 h 958215"/>
              <a:gd name="connsiteX99" fmla="*/ 654368 w 745808"/>
              <a:gd name="connsiteY99" fmla="*/ 163829 h 958215"/>
              <a:gd name="connsiteX100" fmla="*/ 634365 w 745808"/>
              <a:gd name="connsiteY100" fmla="*/ 152399 h 958215"/>
              <a:gd name="connsiteX101" fmla="*/ 417195 w 745808"/>
              <a:gd name="connsiteY101" fmla="*/ 152399 h 958215"/>
              <a:gd name="connsiteX102" fmla="*/ 109538 w 745808"/>
              <a:gd name="connsiteY102" fmla="*/ 151447 h 958215"/>
              <a:gd name="connsiteX103" fmla="*/ 90488 w 745808"/>
              <a:gd name="connsiteY103" fmla="*/ 162877 h 958215"/>
              <a:gd name="connsiteX104" fmla="*/ 110490 w 745808"/>
              <a:gd name="connsiteY104" fmla="*/ 175260 h 958215"/>
              <a:gd name="connsiteX105" fmla="*/ 217170 w 745808"/>
              <a:gd name="connsiteY105" fmla="*/ 175260 h 958215"/>
              <a:gd name="connsiteX106" fmla="*/ 327660 w 745808"/>
              <a:gd name="connsiteY106" fmla="*/ 175260 h 958215"/>
              <a:gd name="connsiteX107" fmla="*/ 346710 w 745808"/>
              <a:gd name="connsiteY107" fmla="*/ 162877 h 958215"/>
              <a:gd name="connsiteX108" fmla="*/ 326708 w 745808"/>
              <a:gd name="connsiteY108" fmla="*/ 151447 h 958215"/>
              <a:gd name="connsiteX109" fmla="*/ 109538 w 745808"/>
              <a:gd name="connsiteY109" fmla="*/ 151447 h 958215"/>
              <a:gd name="connsiteX110" fmla="*/ 405766 w 745808"/>
              <a:gd name="connsiteY110" fmla="*/ 92392 h 958215"/>
              <a:gd name="connsiteX111" fmla="*/ 405766 w 745808"/>
              <a:gd name="connsiteY111" fmla="*/ 97155 h 958215"/>
              <a:gd name="connsiteX112" fmla="*/ 647701 w 745808"/>
              <a:gd name="connsiteY112" fmla="*/ 97155 h 958215"/>
              <a:gd name="connsiteX113" fmla="*/ 647701 w 745808"/>
              <a:gd name="connsiteY113" fmla="*/ 92392 h 958215"/>
              <a:gd name="connsiteX114" fmla="*/ 405766 w 745808"/>
              <a:gd name="connsiteY114" fmla="*/ 92392 h 958215"/>
              <a:gd name="connsiteX115" fmla="*/ 95250 w 745808"/>
              <a:gd name="connsiteY115" fmla="*/ 92392 h 958215"/>
              <a:gd name="connsiteX116" fmla="*/ 94298 w 745808"/>
              <a:gd name="connsiteY116" fmla="*/ 97155 h 958215"/>
              <a:gd name="connsiteX117" fmla="*/ 340995 w 745808"/>
              <a:gd name="connsiteY117" fmla="*/ 97155 h 958215"/>
              <a:gd name="connsiteX118" fmla="*/ 340995 w 745808"/>
              <a:gd name="connsiteY118" fmla="*/ 92392 h 958215"/>
              <a:gd name="connsiteX119" fmla="*/ 95250 w 745808"/>
              <a:gd name="connsiteY119" fmla="*/ 92392 h 958215"/>
              <a:gd name="connsiteX120" fmla="*/ 38100 w 745808"/>
              <a:gd name="connsiteY120" fmla="*/ 0 h 958215"/>
              <a:gd name="connsiteX121" fmla="*/ 708660 w 745808"/>
              <a:gd name="connsiteY121" fmla="*/ 0 h 958215"/>
              <a:gd name="connsiteX122" fmla="*/ 745808 w 745808"/>
              <a:gd name="connsiteY122" fmla="*/ 35243 h 958215"/>
              <a:gd name="connsiteX123" fmla="*/ 745808 w 745808"/>
              <a:gd name="connsiteY123" fmla="*/ 923925 h 958215"/>
              <a:gd name="connsiteX124" fmla="*/ 711518 w 745808"/>
              <a:gd name="connsiteY124" fmla="*/ 958215 h 958215"/>
              <a:gd name="connsiteX125" fmla="*/ 37148 w 745808"/>
              <a:gd name="connsiteY125" fmla="*/ 958215 h 958215"/>
              <a:gd name="connsiteX126" fmla="*/ 0 w 745808"/>
              <a:gd name="connsiteY126" fmla="*/ 922973 h 958215"/>
              <a:gd name="connsiteX127" fmla="*/ 953 w 745808"/>
              <a:gd name="connsiteY127" fmla="*/ 478155 h 958215"/>
              <a:gd name="connsiteX128" fmla="*/ 0 w 745808"/>
              <a:gd name="connsiteY128" fmla="*/ 38100 h 958215"/>
              <a:gd name="connsiteX129" fmla="*/ 38100 w 745808"/>
              <a:gd name="connsiteY129" fmla="*/ 0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45808" h="958215">
                <a:moveTo>
                  <a:pt x="114301" y="605789"/>
                </a:moveTo>
                <a:cubicBezTo>
                  <a:pt x="94298" y="605789"/>
                  <a:pt x="87631" y="613409"/>
                  <a:pt x="88583" y="632459"/>
                </a:cubicBezTo>
                <a:cubicBezTo>
                  <a:pt x="89536" y="666749"/>
                  <a:pt x="88583" y="701039"/>
                  <a:pt x="88583" y="735329"/>
                </a:cubicBezTo>
                <a:cubicBezTo>
                  <a:pt x="88583" y="771524"/>
                  <a:pt x="88583" y="806766"/>
                  <a:pt x="87631" y="842962"/>
                </a:cubicBezTo>
                <a:cubicBezTo>
                  <a:pt x="87631" y="862964"/>
                  <a:pt x="94298" y="869632"/>
                  <a:pt x="114301" y="869632"/>
                </a:cubicBezTo>
                <a:cubicBezTo>
                  <a:pt x="184786" y="868679"/>
                  <a:pt x="254319" y="868679"/>
                  <a:pt x="324803" y="869632"/>
                </a:cubicBezTo>
                <a:cubicBezTo>
                  <a:pt x="343853" y="869632"/>
                  <a:pt x="348616" y="862964"/>
                  <a:pt x="348616" y="844866"/>
                </a:cubicBezTo>
                <a:cubicBezTo>
                  <a:pt x="347663" y="773429"/>
                  <a:pt x="347663" y="701991"/>
                  <a:pt x="348616" y="630554"/>
                </a:cubicBezTo>
                <a:cubicBezTo>
                  <a:pt x="348616" y="612457"/>
                  <a:pt x="342901" y="605789"/>
                  <a:pt x="324803" y="605789"/>
                </a:cubicBezTo>
                <a:cubicBezTo>
                  <a:pt x="254319" y="606742"/>
                  <a:pt x="184786" y="606742"/>
                  <a:pt x="114301" y="605789"/>
                </a:cubicBezTo>
                <a:close/>
                <a:moveTo>
                  <a:pt x="425768" y="604837"/>
                </a:moveTo>
                <a:cubicBezTo>
                  <a:pt x="404813" y="604837"/>
                  <a:pt x="397193" y="611504"/>
                  <a:pt x="397193" y="633412"/>
                </a:cubicBezTo>
                <a:cubicBezTo>
                  <a:pt x="398145" y="703897"/>
                  <a:pt x="399098" y="773429"/>
                  <a:pt x="397193" y="843914"/>
                </a:cubicBezTo>
                <a:cubicBezTo>
                  <a:pt x="397193" y="865822"/>
                  <a:pt x="405765" y="869632"/>
                  <a:pt x="423863" y="868679"/>
                </a:cubicBezTo>
                <a:cubicBezTo>
                  <a:pt x="458153" y="867727"/>
                  <a:pt x="492443" y="868679"/>
                  <a:pt x="526733" y="868679"/>
                </a:cubicBezTo>
                <a:cubicBezTo>
                  <a:pt x="561023" y="868679"/>
                  <a:pt x="595313" y="867727"/>
                  <a:pt x="629603" y="867727"/>
                </a:cubicBezTo>
                <a:cubicBezTo>
                  <a:pt x="646748" y="868679"/>
                  <a:pt x="655320" y="864870"/>
                  <a:pt x="655320" y="844867"/>
                </a:cubicBezTo>
                <a:cubicBezTo>
                  <a:pt x="654368" y="773429"/>
                  <a:pt x="654368" y="701992"/>
                  <a:pt x="655320" y="630554"/>
                </a:cubicBezTo>
                <a:cubicBezTo>
                  <a:pt x="655320" y="610552"/>
                  <a:pt x="648653" y="604837"/>
                  <a:pt x="628650" y="604837"/>
                </a:cubicBezTo>
                <a:cubicBezTo>
                  <a:pt x="561023" y="605789"/>
                  <a:pt x="493395" y="605789"/>
                  <a:pt x="425768" y="604837"/>
                </a:cubicBezTo>
                <a:close/>
                <a:moveTo>
                  <a:pt x="109538" y="529589"/>
                </a:moveTo>
                <a:cubicBezTo>
                  <a:pt x="100966" y="529589"/>
                  <a:pt x="90488" y="527684"/>
                  <a:pt x="89536" y="541019"/>
                </a:cubicBezTo>
                <a:cubicBezTo>
                  <a:pt x="88583" y="556259"/>
                  <a:pt x="100013" y="556259"/>
                  <a:pt x="110491" y="556259"/>
                </a:cubicBezTo>
                <a:cubicBezTo>
                  <a:pt x="145733" y="556259"/>
                  <a:pt x="181928" y="556259"/>
                  <a:pt x="217171" y="556259"/>
                </a:cubicBezTo>
                <a:cubicBezTo>
                  <a:pt x="253366" y="556259"/>
                  <a:pt x="290513" y="556259"/>
                  <a:pt x="327661" y="557212"/>
                </a:cubicBezTo>
                <a:cubicBezTo>
                  <a:pt x="336233" y="557212"/>
                  <a:pt x="346711" y="557212"/>
                  <a:pt x="347663" y="544829"/>
                </a:cubicBezTo>
                <a:cubicBezTo>
                  <a:pt x="348616" y="529589"/>
                  <a:pt x="337186" y="529589"/>
                  <a:pt x="326708" y="529589"/>
                </a:cubicBezTo>
                <a:cubicBezTo>
                  <a:pt x="254318" y="529589"/>
                  <a:pt x="181928" y="529589"/>
                  <a:pt x="109538" y="529589"/>
                </a:cubicBezTo>
                <a:close/>
                <a:moveTo>
                  <a:pt x="420053" y="528637"/>
                </a:moveTo>
                <a:cubicBezTo>
                  <a:pt x="409575" y="528637"/>
                  <a:pt x="398145" y="527684"/>
                  <a:pt x="398145" y="542924"/>
                </a:cubicBezTo>
                <a:cubicBezTo>
                  <a:pt x="399098" y="559117"/>
                  <a:pt x="411480" y="556259"/>
                  <a:pt x="421005" y="556259"/>
                </a:cubicBezTo>
                <a:cubicBezTo>
                  <a:pt x="455295" y="556259"/>
                  <a:pt x="489585" y="556259"/>
                  <a:pt x="523875" y="556259"/>
                </a:cubicBezTo>
                <a:cubicBezTo>
                  <a:pt x="560070" y="556259"/>
                  <a:pt x="597218" y="556259"/>
                  <a:pt x="635318" y="556259"/>
                </a:cubicBezTo>
                <a:cubicBezTo>
                  <a:pt x="643890" y="556259"/>
                  <a:pt x="654368" y="556259"/>
                  <a:pt x="655320" y="543877"/>
                </a:cubicBezTo>
                <a:cubicBezTo>
                  <a:pt x="656273" y="528637"/>
                  <a:pt x="644843" y="528637"/>
                  <a:pt x="634365" y="528637"/>
                </a:cubicBezTo>
                <a:cubicBezTo>
                  <a:pt x="562928" y="528637"/>
                  <a:pt x="491490" y="528637"/>
                  <a:pt x="420053" y="528637"/>
                </a:cubicBezTo>
                <a:close/>
                <a:moveTo>
                  <a:pt x="522923" y="452437"/>
                </a:moveTo>
                <a:cubicBezTo>
                  <a:pt x="488633" y="452437"/>
                  <a:pt x="454343" y="452437"/>
                  <a:pt x="420053" y="453389"/>
                </a:cubicBezTo>
                <a:cubicBezTo>
                  <a:pt x="410528" y="453389"/>
                  <a:pt x="398145" y="450532"/>
                  <a:pt x="397193" y="465772"/>
                </a:cubicBezTo>
                <a:cubicBezTo>
                  <a:pt x="396240" y="480060"/>
                  <a:pt x="407670" y="481012"/>
                  <a:pt x="418148" y="481012"/>
                </a:cubicBezTo>
                <a:cubicBezTo>
                  <a:pt x="490538" y="481012"/>
                  <a:pt x="562928" y="481012"/>
                  <a:pt x="635318" y="481012"/>
                </a:cubicBezTo>
                <a:cubicBezTo>
                  <a:pt x="643890" y="481012"/>
                  <a:pt x="653415" y="480060"/>
                  <a:pt x="654368" y="467677"/>
                </a:cubicBezTo>
                <a:cubicBezTo>
                  <a:pt x="655320" y="452437"/>
                  <a:pt x="643890" y="452437"/>
                  <a:pt x="633413" y="452437"/>
                </a:cubicBezTo>
                <a:cubicBezTo>
                  <a:pt x="596265" y="452437"/>
                  <a:pt x="560070" y="452437"/>
                  <a:pt x="522923" y="452437"/>
                </a:cubicBezTo>
                <a:close/>
                <a:moveTo>
                  <a:pt x="113348" y="452437"/>
                </a:moveTo>
                <a:cubicBezTo>
                  <a:pt x="101918" y="452437"/>
                  <a:pt x="87631" y="449579"/>
                  <a:pt x="88583" y="467677"/>
                </a:cubicBezTo>
                <a:cubicBezTo>
                  <a:pt x="89536" y="481964"/>
                  <a:pt x="101918" y="481012"/>
                  <a:pt x="112396" y="481012"/>
                </a:cubicBezTo>
                <a:cubicBezTo>
                  <a:pt x="148591" y="481012"/>
                  <a:pt x="183833" y="481012"/>
                  <a:pt x="220028" y="481012"/>
                </a:cubicBezTo>
                <a:cubicBezTo>
                  <a:pt x="254318" y="481012"/>
                  <a:pt x="288608" y="481012"/>
                  <a:pt x="322898" y="480059"/>
                </a:cubicBezTo>
                <a:cubicBezTo>
                  <a:pt x="334328" y="480059"/>
                  <a:pt x="348616" y="482917"/>
                  <a:pt x="347663" y="464819"/>
                </a:cubicBezTo>
                <a:cubicBezTo>
                  <a:pt x="346711" y="450532"/>
                  <a:pt x="333376" y="452437"/>
                  <a:pt x="323851" y="452437"/>
                </a:cubicBezTo>
                <a:cubicBezTo>
                  <a:pt x="253366" y="452437"/>
                  <a:pt x="183833" y="452437"/>
                  <a:pt x="113348" y="452437"/>
                </a:cubicBezTo>
                <a:close/>
                <a:moveTo>
                  <a:pt x="401003" y="390525"/>
                </a:moveTo>
                <a:cubicBezTo>
                  <a:pt x="401003" y="393382"/>
                  <a:pt x="401003" y="395288"/>
                  <a:pt x="400050" y="398145"/>
                </a:cubicBezTo>
                <a:cubicBezTo>
                  <a:pt x="483870" y="398145"/>
                  <a:pt x="566738" y="398145"/>
                  <a:pt x="650558" y="398145"/>
                </a:cubicBezTo>
                <a:cubicBezTo>
                  <a:pt x="650558" y="395288"/>
                  <a:pt x="650558" y="393382"/>
                  <a:pt x="650558" y="390525"/>
                </a:cubicBezTo>
                <a:cubicBezTo>
                  <a:pt x="567690" y="390525"/>
                  <a:pt x="483870" y="390525"/>
                  <a:pt x="401003" y="390525"/>
                </a:cubicBezTo>
                <a:close/>
                <a:moveTo>
                  <a:pt x="219076" y="389572"/>
                </a:moveTo>
                <a:cubicBezTo>
                  <a:pt x="120178" y="389572"/>
                  <a:pt x="40006" y="392131"/>
                  <a:pt x="40006" y="395287"/>
                </a:cubicBezTo>
                <a:cubicBezTo>
                  <a:pt x="40006" y="398443"/>
                  <a:pt x="120178" y="401002"/>
                  <a:pt x="219076" y="401002"/>
                </a:cubicBezTo>
                <a:cubicBezTo>
                  <a:pt x="317974" y="401002"/>
                  <a:pt x="398146" y="398443"/>
                  <a:pt x="398146" y="395287"/>
                </a:cubicBezTo>
                <a:cubicBezTo>
                  <a:pt x="398146" y="392131"/>
                  <a:pt x="317974" y="389572"/>
                  <a:pt x="219076" y="389572"/>
                </a:cubicBezTo>
                <a:close/>
                <a:moveTo>
                  <a:pt x="419100" y="302894"/>
                </a:moveTo>
                <a:cubicBezTo>
                  <a:pt x="410528" y="302894"/>
                  <a:pt x="399098" y="300989"/>
                  <a:pt x="399098" y="314324"/>
                </a:cubicBezTo>
                <a:cubicBezTo>
                  <a:pt x="398145" y="327659"/>
                  <a:pt x="409575" y="326707"/>
                  <a:pt x="418148" y="326707"/>
                </a:cubicBezTo>
                <a:cubicBezTo>
                  <a:pt x="454343" y="326707"/>
                  <a:pt x="489585" y="326707"/>
                  <a:pt x="525780" y="326707"/>
                </a:cubicBezTo>
                <a:cubicBezTo>
                  <a:pt x="561975" y="326707"/>
                  <a:pt x="597218" y="326707"/>
                  <a:pt x="632460" y="326707"/>
                </a:cubicBezTo>
                <a:cubicBezTo>
                  <a:pt x="641033" y="326707"/>
                  <a:pt x="652463" y="327659"/>
                  <a:pt x="652463" y="315277"/>
                </a:cubicBezTo>
                <a:cubicBezTo>
                  <a:pt x="653415" y="301942"/>
                  <a:pt x="641985" y="302894"/>
                  <a:pt x="633413" y="302894"/>
                </a:cubicBezTo>
                <a:cubicBezTo>
                  <a:pt x="561975" y="302894"/>
                  <a:pt x="490538" y="302894"/>
                  <a:pt x="419100" y="302894"/>
                </a:cubicBezTo>
                <a:close/>
                <a:moveTo>
                  <a:pt x="108585" y="300990"/>
                </a:moveTo>
                <a:cubicBezTo>
                  <a:pt x="97155" y="300990"/>
                  <a:pt x="87630" y="302895"/>
                  <a:pt x="88583" y="317182"/>
                </a:cubicBezTo>
                <a:cubicBezTo>
                  <a:pt x="90488" y="329565"/>
                  <a:pt x="100965" y="328612"/>
                  <a:pt x="109538" y="328612"/>
                </a:cubicBezTo>
                <a:cubicBezTo>
                  <a:pt x="144780" y="328612"/>
                  <a:pt x="180975" y="328612"/>
                  <a:pt x="216218" y="328612"/>
                </a:cubicBezTo>
                <a:cubicBezTo>
                  <a:pt x="253365" y="328612"/>
                  <a:pt x="290513" y="328612"/>
                  <a:pt x="327660" y="328612"/>
                </a:cubicBezTo>
                <a:cubicBezTo>
                  <a:pt x="336233" y="328612"/>
                  <a:pt x="346710" y="328612"/>
                  <a:pt x="347663" y="316230"/>
                </a:cubicBezTo>
                <a:cubicBezTo>
                  <a:pt x="348615" y="301943"/>
                  <a:pt x="337185" y="300990"/>
                  <a:pt x="326708" y="300990"/>
                </a:cubicBezTo>
                <a:cubicBezTo>
                  <a:pt x="254318" y="300990"/>
                  <a:pt x="180975" y="300990"/>
                  <a:pt x="108585" y="300990"/>
                </a:cubicBezTo>
                <a:close/>
                <a:moveTo>
                  <a:pt x="108586" y="226695"/>
                </a:moveTo>
                <a:cubicBezTo>
                  <a:pt x="100013" y="226695"/>
                  <a:pt x="89536" y="225742"/>
                  <a:pt x="89536" y="239077"/>
                </a:cubicBezTo>
                <a:cubicBezTo>
                  <a:pt x="89536" y="252412"/>
                  <a:pt x="99061" y="251460"/>
                  <a:pt x="108586" y="251460"/>
                </a:cubicBezTo>
                <a:cubicBezTo>
                  <a:pt x="144781" y="251460"/>
                  <a:pt x="180024" y="251460"/>
                  <a:pt x="216219" y="251460"/>
                </a:cubicBezTo>
                <a:cubicBezTo>
                  <a:pt x="253366" y="251460"/>
                  <a:pt x="290513" y="251460"/>
                  <a:pt x="326708" y="251460"/>
                </a:cubicBezTo>
                <a:cubicBezTo>
                  <a:pt x="335281" y="251460"/>
                  <a:pt x="345758" y="252412"/>
                  <a:pt x="345758" y="239077"/>
                </a:cubicBezTo>
                <a:cubicBezTo>
                  <a:pt x="345758" y="225742"/>
                  <a:pt x="335281" y="226695"/>
                  <a:pt x="326708" y="226695"/>
                </a:cubicBezTo>
                <a:cubicBezTo>
                  <a:pt x="254319" y="226695"/>
                  <a:pt x="180976" y="226695"/>
                  <a:pt x="108586" y="226695"/>
                </a:cubicBezTo>
                <a:close/>
                <a:moveTo>
                  <a:pt x="421958" y="226694"/>
                </a:moveTo>
                <a:cubicBezTo>
                  <a:pt x="412433" y="226694"/>
                  <a:pt x="399098" y="223837"/>
                  <a:pt x="400050" y="240029"/>
                </a:cubicBezTo>
                <a:cubicBezTo>
                  <a:pt x="401003" y="255269"/>
                  <a:pt x="414338" y="251459"/>
                  <a:pt x="423863" y="251459"/>
                </a:cubicBezTo>
                <a:cubicBezTo>
                  <a:pt x="458153" y="251459"/>
                  <a:pt x="492443" y="251459"/>
                  <a:pt x="526733" y="251459"/>
                </a:cubicBezTo>
                <a:cubicBezTo>
                  <a:pt x="561023" y="251459"/>
                  <a:pt x="595313" y="251459"/>
                  <a:pt x="630555" y="251459"/>
                </a:cubicBezTo>
                <a:cubicBezTo>
                  <a:pt x="640080" y="251459"/>
                  <a:pt x="653415" y="254317"/>
                  <a:pt x="654368" y="240029"/>
                </a:cubicBezTo>
                <a:cubicBezTo>
                  <a:pt x="655320" y="223837"/>
                  <a:pt x="641985" y="226694"/>
                  <a:pt x="632460" y="226694"/>
                </a:cubicBezTo>
                <a:cubicBezTo>
                  <a:pt x="561975" y="226694"/>
                  <a:pt x="492443" y="226694"/>
                  <a:pt x="421958" y="226694"/>
                </a:cubicBezTo>
                <a:close/>
                <a:moveTo>
                  <a:pt x="417195" y="152399"/>
                </a:moveTo>
                <a:cubicBezTo>
                  <a:pt x="409575" y="152399"/>
                  <a:pt x="401003" y="151447"/>
                  <a:pt x="400050" y="161924"/>
                </a:cubicBezTo>
                <a:cubicBezTo>
                  <a:pt x="398145" y="174307"/>
                  <a:pt x="407670" y="175259"/>
                  <a:pt x="417195" y="175259"/>
                </a:cubicBezTo>
                <a:cubicBezTo>
                  <a:pt x="452438" y="175259"/>
                  <a:pt x="488633" y="175259"/>
                  <a:pt x="523875" y="175259"/>
                </a:cubicBezTo>
                <a:cubicBezTo>
                  <a:pt x="561023" y="175259"/>
                  <a:pt x="597218" y="175259"/>
                  <a:pt x="635318" y="176212"/>
                </a:cubicBezTo>
                <a:cubicBezTo>
                  <a:pt x="643890" y="176212"/>
                  <a:pt x="654368" y="176212"/>
                  <a:pt x="654368" y="163829"/>
                </a:cubicBezTo>
                <a:cubicBezTo>
                  <a:pt x="654368" y="150494"/>
                  <a:pt x="642938" y="152399"/>
                  <a:pt x="634365" y="152399"/>
                </a:cubicBezTo>
                <a:cubicBezTo>
                  <a:pt x="561975" y="152399"/>
                  <a:pt x="489585" y="152399"/>
                  <a:pt x="417195" y="152399"/>
                </a:cubicBezTo>
                <a:close/>
                <a:moveTo>
                  <a:pt x="109538" y="151447"/>
                </a:moveTo>
                <a:cubicBezTo>
                  <a:pt x="100965" y="151447"/>
                  <a:pt x="89535" y="149542"/>
                  <a:pt x="90488" y="162877"/>
                </a:cubicBezTo>
                <a:cubicBezTo>
                  <a:pt x="91440" y="176212"/>
                  <a:pt x="101918" y="175260"/>
                  <a:pt x="110490" y="175260"/>
                </a:cubicBezTo>
                <a:cubicBezTo>
                  <a:pt x="145733" y="175260"/>
                  <a:pt x="181928" y="175260"/>
                  <a:pt x="217170" y="175260"/>
                </a:cubicBezTo>
                <a:cubicBezTo>
                  <a:pt x="254318" y="175260"/>
                  <a:pt x="290513" y="175260"/>
                  <a:pt x="327660" y="175260"/>
                </a:cubicBezTo>
                <a:cubicBezTo>
                  <a:pt x="336233" y="175260"/>
                  <a:pt x="346710" y="176212"/>
                  <a:pt x="346710" y="162877"/>
                </a:cubicBezTo>
                <a:cubicBezTo>
                  <a:pt x="345758" y="149542"/>
                  <a:pt x="335280" y="151447"/>
                  <a:pt x="326708" y="151447"/>
                </a:cubicBezTo>
                <a:cubicBezTo>
                  <a:pt x="254318" y="151447"/>
                  <a:pt x="181928" y="151447"/>
                  <a:pt x="109538" y="151447"/>
                </a:cubicBezTo>
                <a:close/>
                <a:moveTo>
                  <a:pt x="405766" y="92392"/>
                </a:moveTo>
                <a:cubicBezTo>
                  <a:pt x="405766" y="94297"/>
                  <a:pt x="405766" y="95250"/>
                  <a:pt x="405766" y="97155"/>
                </a:cubicBezTo>
                <a:cubicBezTo>
                  <a:pt x="486729" y="97155"/>
                  <a:pt x="566738" y="97155"/>
                  <a:pt x="647701" y="97155"/>
                </a:cubicBezTo>
                <a:cubicBezTo>
                  <a:pt x="647701" y="96202"/>
                  <a:pt x="647701" y="94297"/>
                  <a:pt x="647701" y="92392"/>
                </a:cubicBezTo>
                <a:cubicBezTo>
                  <a:pt x="566738" y="92392"/>
                  <a:pt x="486729" y="92392"/>
                  <a:pt x="405766" y="92392"/>
                </a:cubicBezTo>
                <a:close/>
                <a:moveTo>
                  <a:pt x="95250" y="92392"/>
                </a:moveTo>
                <a:cubicBezTo>
                  <a:pt x="95250" y="93345"/>
                  <a:pt x="95250" y="95250"/>
                  <a:pt x="94298" y="97155"/>
                </a:cubicBezTo>
                <a:cubicBezTo>
                  <a:pt x="176213" y="97155"/>
                  <a:pt x="259081" y="97155"/>
                  <a:pt x="340995" y="97155"/>
                </a:cubicBezTo>
                <a:cubicBezTo>
                  <a:pt x="340995" y="95250"/>
                  <a:pt x="340995" y="94297"/>
                  <a:pt x="340995" y="92392"/>
                </a:cubicBezTo>
                <a:cubicBezTo>
                  <a:pt x="259081" y="92392"/>
                  <a:pt x="177165" y="92392"/>
                  <a:pt x="95250" y="92392"/>
                </a:cubicBezTo>
                <a:close/>
                <a:moveTo>
                  <a:pt x="38100" y="0"/>
                </a:moveTo>
                <a:cubicBezTo>
                  <a:pt x="261938" y="1905"/>
                  <a:pt x="484823" y="953"/>
                  <a:pt x="708660" y="0"/>
                </a:cubicBezTo>
                <a:cubicBezTo>
                  <a:pt x="736283" y="0"/>
                  <a:pt x="745808" y="5715"/>
                  <a:pt x="745808" y="35243"/>
                </a:cubicBezTo>
                <a:cubicBezTo>
                  <a:pt x="744855" y="331470"/>
                  <a:pt x="744855" y="627698"/>
                  <a:pt x="745808" y="923925"/>
                </a:cubicBezTo>
                <a:cubicBezTo>
                  <a:pt x="745808" y="950595"/>
                  <a:pt x="738188" y="958215"/>
                  <a:pt x="711518" y="958215"/>
                </a:cubicBezTo>
                <a:cubicBezTo>
                  <a:pt x="486728" y="957263"/>
                  <a:pt x="261938" y="957263"/>
                  <a:pt x="37148" y="958215"/>
                </a:cubicBezTo>
                <a:cubicBezTo>
                  <a:pt x="9525" y="958215"/>
                  <a:pt x="0" y="952500"/>
                  <a:pt x="0" y="922973"/>
                </a:cubicBezTo>
                <a:cubicBezTo>
                  <a:pt x="1905" y="774383"/>
                  <a:pt x="953" y="626745"/>
                  <a:pt x="953" y="478155"/>
                </a:cubicBezTo>
                <a:cubicBezTo>
                  <a:pt x="953" y="331470"/>
                  <a:pt x="1905" y="184785"/>
                  <a:pt x="0" y="38100"/>
                </a:cubicBezTo>
                <a:cubicBezTo>
                  <a:pt x="0" y="8573"/>
                  <a:pt x="7620" y="0"/>
                  <a:pt x="38100" y="0"/>
                </a:cubicBezTo>
                <a:close/>
              </a:path>
            </a:pathLst>
          </a:custGeom>
          <a:solidFill>
            <a:schemeClr val="accent4"/>
          </a:solidFill>
          <a:ln w="9525" cap="flat">
            <a:noFill/>
            <a:prstDash val="solid"/>
            <a:miter/>
          </a:ln>
        </p:spPr>
        <p:txBody>
          <a:bodyPr rtlCol="0" anchor="ctr"/>
          <a:lstStyle/>
          <a:p>
            <a:endParaRPr lang="en-US" sz="1350">
              <a:latin typeface="Arial" pitchFamily="34" charset="0"/>
            </a:endParaRPr>
          </a:p>
        </p:txBody>
      </p:sp>
      <p:sp>
        <p:nvSpPr>
          <p:cNvPr id="19" name="Freeform: Shape 18">
            <a:extLst>
              <a:ext uri="{FF2B5EF4-FFF2-40B4-BE49-F238E27FC236}">
                <a16:creationId xmlns:a16="http://schemas.microsoft.com/office/drawing/2014/main" id="{751439FF-77A0-4DD2-84A0-0A8C17E04DB6}"/>
              </a:ext>
            </a:extLst>
          </p:cNvPr>
          <p:cNvSpPr/>
          <p:nvPr/>
        </p:nvSpPr>
        <p:spPr>
          <a:xfrm>
            <a:off x="5707918" y="2929885"/>
            <a:ext cx="436484" cy="551498"/>
          </a:xfrm>
          <a:custGeom>
            <a:avLst/>
            <a:gdLst>
              <a:gd name="connsiteX0" fmla="*/ 409576 w 581978"/>
              <a:gd name="connsiteY0" fmla="*/ 375285 h 735330"/>
              <a:gd name="connsiteX1" fmla="*/ 410528 w 581978"/>
              <a:gd name="connsiteY1" fmla="*/ 494348 h 735330"/>
              <a:gd name="connsiteX2" fmla="*/ 409576 w 581978"/>
              <a:gd name="connsiteY2" fmla="*/ 375285 h 735330"/>
              <a:gd name="connsiteX3" fmla="*/ 289085 w 581978"/>
              <a:gd name="connsiteY3" fmla="*/ 296823 h 735330"/>
              <a:gd name="connsiteX4" fmla="*/ 210503 w 581978"/>
              <a:gd name="connsiteY4" fmla="*/ 321945 h 735330"/>
              <a:gd name="connsiteX5" fmla="*/ 158116 w 581978"/>
              <a:gd name="connsiteY5" fmla="*/ 470536 h 735330"/>
              <a:gd name="connsiteX6" fmla="*/ 288608 w 581978"/>
              <a:gd name="connsiteY6" fmla="*/ 568643 h 735330"/>
              <a:gd name="connsiteX7" fmla="*/ 364808 w 581978"/>
              <a:gd name="connsiteY7" fmla="*/ 547688 h 735330"/>
              <a:gd name="connsiteX8" fmla="*/ 381000 w 581978"/>
              <a:gd name="connsiteY8" fmla="*/ 492443 h 735330"/>
              <a:gd name="connsiteX9" fmla="*/ 381953 w 581978"/>
              <a:gd name="connsiteY9" fmla="*/ 371475 h 735330"/>
              <a:gd name="connsiteX10" fmla="*/ 367666 w 581978"/>
              <a:gd name="connsiteY10" fmla="*/ 320993 h 735330"/>
              <a:gd name="connsiteX11" fmla="*/ 289085 w 581978"/>
              <a:gd name="connsiteY11" fmla="*/ 296823 h 735330"/>
              <a:gd name="connsiteX12" fmla="*/ 291467 w 581978"/>
              <a:gd name="connsiteY12" fmla="*/ 268605 h 735330"/>
              <a:gd name="connsiteX13" fmla="*/ 453392 w 581978"/>
              <a:gd name="connsiteY13" fmla="*/ 433387 h 735330"/>
              <a:gd name="connsiteX14" fmla="*/ 287657 w 581978"/>
              <a:gd name="connsiteY14" fmla="*/ 597218 h 735330"/>
              <a:gd name="connsiteX15" fmla="*/ 124779 w 581978"/>
              <a:gd name="connsiteY15" fmla="*/ 432435 h 735330"/>
              <a:gd name="connsiteX16" fmla="*/ 291467 w 581978"/>
              <a:gd name="connsiteY16" fmla="*/ 268605 h 735330"/>
              <a:gd name="connsiteX17" fmla="*/ 292419 w 581978"/>
              <a:gd name="connsiteY17" fmla="*/ 222885 h 735330"/>
              <a:gd name="connsiteX18" fmla="*/ 78106 w 581978"/>
              <a:gd name="connsiteY18" fmla="*/ 432435 h 735330"/>
              <a:gd name="connsiteX19" fmla="*/ 287656 w 581978"/>
              <a:gd name="connsiteY19" fmla="*/ 642937 h 735330"/>
              <a:gd name="connsiteX20" fmla="*/ 499111 w 581978"/>
              <a:gd name="connsiteY20" fmla="*/ 435292 h 735330"/>
              <a:gd name="connsiteX21" fmla="*/ 292419 w 581978"/>
              <a:gd name="connsiteY21" fmla="*/ 222885 h 735330"/>
              <a:gd name="connsiteX22" fmla="*/ 285751 w 581978"/>
              <a:gd name="connsiteY22" fmla="*/ 197167 h 735330"/>
              <a:gd name="connsiteX23" fmla="*/ 525781 w 581978"/>
              <a:gd name="connsiteY23" fmla="*/ 432435 h 735330"/>
              <a:gd name="connsiteX24" fmla="*/ 287656 w 581978"/>
              <a:gd name="connsiteY24" fmla="*/ 671512 h 735330"/>
              <a:gd name="connsiteX25" fmla="*/ 52389 w 581978"/>
              <a:gd name="connsiteY25" fmla="*/ 434340 h 735330"/>
              <a:gd name="connsiteX26" fmla="*/ 285751 w 581978"/>
              <a:gd name="connsiteY26" fmla="*/ 197167 h 735330"/>
              <a:gd name="connsiteX27" fmla="*/ 55244 w 581978"/>
              <a:gd name="connsiteY27" fmla="*/ 157162 h 735330"/>
              <a:gd name="connsiteX28" fmla="*/ 26669 w 581978"/>
              <a:gd name="connsiteY28" fmla="*/ 187642 h 735330"/>
              <a:gd name="connsiteX29" fmla="*/ 27621 w 581978"/>
              <a:gd name="connsiteY29" fmla="*/ 428624 h 735330"/>
              <a:gd name="connsiteX30" fmla="*/ 26669 w 581978"/>
              <a:gd name="connsiteY30" fmla="*/ 680084 h 735330"/>
              <a:gd name="connsiteX31" fmla="*/ 57149 w 581978"/>
              <a:gd name="connsiteY31" fmla="*/ 709612 h 735330"/>
              <a:gd name="connsiteX32" fmla="*/ 521016 w 581978"/>
              <a:gd name="connsiteY32" fmla="*/ 709612 h 735330"/>
              <a:gd name="connsiteX33" fmla="*/ 552449 w 581978"/>
              <a:gd name="connsiteY33" fmla="*/ 676274 h 735330"/>
              <a:gd name="connsiteX34" fmla="*/ 552449 w 581978"/>
              <a:gd name="connsiteY34" fmla="*/ 197167 h 735330"/>
              <a:gd name="connsiteX35" fmla="*/ 515301 w 581978"/>
              <a:gd name="connsiteY35" fmla="*/ 157162 h 735330"/>
              <a:gd name="connsiteX36" fmla="*/ 55244 w 581978"/>
              <a:gd name="connsiteY36" fmla="*/ 157162 h 735330"/>
              <a:gd name="connsiteX37" fmla="*/ 501969 w 581978"/>
              <a:gd name="connsiteY37" fmla="*/ 65722 h 735330"/>
              <a:gd name="connsiteX38" fmla="*/ 488634 w 581978"/>
              <a:gd name="connsiteY38" fmla="*/ 79057 h 735330"/>
              <a:gd name="connsiteX39" fmla="*/ 501969 w 581978"/>
              <a:gd name="connsiteY39" fmla="*/ 92392 h 735330"/>
              <a:gd name="connsiteX40" fmla="*/ 515304 w 581978"/>
              <a:gd name="connsiteY40" fmla="*/ 79057 h 735330"/>
              <a:gd name="connsiteX41" fmla="*/ 501969 w 581978"/>
              <a:gd name="connsiteY41" fmla="*/ 65722 h 735330"/>
              <a:gd name="connsiteX42" fmla="*/ 397194 w 581978"/>
              <a:gd name="connsiteY42" fmla="*/ 65722 h 735330"/>
              <a:gd name="connsiteX43" fmla="*/ 383859 w 581978"/>
              <a:gd name="connsiteY43" fmla="*/ 79057 h 735330"/>
              <a:gd name="connsiteX44" fmla="*/ 397194 w 581978"/>
              <a:gd name="connsiteY44" fmla="*/ 92392 h 735330"/>
              <a:gd name="connsiteX45" fmla="*/ 410529 w 581978"/>
              <a:gd name="connsiteY45" fmla="*/ 79057 h 735330"/>
              <a:gd name="connsiteX46" fmla="*/ 397194 w 581978"/>
              <a:gd name="connsiteY46" fmla="*/ 65722 h 735330"/>
              <a:gd name="connsiteX47" fmla="*/ 501969 w 581978"/>
              <a:gd name="connsiteY47" fmla="*/ 37147 h 735330"/>
              <a:gd name="connsiteX48" fmla="*/ 543879 w 581978"/>
              <a:gd name="connsiteY48" fmla="*/ 79057 h 735330"/>
              <a:gd name="connsiteX49" fmla="*/ 501969 w 581978"/>
              <a:gd name="connsiteY49" fmla="*/ 120967 h 735330"/>
              <a:gd name="connsiteX50" fmla="*/ 460059 w 581978"/>
              <a:gd name="connsiteY50" fmla="*/ 79057 h 735330"/>
              <a:gd name="connsiteX51" fmla="*/ 501969 w 581978"/>
              <a:gd name="connsiteY51" fmla="*/ 37147 h 735330"/>
              <a:gd name="connsiteX52" fmla="*/ 397194 w 581978"/>
              <a:gd name="connsiteY52" fmla="*/ 37147 h 735330"/>
              <a:gd name="connsiteX53" fmla="*/ 439104 w 581978"/>
              <a:gd name="connsiteY53" fmla="*/ 79057 h 735330"/>
              <a:gd name="connsiteX54" fmla="*/ 397194 w 581978"/>
              <a:gd name="connsiteY54" fmla="*/ 120967 h 735330"/>
              <a:gd name="connsiteX55" fmla="*/ 355284 w 581978"/>
              <a:gd name="connsiteY55" fmla="*/ 79057 h 735330"/>
              <a:gd name="connsiteX56" fmla="*/ 397194 w 581978"/>
              <a:gd name="connsiteY56" fmla="*/ 37147 h 735330"/>
              <a:gd name="connsiteX57" fmla="*/ 266699 w 581978"/>
              <a:gd name="connsiteY57" fmla="*/ 28574 h 735330"/>
              <a:gd name="connsiteX58" fmla="*/ 252411 w 581978"/>
              <a:gd name="connsiteY58" fmla="*/ 42862 h 735330"/>
              <a:gd name="connsiteX59" fmla="*/ 252411 w 581978"/>
              <a:gd name="connsiteY59" fmla="*/ 115252 h 735330"/>
              <a:gd name="connsiteX60" fmla="*/ 266699 w 581978"/>
              <a:gd name="connsiteY60" fmla="*/ 129539 h 735330"/>
              <a:gd name="connsiteX61" fmla="*/ 538161 w 581978"/>
              <a:gd name="connsiteY61" fmla="*/ 129539 h 735330"/>
              <a:gd name="connsiteX62" fmla="*/ 552449 w 581978"/>
              <a:gd name="connsiteY62" fmla="*/ 115252 h 735330"/>
              <a:gd name="connsiteX63" fmla="*/ 552449 w 581978"/>
              <a:gd name="connsiteY63" fmla="*/ 42862 h 735330"/>
              <a:gd name="connsiteX64" fmla="*/ 538161 w 581978"/>
              <a:gd name="connsiteY64" fmla="*/ 28574 h 735330"/>
              <a:gd name="connsiteX65" fmla="*/ 40957 w 581978"/>
              <a:gd name="connsiteY65" fmla="*/ 28574 h 735330"/>
              <a:gd name="connsiteX66" fmla="*/ 26669 w 581978"/>
              <a:gd name="connsiteY66" fmla="*/ 42862 h 735330"/>
              <a:gd name="connsiteX67" fmla="*/ 26669 w 581978"/>
              <a:gd name="connsiteY67" fmla="*/ 115252 h 735330"/>
              <a:gd name="connsiteX68" fmla="*/ 40957 w 581978"/>
              <a:gd name="connsiteY68" fmla="*/ 129539 h 735330"/>
              <a:gd name="connsiteX69" fmla="*/ 214311 w 581978"/>
              <a:gd name="connsiteY69" fmla="*/ 129539 h 735330"/>
              <a:gd name="connsiteX70" fmla="*/ 228599 w 581978"/>
              <a:gd name="connsiteY70" fmla="*/ 115252 h 735330"/>
              <a:gd name="connsiteX71" fmla="*/ 228599 w 581978"/>
              <a:gd name="connsiteY71" fmla="*/ 42862 h 735330"/>
              <a:gd name="connsiteX72" fmla="*/ 214311 w 581978"/>
              <a:gd name="connsiteY72" fmla="*/ 28574 h 735330"/>
              <a:gd name="connsiteX73" fmla="*/ 50483 w 581978"/>
              <a:gd name="connsiteY73" fmla="*/ 0 h 735330"/>
              <a:gd name="connsiteX74" fmla="*/ 533400 w 581978"/>
              <a:gd name="connsiteY74" fmla="*/ 0 h 735330"/>
              <a:gd name="connsiteX75" fmla="*/ 581978 w 581978"/>
              <a:gd name="connsiteY75" fmla="*/ 48578 h 735330"/>
              <a:gd name="connsiteX76" fmla="*/ 581978 w 581978"/>
              <a:gd name="connsiteY76" fmla="*/ 699135 h 735330"/>
              <a:gd name="connsiteX77" fmla="*/ 543878 w 581978"/>
              <a:gd name="connsiteY77" fmla="*/ 735330 h 735330"/>
              <a:gd name="connsiteX78" fmla="*/ 34290 w 581978"/>
              <a:gd name="connsiteY78" fmla="*/ 735330 h 735330"/>
              <a:gd name="connsiteX79" fmla="*/ 0 w 581978"/>
              <a:gd name="connsiteY79" fmla="*/ 700088 h 735330"/>
              <a:gd name="connsiteX80" fmla="*/ 0 w 581978"/>
              <a:gd name="connsiteY80" fmla="*/ 371475 h 735330"/>
              <a:gd name="connsiteX81" fmla="*/ 0 w 581978"/>
              <a:gd name="connsiteY81" fmla="*/ 53340 h 735330"/>
              <a:gd name="connsiteX82" fmla="*/ 50483 w 581978"/>
              <a:gd name="connsiteY82" fmla="*/ 0 h 73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81978" h="735330">
                <a:moveTo>
                  <a:pt x="409576" y="375285"/>
                </a:moveTo>
                <a:cubicBezTo>
                  <a:pt x="390526" y="414337"/>
                  <a:pt x="390526" y="450532"/>
                  <a:pt x="410528" y="494348"/>
                </a:cubicBezTo>
                <a:cubicBezTo>
                  <a:pt x="432436" y="450532"/>
                  <a:pt x="432436" y="414337"/>
                  <a:pt x="409576" y="375285"/>
                </a:cubicBezTo>
                <a:close/>
                <a:moveTo>
                  <a:pt x="289085" y="296823"/>
                </a:moveTo>
                <a:cubicBezTo>
                  <a:pt x="261224" y="296942"/>
                  <a:pt x="233363" y="305277"/>
                  <a:pt x="210503" y="321945"/>
                </a:cubicBezTo>
                <a:cubicBezTo>
                  <a:pt x="161925" y="357188"/>
                  <a:pt x="141923" y="416243"/>
                  <a:pt x="158116" y="470536"/>
                </a:cubicBezTo>
                <a:cubicBezTo>
                  <a:pt x="175260" y="527686"/>
                  <a:pt x="225743" y="566738"/>
                  <a:pt x="288608" y="568643"/>
                </a:cubicBezTo>
                <a:cubicBezTo>
                  <a:pt x="313373" y="571500"/>
                  <a:pt x="340043" y="562928"/>
                  <a:pt x="364808" y="547688"/>
                </a:cubicBezTo>
                <a:cubicBezTo>
                  <a:pt x="385763" y="534353"/>
                  <a:pt x="396241" y="520066"/>
                  <a:pt x="381000" y="492443"/>
                </a:cubicBezTo>
                <a:cubicBezTo>
                  <a:pt x="359093" y="453391"/>
                  <a:pt x="360998" y="410528"/>
                  <a:pt x="381953" y="371475"/>
                </a:cubicBezTo>
                <a:cubicBezTo>
                  <a:pt x="395288" y="346711"/>
                  <a:pt x="386716" y="334328"/>
                  <a:pt x="367666" y="320993"/>
                </a:cubicBezTo>
                <a:cubicBezTo>
                  <a:pt x="344806" y="304801"/>
                  <a:pt x="316945" y="296704"/>
                  <a:pt x="289085" y="296823"/>
                </a:cubicBezTo>
                <a:close/>
                <a:moveTo>
                  <a:pt x="291467" y="268605"/>
                </a:moveTo>
                <a:cubicBezTo>
                  <a:pt x="381954" y="270510"/>
                  <a:pt x="453392" y="342900"/>
                  <a:pt x="453392" y="433387"/>
                </a:cubicBezTo>
                <a:cubicBezTo>
                  <a:pt x="453392" y="525780"/>
                  <a:pt x="380049" y="598170"/>
                  <a:pt x="287657" y="597218"/>
                </a:cubicBezTo>
                <a:cubicBezTo>
                  <a:pt x="200026" y="597218"/>
                  <a:pt x="124779" y="521018"/>
                  <a:pt x="124779" y="432435"/>
                </a:cubicBezTo>
                <a:cubicBezTo>
                  <a:pt x="124779" y="341948"/>
                  <a:pt x="200979" y="267653"/>
                  <a:pt x="291467" y="268605"/>
                </a:cubicBezTo>
                <a:close/>
                <a:moveTo>
                  <a:pt x="292419" y="222885"/>
                </a:moveTo>
                <a:cubicBezTo>
                  <a:pt x="176213" y="220980"/>
                  <a:pt x="79059" y="317182"/>
                  <a:pt x="78106" y="432435"/>
                </a:cubicBezTo>
                <a:cubicBezTo>
                  <a:pt x="77153" y="545782"/>
                  <a:pt x="173356" y="641985"/>
                  <a:pt x="287656" y="642937"/>
                </a:cubicBezTo>
                <a:cubicBezTo>
                  <a:pt x="402909" y="643890"/>
                  <a:pt x="498159" y="550545"/>
                  <a:pt x="499111" y="435292"/>
                </a:cubicBezTo>
                <a:cubicBezTo>
                  <a:pt x="499111" y="320040"/>
                  <a:pt x="406719" y="224790"/>
                  <a:pt x="292419" y="222885"/>
                </a:cubicBezTo>
                <a:close/>
                <a:moveTo>
                  <a:pt x="285751" y="197167"/>
                </a:moveTo>
                <a:cubicBezTo>
                  <a:pt x="419101" y="196215"/>
                  <a:pt x="525781" y="300990"/>
                  <a:pt x="525781" y="432435"/>
                </a:cubicBezTo>
                <a:cubicBezTo>
                  <a:pt x="525781" y="563880"/>
                  <a:pt x="419101" y="671512"/>
                  <a:pt x="287656" y="671512"/>
                </a:cubicBezTo>
                <a:cubicBezTo>
                  <a:pt x="159069" y="670560"/>
                  <a:pt x="53341" y="564832"/>
                  <a:pt x="52389" y="434340"/>
                </a:cubicBezTo>
                <a:cubicBezTo>
                  <a:pt x="51436" y="302895"/>
                  <a:pt x="155259" y="198120"/>
                  <a:pt x="285751" y="197167"/>
                </a:cubicBezTo>
                <a:close/>
                <a:moveTo>
                  <a:pt x="55244" y="157162"/>
                </a:moveTo>
                <a:cubicBezTo>
                  <a:pt x="29526" y="156209"/>
                  <a:pt x="26669" y="165734"/>
                  <a:pt x="26669" y="187642"/>
                </a:cubicBezTo>
                <a:cubicBezTo>
                  <a:pt x="28574" y="267652"/>
                  <a:pt x="27621" y="348614"/>
                  <a:pt x="27621" y="428624"/>
                </a:cubicBezTo>
                <a:cubicBezTo>
                  <a:pt x="27621" y="511492"/>
                  <a:pt x="28574" y="595312"/>
                  <a:pt x="26669" y="680084"/>
                </a:cubicBezTo>
                <a:cubicBezTo>
                  <a:pt x="26669" y="703897"/>
                  <a:pt x="34289" y="709612"/>
                  <a:pt x="57149" y="709612"/>
                </a:cubicBezTo>
                <a:cubicBezTo>
                  <a:pt x="211454" y="708659"/>
                  <a:pt x="366711" y="708659"/>
                  <a:pt x="521016" y="709612"/>
                </a:cubicBezTo>
                <a:cubicBezTo>
                  <a:pt x="547686" y="709612"/>
                  <a:pt x="552449" y="700087"/>
                  <a:pt x="552449" y="676274"/>
                </a:cubicBezTo>
                <a:cubicBezTo>
                  <a:pt x="551496" y="516254"/>
                  <a:pt x="551496" y="357187"/>
                  <a:pt x="552449" y="197167"/>
                </a:cubicBezTo>
                <a:cubicBezTo>
                  <a:pt x="552449" y="168592"/>
                  <a:pt x="546734" y="157162"/>
                  <a:pt x="515301" y="157162"/>
                </a:cubicBezTo>
                <a:cubicBezTo>
                  <a:pt x="361949" y="159067"/>
                  <a:pt x="208596" y="158114"/>
                  <a:pt x="55244" y="157162"/>
                </a:cubicBezTo>
                <a:close/>
                <a:moveTo>
                  <a:pt x="501969" y="65722"/>
                </a:moveTo>
                <a:cubicBezTo>
                  <a:pt x="494604" y="65722"/>
                  <a:pt x="488634" y="71692"/>
                  <a:pt x="488634" y="79057"/>
                </a:cubicBezTo>
                <a:cubicBezTo>
                  <a:pt x="488634" y="86422"/>
                  <a:pt x="494604" y="92392"/>
                  <a:pt x="501969" y="92392"/>
                </a:cubicBezTo>
                <a:cubicBezTo>
                  <a:pt x="509334" y="92392"/>
                  <a:pt x="515304" y="86422"/>
                  <a:pt x="515304" y="79057"/>
                </a:cubicBezTo>
                <a:cubicBezTo>
                  <a:pt x="515304" y="71692"/>
                  <a:pt x="509334" y="65722"/>
                  <a:pt x="501969" y="65722"/>
                </a:cubicBezTo>
                <a:close/>
                <a:moveTo>
                  <a:pt x="397194" y="65722"/>
                </a:moveTo>
                <a:cubicBezTo>
                  <a:pt x="389829" y="65722"/>
                  <a:pt x="383859" y="71692"/>
                  <a:pt x="383859" y="79057"/>
                </a:cubicBezTo>
                <a:cubicBezTo>
                  <a:pt x="383859" y="86422"/>
                  <a:pt x="389829" y="92392"/>
                  <a:pt x="397194" y="92392"/>
                </a:cubicBezTo>
                <a:cubicBezTo>
                  <a:pt x="404559" y="92392"/>
                  <a:pt x="410529" y="86422"/>
                  <a:pt x="410529" y="79057"/>
                </a:cubicBezTo>
                <a:cubicBezTo>
                  <a:pt x="410529" y="71692"/>
                  <a:pt x="404559" y="65722"/>
                  <a:pt x="397194" y="65722"/>
                </a:cubicBezTo>
                <a:close/>
                <a:moveTo>
                  <a:pt x="501969" y="37147"/>
                </a:moveTo>
                <a:cubicBezTo>
                  <a:pt x="525115" y="37147"/>
                  <a:pt x="543879" y="55911"/>
                  <a:pt x="543879" y="79057"/>
                </a:cubicBezTo>
                <a:cubicBezTo>
                  <a:pt x="543879" y="102203"/>
                  <a:pt x="525115" y="120967"/>
                  <a:pt x="501969" y="120967"/>
                </a:cubicBezTo>
                <a:cubicBezTo>
                  <a:pt x="478823" y="120967"/>
                  <a:pt x="460059" y="102203"/>
                  <a:pt x="460059" y="79057"/>
                </a:cubicBezTo>
                <a:cubicBezTo>
                  <a:pt x="460059" y="55911"/>
                  <a:pt x="478823" y="37147"/>
                  <a:pt x="501969" y="37147"/>
                </a:cubicBezTo>
                <a:close/>
                <a:moveTo>
                  <a:pt x="397194" y="37147"/>
                </a:moveTo>
                <a:cubicBezTo>
                  <a:pt x="420340" y="37147"/>
                  <a:pt x="439104" y="55911"/>
                  <a:pt x="439104" y="79057"/>
                </a:cubicBezTo>
                <a:cubicBezTo>
                  <a:pt x="439104" y="102203"/>
                  <a:pt x="420340" y="120967"/>
                  <a:pt x="397194" y="120967"/>
                </a:cubicBezTo>
                <a:cubicBezTo>
                  <a:pt x="374048" y="120967"/>
                  <a:pt x="355284" y="102203"/>
                  <a:pt x="355284" y="79057"/>
                </a:cubicBezTo>
                <a:cubicBezTo>
                  <a:pt x="355284" y="55911"/>
                  <a:pt x="374048" y="37147"/>
                  <a:pt x="397194" y="37147"/>
                </a:cubicBezTo>
                <a:close/>
                <a:moveTo>
                  <a:pt x="266699" y="28574"/>
                </a:moveTo>
                <a:cubicBezTo>
                  <a:pt x="259079" y="28574"/>
                  <a:pt x="252411" y="35242"/>
                  <a:pt x="252411" y="42862"/>
                </a:cubicBezTo>
                <a:lnTo>
                  <a:pt x="252411" y="115252"/>
                </a:lnTo>
                <a:cubicBezTo>
                  <a:pt x="252411" y="122872"/>
                  <a:pt x="259079" y="129539"/>
                  <a:pt x="266699" y="129539"/>
                </a:cubicBezTo>
                <a:lnTo>
                  <a:pt x="538161" y="129539"/>
                </a:lnTo>
                <a:cubicBezTo>
                  <a:pt x="545781" y="129539"/>
                  <a:pt x="552449" y="123824"/>
                  <a:pt x="552449" y="115252"/>
                </a:cubicBezTo>
                <a:lnTo>
                  <a:pt x="552449" y="42862"/>
                </a:lnTo>
                <a:cubicBezTo>
                  <a:pt x="552449" y="35242"/>
                  <a:pt x="545781" y="28574"/>
                  <a:pt x="538161" y="28574"/>
                </a:cubicBezTo>
                <a:close/>
                <a:moveTo>
                  <a:pt x="40957" y="28574"/>
                </a:moveTo>
                <a:cubicBezTo>
                  <a:pt x="33336" y="28574"/>
                  <a:pt x="26669" y="35242"/>
                  <a:pt x="26669" y="42862"/>
                </a:cubicBezTo>
                <a:lnTo>
                  <a:pt x="26669" y="115252"/>
                </a:lnTo>
                <a:cubicBezTo>
                  <a:pt x="26669" y="122872"/>
                  <a:pt x="33336" y="129539"/>
                  <a:pt x="40957" y="129539"/>
                </a:cubicBezTo>
                <a:lnTo>
                  <a:pt x="214311" y="129539"/>
                </a:lnTo>
                <a:cubicBezTo>
                  <a:pt x="221932" y="129539"/>
                  <a:pt x="228599" y="123824"/>
                  <a:pt x="228599" y="115252"/>
                </a:cubicBezTo>
                <a:lnTo>
                  <a:pt x="228599" y="42862"/>
                </a:lnTo>
                <a:cubicBezTo>
                  <a:pt x="228599" y="35242"/>
                  <a:pt x="221932" y="28574"/>
                  <a:pt x="214311" y="28574"/>
                </a:cubicBezTo>
                <a:close/>
                <a:moveTo>
                  <a:pt x="50483" y="0"/>
                </a:moveTo>
                <a:cubicBezTo>
                  <a:pt x="211455" y="0"/>
                  <a:pt x="372428" y="0"/>
                  <a:pt x="533400" y="0"/>
                </a:cubicBezTo>
                <a:cubicBezTo>
                  <a:pt x="566738" y="0"/>
                  <a:pt x="581978" y="15240"/>
                  <a:pt x="581978" y="48578"/>
                </a:cubicBezTo>
                <a:cubicBezTo>
                  <a:pt x="581978" y="265748"/>
                  <a:pt x="581025" y="482918"/>
                  <a:pt x="581978" y="699135"/>
                </a:cubicBezTo>
                <a:cubicBezTo>
                  <a:pt x="581978" y="728663"/>
                  <a:pt x="570547" y="735330"/>
                  <a:pt x="543878" y="735330"/>
                </a:cubicBezTo>
                <a:cubicBezTo>
                  <a:pt x="374333" y="734378"/>
                  <a:pt x="204788" y="734378"/>
                  <a:pt x="34290" y="735330"/>
                </a:cubicBezTo>
                <a:cubicBezTo>
                  <a:pt x="6668" y="735330"/>
                  <a:pt x="0" y="725805"/>
                  <a:pt x="0" y="700088"/>
                </a:cubicBezTo>
                <a:cubicBezTo>
                  <a:pt x="0" y="590550"/>
                  <a:pt x="0" y="481013"/>
                  <a:pt x="0" y="371475"/>
                </a:cubicBezTo>
                <a:cubicBezTo>
                  <a:pt x="0" y="265748"/>
                  <a:pt x="0" y="160020"/>
                  <a:pt x="0" y="53340"/>
                </a:cubicBezTo>
                <a:cubicBezTo>
                  <a:pt x="0" y="10478"/>
                  <a:pt x="9525" y="0"/>
                  <a:pt x="50483" y="0"/>
                </a:cubicBezTo>
                <a:close/>
              </a:path>
            </a:pathLst>
          </a:custGeom>
          <a:solidFill>
            <a:schemeClr val="accent1"/>
          </a:solidFill>
          <a:ln w="9525" cap="flat">
            <a:noFill/>
            <a:prstDash val="solid"/>
            <a:miter/>
          </a:ln>
        </p:spPr>
        <p:txBody>
          <a:bodyPr rtlCol="0" anchor="ctr"/>
          <a:lstStyle/>
          <a:p>
            <a:endParaRPr lang="en-US" sz="1350">
              <a:latin typeface="Arial" pitchFamily="34" charset="0"/>
            </a:endParaRPr>
          </a:p>
        </p:txBody>
      </p:sp>
      <p:cxnSp>
        <p:nvCxnSpPr>
          <p:cNvPr id="21" name="Connector: Elbow 20">
            <a:extLst>
              <a:ext uri="{FF2B5EF4-FFF2-40B4-BE49-F238E27FC236}">
                <a16:creationId xmlns:a16="http://schemas.microsoft.com/office/drawing/2014/main" id="{4AB620FA-DD6D-495D-98F8-C13BA3706816}"/>
              </a:ext>
            </a:extLst>
          </p:cNvPr>
          <p:cNvCxnSpPr>
            <a:cxnSpLocks/>
          </p:cNvCxnSpPr>
          <p:nvPr/>
        </p:nvCxnSpPr>
        <p:spPr>
          <a:xfrm rot="16200000" flipV="1">
            <a:off x="4136393" y="2571128"/>
            <a:ext cx="646745" cy="139645"/>
          </a:xfrm>
          <a:prstGeom prst="bentConnector3">
            <a:avLst>
              <a:gd name="adj1" fmla="val 100105"/>
            </a:avLst>
          </a:prstGeom>
          <a:ln w="15875">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97DC3A52-24CE-45B6-AE21-39BF8915798F}"/>
              </a:ext>
            </a:extLst>
          </p:cNvPr>
          <p:cNvCxnSpPr>
            <a:cxnSpLocks/>
          </p:cNvCxnSpPr>
          <p:nvPr/>
        </p:nvCxnSpPr>
        <p:spPr>
          <a:xfrm rot="5400000">
            <a:off x="3830860" y="4526010"/>
            <a:ext cx="670724" cy="447443"/>
          </a:xfrm>
          <a:prstGeom prst="bentConnector3">
            <a:avLst>
              <a:gd name="adj1" fmla="val 98315"/>
            </a:avLst>
          </a:prstGeom>
          <a:ln w="15875">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DE66DBE2-E011-487E-BA54-1F61898BE231}"/>
              </a:ext>
            </a:extLst>
          </p:cNvPr>
          <p:cNvSpPr/>
          <p:nvPr/>
        </p:nvSpPr>
        <p:spPr>
          <a:xfrm>
            <a:off x="4717701" y="2635808"/>
            <a:ext cx="1228411" cy="339132"/>
          </a:xfrm>
          <a:custGeom>
            <a:avLst/>
            <a:gdLst>
              <a:gd name="connsiteX0" fmla="*/ 0 w 1627833"/>
              <a:gd name="connsiteY0" fmla="*/ 452176 h 452176"/>
              <a:gd name="connsiteX1" fmla="*/ 10049 w 1627833"/>
              <a:gd name="connsiteY1" fmla="*/ 10048 h 452176"/>
              <a:gd name="connsiteX2" fmla="*/ 1617785 w 1627833"/>
              <a:gd name="connsiteY2" fmla="*/ 0 h 452176"/>
              <a:gd name="connsiteX3" fmla="*/ 1627833 w 1627833"/>
              <a:gd name="connsiteY3" fmla="*/ 281354 h 452176"/>
              <a:gd name="connsiteX0" fmla="*/ 10048 w 1637881"/>
              <a:gd name="connsiteY0" fmla="*/ 452176 h 452176"/>
              <a:gd name="connsiteX1" fmla="*/ 0 w 1637881"/>
              <a:gd name="connsiteY1" fmla="*/ 0 h 452176"/>
              <a:gd name="connsiteX2" fmla="*/ 1627833 w 1637881"/>
              <a:gd name="connsiteY2" fmla="*/ 0 h 452176"/>
              <a:gd name="connsiteX3" fmla="*/ 1637881 w 1637881"/>
              <a:gd name="connsiteY3" fmla="*/ 281354 h 452176"/>
            </a:gdLst>
            <a:ahLst/>
            <a:cxnLst>
              <a:cxn ang="0">
                <a:pos x="connsiteX0" y="connsiteY0"/>
              </a:cxn>
              <a:cxn ang="0">
                <a:pos x="connsiteX1" y="connsiteY1"/>
              </a:cxn>
              <a:cxn ang="0">
                <a:pos x="connsiteX2" y="connsiteY2"/>
              </a:cxn>
              <a:cxn ang="0">
                <a:pos x="connsiteX3" y="connsiteY3"/>
              </a:cxn>
            </a:cxnLst>
            <a:rect l="l" t="t" r="r" b="b"/>
            <a:pathLst>
              <a:path w="1637881" h="452176">
                <a:moveTo>
                  <a:pt x="10048" y="452176"/>
                </a:moveTo>
                <a:lnTo>
                  <a:pt x="0" y="0"/>
                </a:lnTo>
                <a:lnTo>
                  <a:pt x="1627833" y="0"/>
                </a:lnTo>
                <a:lnTo>
                  <a:pt x="1637881" y="281354"/>
                </a:lnTo>
              </a:path>
            </a:pathLst>
          </a:custGeom>
          <a:noFill/>
          <a:ln w="15875">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5" name="Freeform: Shape 44">
            <a:extLst>
              <a:ext uri="{FF2B5EF4-FFF2-40B4-BE49-F238E27FC236}">
                <a16:creationId xmlns:a16="http://schemas.microsoft.com/office/drawing/2014/main" id="{2BBF82F2-3959-4363-9C89-56D490C16116}"/>
              </a:ext>
            </a:extLst>
          </p:cNvPr>
          <p:cNvSpPr/>
          <p:nvPr/>
        </p:nvSpPr>
        <p:spPr>
          <a:xfrm>
            <a:off x="5094515" y="4067698"/>
            <a:ext cx="1024932" cy="1070150"/>
          </a:xfrm>
          <a:custGeom>
            <a:avLst/>
            <a:gdLst>
              <a:gd name="connsiteX0" fmla="*/ 0 w 1366576"/>
              <a:gd name="connsiteY0" fmla="*/ 0 h 1416818"/>
              <a:gd name="connsiteX1" fmla="*/ 1366576 w 1366576"/>
              <a:gd name="connsiteY1" fmla="*/ 30145 h 1416818"/>
              <a:gd name="connsiteX2" fmla="*/ 1366576 w 1366576"/>
              <a:gd name="connsiteY2" fmla="*/ 1416818 h 1416818"/>
              <a:gd name="connsiteX3" fmla="*/ 1024932 w 1366576"/>
              <a:gd name="connsiteY3" fmla="*/ 1416818 h 1416818"/>
              <a:gd name="connsiteX0" fmla="*/ 0 w 1366576"/>
              <a:gd name="connsiteY0" fmla="*/ 10049 h 1426867"/>
              <a:gd name="connsiteX1" fmla="*/ 1366576 w 1366576"/>
              <a:gd name="connsiteY1" fmla="*/ 0 h 1426867"/>
              <a:gd name="connsiteX2" fmla="*/ 1366576 w 1366576"/>
              <a:gd name="connsiteY2" fmla="*/ 1426867 h 1426867"/>
              <a:gd name="connsiteX3" fmla="*/ 1024932 w 1366576"/>
              <a:gd name="connsiteY3" fmla="*/ 1426867 h 1426867"/>
            </a:gdLst>
            <a:ahLst/>
            <a:cxnLst>
              <a:cxn ang="0">
                <a:pos x="connsiteX0" y="connsiteY0"/>
              </a:cxn>
              <a:cxn ang="0">
                <a:pos x="connsiteX1" y="connsiteY1"/>
              </a:cxn>
              <a:cxn ang="0">
                <a:pos x="connsiteX2" y="connsiteY2"/>
              </a:cxn>
              <a:cxn ang="0">
                <a:pos x="connsiteX3" y="connsiteY3"/>
              </a:cxn>
            </a:cxnLst>
            <a:rect l="l" t="t" r="r" b="b"/>
            <a:pathLst>
              <a:path w="1366576" h="1426867">
                <a:moveTo>
                  <a:pt x="0" y="10049"/>
                </a:moveTo>
                <a:lnTo>
                  <a:pt x="1366576" y="0"/>
                </a:lnTo>
                <a:lnTo>
                  <a:pt x="1366576" y="1426867"/>
                </a:lnTo>
                <a:lnTo>
                  <a:pt x="1024932" y="1426867"/>
                </a:lnTo>
              </a:path>
            </a:pathLst>
          </a:custGeom>
          <a:noFill/>
          <a:ln w="15875">
            <a:solidFill>
              <a:schemeClr val="accent5"/>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6" name="Freeform: Shape 45">
            <a:extLst>
              <a:ext uri="{FF2B5EF4-FFF2-40B4-BE49-F238E27FC236}">
                <a16:creationId xmlns:a16="http://schemas.microsoft.com/office/drawing/2014/main" id="{7A76763D-5BB6-473E-8957-18D7472BE029}"/>
              </a:ext>
            </a:extLst>
          </p:cNvPr>
          <p:cNvSpPr/>
          <p:nvPr/>
        </p:nvSpPr>
        <p:spPr>
          <a:xfrm>
            <a:off x="3278275" y="3101606"/>
            <a:ext cx="881743" cy="822903"/>
          </a:xfrm>
          <a:custGeom>
            <a:avLst/>
            <a:gdLst>
              <a:gd name="connsiteX0" fmla="*/ 10048 w 1175657"/>
              <a:gd name="connsiteY0" fmla="*/ 341644 h 1115367"/>
              <a:gd name="connsiteX1" fmla="*/ 0 w 1175657"/>
              <a:gd name="connsiteY1" fmla="*/ 0 h 1115367"/>
              <a:gd name="connsiteX2" fmla="*/ 773723 w 1175657"/>
              <a:gd name="connsiteY2" fmla="*/ 20096 h 1115367"/>
              <a:gd name="connsiteX3" fmla="*/ 763675 w 1175657"/>
              <a:gd name="connsiteY3" fmla="*/ 1115367 h 1115367"/>
              <a:gd name="connsiteX4" fmla="*/ 1175657 w 1175657"/>
              <a:gd name="connsiteY4" fmla="*/ 1085222 h 1115367"/>
              <a:gd name="connsiteX0" fmla="*/ 10048 w 1175657"/>
              <a:gd name="connsiteY0" fmla="*/ 343578 h 1117301"/>
              <a:gd name="connsiteX1" fmla="*/ 0 w 1175657"/>
              <a:gd name="connsiteY1" fmla="*/ 1934 h 1117301"/>
              <a:gd name="connsiteX2" fmla="*/ 783771 w 1175657"/>
              <a:gd name="connsiteY2" fmla="*/ 1933 h 1117301"/>
              <a:gd name="connsiteX3" fmla="*/ 763675 w 1175657"/>
              <a:gd name="connsiteY3" fmla="*/ 1117301 h 1117301"/>
              <a:gd name="connsiteX4" fmla="*/ 1175657 w 1175657"/>
              <a:gd name="connsiteY4" fmla="*/ 1087156 h 1117301"/>
              <a:gd name="connsiteX0" fmla="*/ 10048 w 1175657"/>
              <a:gd name="connsiteY0" fmla="*/ 343578 h 1127349"/>
              <a:gd name="connsiteX1" fmla="*/ 0 w 1175657"/>
              <a:gd name="connsiteY1" fmla="*/ 1934 h 1127349"/>
              <a:gd name="connsiteX2" fmla="*/ 783771 w 1175657"/>
              <a:gd name="connsiteY2" fmla="*/ 1933 h 1127349"/>
              <a:gd name="connsiteX3" fmla="*/ 763675 w 1175657"/>
              <a:gd name="connsiteY3" fmla="*/ 1117301 h 1127349"/>
              <a:gd name="connsiteX4" fmla="*/ 1175657 w 1175657"/>
              <a:gd name="connsiteY4" fmla="*/ 1127349 h 1127349"/>
              <a:gd name="connsiteX0" fmla="*/ 10048 w 1175657"/>
              <a:gd name="connsiteY0" fmla="*/ 343578 h 1117301"/>
              <a:gd name="connsiteX1" fmla="*/ 0 w 1175657"/>
              <a:gd name="connsiteY1" fmla="*/ 1934 h 1117301"/>
              <a:gd name="connsiteX2" fmla="*/ 783771 w 1175657"/>
              <a:gd name="connsiteY2" fmla="*/ 1933 h 1117301"/>
              <a:gd name="connsiteX3" fmla="*/ 763675 w 1175657"/>
              <a:gd name="connsiteY3" fmla="*/ 1117301 h 1117301"/>
              <a:gd name="connsiteX4" fmla="*/ 1175657 w 1175657"/>
              <a:gd name="connsiteY4" fmla="*/ 1097204 h 1117301"/>
              <a:gd name="connsiteX0" fmla="*/ 0 w 1175657"/>
              <a:gd name="connsiteY0" fmla="*/ 343578 h 1117301"/>
              <a:gd name="connsiteX1" fmla="*/ 0 w 1175657"/>
              <a:gd name="connsiteY1" fmla="*/ 1934 h 1117301"/>
              <a:gd name="connsiteX2" fmla="*/ 783771 w 1175657"/>
              <a:gd name="connsiteY2" fmla="*/ 1933 h 1117301"/>
              <a:gd name="connsiteX3" fmla="*/ 763675 w 1175657"/>
              <a:gd name="connsiteY3" fmla="*/ 1117301 h 1117301"/>
              <a:gd name="connsiteX4" fmla="*/ 1175657 w 1175657"/>
              <a:gd name="connsiteY4" fmla="*/ 1097204 h 1117301"/>
              <a:gd name="connsiteX0" fmla="*/ 0 w 1175657"/>
              <a:gd name="connsiteY0" fmla="*/ 343578 h 1097204"/>
              <a:gd name="connsiteX1" fmla="*/ 0 w 1175657"/>
              <a:gd name="connsiteY1" fmla="*/ 1934 h 1097204"/>
              <a:gd name="connsiteX2" fmla="*/ 783771 w 1175657"/>
              <a:gd name="connsiteY2" fmla="*/ 1933 h 1097204"/>
              <a:gd name="connsiteX3" fmla="*/ 793820 w 1175657"/>
              <a:gd name="connsiteY3" fmla="*/ 1077107 h 1097204"/>
              <a:gd name="connsiteX4" fmla="*/ 1175657 w 1175657"/>
              <a:gd name="connsiteY4" fmla="*/ 1097204 h 1097204"/>
              <a:gd name="connsiteX0" fmla="*/ 0 w 1175657"/>
              <a:gd name="connsiteY0" fmla="*/ 343578 h 1097204"/>
              <a:gd name="connsiteX1" fmla="*/ 0 w 1175657"/>
              <a:gd name="connsiteY1" fmla="*/ 1934 h 1097204"/>
              <a:gd name="connsiteX2" fmla="*/ 783771 w 1175657"/>
              <a:gd name="connsiteY2" fmla="*/ 1933 h 1097204"/>
              <a:gd name="connsiteX3" fmla="*/ 793820 w 1175657"/>
              <a:gd name="connsiteY3" fmla="*/ 1087155 h 1097204"/>
              <a:gd name="connsiteX4" fmla="*/ 1175657 w 1175657"/>
              <a:gd name="connsiteY4" fmla="*/ 1097204 h 109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7" h="1097204">
                <a:moveTo>
                  <a:pt x="0" y="343578"/>
                </a:moveTo>
                <a:lnTo>
                  <a:pt x="0" y="1934"/>
                </a:lnTo>
                <a:cubicBezTo>
                  <a:pt x="257908" y="8633"/>
                  <a:pt x="525863" y="-4766"/>
                  <a:pt x="783771" y="1933"/>
                </a:cubicBezTo>
                <a:cubicBezTo>
                  <a:pt x="780422" y="367023"/>
                  <a:pt x="797169" y="722065"/>
                  <a:pt x="793820" y="1087155"/>
                </a:cubicBezTo>
                <a:lnTo>
                  <a:pt x="1175657" y="1097204"/>
                </a:lnTo>
              </a:path>
            </a:pathLst>
          </a:custGeom>
          <a:noFill/>
          <a:ln w="15875">
            <a:solidFill>
              <a:schemeClr val="accent3"/>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8" name="TextBox 37">
            <a:extLst>
              <a:ext uri="{FF2B5EF4-FFF2-40B4-BE49-F238E27FC236}">
                <a16:creationId xmlns:a16="http://schemas.microsoft.com/office/drawing/2014/main" id="{61A0C089-BC0E-4BA8-8826-FCBC11BD0D79}"/>
              </a:ext>
            </a:extLst>
          </p:cNvPr>
          <p:cNvSpPr txBox="1"/>
          <p:nvPr/>
        </p:nvSpPr>
        <p:spPr>
          <a:xfrm>
            <a:off x="859972" y="1655067"/>
            <a:ext cx="2738733" cy="830997"/>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100% cơ sở dữ liệu quốc gia tạo nền tảng phát triển Chính phủ điện tử được hoàn thành và kết nối, chia sẻ trên toàn quốc</a:t>
            </a:r>
            <a:endParaRPr lang="en-US" altLang="ko-KR" sz="1350">
              <a:latin typeface="Arial" pitchFamily="34" charset="0"/>
              <a:ea typeface="Open sans" panose="020B0606030504020204" pitchFamily="34" charset="0"/>
              <a:cs typeface="Arial" pitchFamily="34" charset="0"/>
            </a:endParaRPr>
          </a:p>
        </p:txBody>
      </p:sp>
      <p:sp>
        <p:nvSpPr>
          <p:cNvPr id="39" name="TextBox 38">
            <a:extLst>
              <a:ext uri="{FF2B5EF4-FFF2-40B4-BE49-F238E27FC236}">
                <a16:creationId xmlns:a16="http://schemas.microsoft.com/office/drawing/2014/main" id="{76B1CB66-525D-4DC3-980A-0863AC4B94D2}"/>
              </a:ext>
            </a:extLst>
          </p:cNvPr>
          <p:cNvSpPr txBox="1"/>
          <p:nvPr/>
        </p:nvSpPr>
        <p:spPr>
          <a:xfrm>
            <a:off x="272378" y="2909627"/>
            <a:ext cx="2738733" cy="830997"/>
          </a:xfrm>
          <a:prstGeom prst="rect">
            <a:avLst/>
          </a:prstGeom>
          <a:noFill/>
        </p:spPr>
        <p:txBody>
          <a:bodyPr wrap="square" lIns="0" tIns="0" rIns="0" bIns="0" rtlCol="0">
            <a:spAutoFit/>
          </a:bodyPr>
          <a:lstStyle/>
          <a:p>
            <a:pPr algn="just"/>
            <a:r>
              <a:rPr lang="it-IT" sz="1350">
                <a:latin typeface="Arial" pitchFamily="34" charset="0"/>
                <a:ea typeface="Open sans" panose="020B0606030504020204" pitchFamily="34" charset="0"/>
                <a:cs typeface="Arial" pitchFamily="34" charset="0"/>
              </a:rPr>
              <a:t>100% Cổng Dịch vụ công, HTTT một cửa điện tử cấp bộ, cấp tỉnh được kết nối, chia sẻ dữ liệu với Cổng DVC quốc gia</a:t>
            </a:r>
            <a:endParaRPr lang="en-US" altLang="ko-KR" sz="1350">
              <a:latin typeface="Arial" pitchFamily="34" charset="0"/>
              <a:ea typeface="Open sans" panose="020B0606030504020204" pitchFamily="34" charset="0"/>
              <a:cs typeface="Arial" pitchFamily="34" charset="0"/>
            </a:endParaRPr>
          </a:p>
        </p:txBody>
      </p:sp>
      <p:sp>
        <p:nvSpPr>
          <p:cNvPr id="40" name="TextBox 39">
            <a:extLst>
              <a:ext uri="{FF2B5EF4-FFF2-40B4-BE49-F238E27FC236}">
                <a16:creationId xmlns:a16="http://schemas.microsoft.com/office/drawing/2014/main" id="{1CA6E04B-A11C-42AE-A18B-314BE34B2C35}"/>
              </a:ext>
            </a:extLst>
          </p:cNvPr>
          <p:cNvSpPr txBox="1"/>
          <p:nvPr/>
        </p:nvSpPr>
        <p:spPr>
          <a:xfrm>
            <a:off x="511739" y="4669595"/>
            <a:ext cx="2738733" cy="623248"/>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100% người dân, doanh nghiệp sử dụng dịch vụ công trực tuyến được cấp định danh và xác thực điện tử </a:t>
            </a:r>
            <a:endParaRPr lang="en-US" altLang="ko-KR" sz="1350">
              <a:latin typeface="Arial" pitchFamily="34" charset="0"/>
              <a:ea typeface="Open sans" panose="020B0606030504020204" pitchFamily="34" charset="0"/>
              <a:cs typeface="Arial" pitchFamily="34" charset="0"/>
            </a:endParaRPr>
          </a:p>
        </p:txBody>
      </p:sp>
      <p:sp>
        <p:nvSpPr>
          <p:cNvPr id="41" name="TextBox 40">
            <a:extLst>
              <a:ext uri="{FF2B5EF4-FFF2-40B4-BE49-F238E27FC236}">
                <a16:creationId xmlns:a16="http://schemas.microsoft.com/office/drawing/2014/main" id="{15618CFD-830A-4CB0-BBF2-319C9E2F2D3B}"/>
              </a:ext>
            </a:extLst>
          </p:cNvPr>
          <p:cNvSpPr txBox="1"/>
          <p:nvPr/>
        </p:nvSpPr>
        <p:spPr>
          <a:xfrm>
            <a:off x="6183812" y="4048288"/>
            <a:ext cx="2738733" cy="1454244"/>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80% các HTTT của bộ, ngành, địa phương có liên quan đến người dân, doanh nghiệp đã đưa vào vận hành, khai thác được kết nối, liên thông qua Trục liên thông văn bản quốc gia và nền tảng tích hợp, chia sẻ dữ liệu</a:t>
            </a:r>
            <a:endParaRPr lang="en-US" altLang="ko-KR" sz="1350">
              <a:latin typeface="Arial" pitchFamily="34" charset="0"/>
              <a:ea typeface="Open sans" panose="020B0606030504020204" pitchFamily="34" charset="0"/>
              <a:cs typeface="Arial" pitchFamily="34" charset="0"/>
            </a:endParaRPr>
          </a:p>
        </p:txBody>
      </p:sp>
      <p:sp>
        <p:nvSpPr>
          <p:cNvPr id="42" name="TextBox 41">
            <a:extLst>
              <a:ext uri="{FF2B5EF4-FFF2-40B4-BE49-F238E27FC236}">
                <a16:creationId xmlns:a16="http://schemas.microsoft.com/office/drawing/2014/main" id="{84A4A4DA-9679-4607-908D-30E580D5C52A}"/>
              </a:ext>
            </a:extLst>
          </p:cNvPr>
          <p:cNvSpPr txBox="1"/>
          <p:nvPr/>
        </p:nvSpPr>
        <p:spPr>
          <a:xfrm>
            <a:off x="6211903" y="2299645"/>
            <a:ext cx="2738733" cy="830997"/>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100% hệ thống báo cáo của các bộ, ngành, địa phương được kết nối liên thông, chia sẻ dữ liệu với HTTT báo cáo quốc gia</a:t>
            </a:r>
            <a:endParaRPr lang="en-US" altLang="ko-KR" sz="1350">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11934031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34E2166-07C3-40E4-865A-B84973C4D67A}"/>
              </a:ext>
            </a:extLst>
          </p:cNvPr>
          <p:cNvSpPr/>
          <p:nvPr/>
        </p:nvSpPr>
        <p:spPr>
          <a:xfrm>
            <a:off x="0" y="857250"/>
            <a:ext cx="9144000" cy="5143500"/>
          </a:xfrm>
          <a:custGeom>
            <a:avLst/>
            <a:gdLst>
              <a:gd name="connsiteX0" fmla="*/ 7768088 w 12192000"/>
              <a:gd name="connsiteY0" fmla="*/ 791795 h 6858000"/>
              <a:gd name="connsiteX1" fmla="*/ 7770756 w 12192000"/>
              <a:gd name="connsiteY1" fmla="*/ 795947 h 6858000"/>
              <a:gd name="connsiteX2" fmla="*/ 7770755 w 12192000"/>
              <a:gd name="connsiteY2" fmla="*/ 811293 h 6858000"/>
              <a:gd name="connsiteX3" fmla="*/ 7763398 w 12192000"/>
              <a:gd name="connsiteY3" fmla="*/ 818653 h 6858000"/>
              <a:gd name="connsiteX4" fmla="*/ 8172820 w 12192000"/>
              <a:gd name="connsiteY4" fmla="*/ 217571 h 6858000"/>
              <a:gd name="connsiteX5" fmla="*/ 8133827 w 12192000"/>
              <a:gd name="connsiteY5" fmla="*/ 220449 h 6858000"/>
              <a:gd name="connsiteX6" fmla="*/ 8159396 w 12192000"/>
              <a:gd name="connsiteY6" fmla="*/ 307413 h 6858000"/>
              <a:gd name="connsiteX7" fmla="*/ 8184965 w 12192000"/>
              <a:gd name="connsiteY7" fmla="*/ 409723 h 6858000"/>
              <a:gd name="connsiteX8" fmla="*/ 8213090 w 12192000"/>
              <a:gd name="connsiteY8" fmla="*/ 509477 h 6858000"/>
              <a:gd name="connsiteX9" fmla="*/ 8149168 w 12192000"/>
              <a:gd name="connsiteY9" fmla="*/ 583651 h 6858000"/>
              <a:gd name="connsiteX10" fmla="*/ 8133828 w 12192000"/>
              <a:gd name="connsiteY10" fmla="*/ 573421 h 6858000"/>
              <a:gd name="connsiteX11" fmla="*/ 8126157 w 12192000"/>
              <a:gd name="connsiteY11" fmla="*/ 555516 h 6858000"/>
              <a:gd name="connsiteX12" fmla="*/ 8075020 w 12192000"/>
              <a:gd name="connsiteY12" fmla="*/ 535054 h 6858000"/>
              <a:gd name="connsiteX13" fmla="*/ 8046894 w 12192000"/>
              <a:gd name="connsiteY13" fmla="*/ 575978 h 6858000"/>
              <a:gd name="connsiteX14" fmla="*/ 8046894 w 12192000"/>
              <a:gd name="connsiteY14" fmla="*/ 596440 h 6858000"/>
              <a:gd name="connsiteX15" fmla="*/ 7970189 w 12192000"/>
              <a:gd name="connsiteY15" fmla="*/ 696194 h 6858000"/>
              <a:gd name="connsiteX16" fmla="*/ 7934393 w 12192000"/>
              <a:gd name="connsiteY16" fmla="*/ 693636 h 6858000"/>
              <a:gd name="connsiteX17" fmla="*/ 7827006 w 12192000"/>
              <a:gd name="connsiteY17" fmla="*/ 668058 h 6858000"/>
              <a:gd name="connsiteX18" fmla="*/ 7803994 w 12192000"/>
              <a:gd name="connsiteY18" fmla="*/ 678289 h 6858000"/>
              <a:gd name="connsiteX19" fmla="*/ 7788973 w 12192000"/>
              <a:gd name="connsiteY19" fmla="*/ 694275 h 6858000"/>
              <a:gd name="connsiteX20" fmla="*/ 7780206 w 12192000"/>
              <a:gd name="connsiteY20" fmla="*/ 707536 h 6858000"/>
              <a:gd name="connsiteX21" fmla="*/ 7778081 w 12192000"/>
              <a:gd name="connsiteY21" fmla="*/ 697004 h 6858000"/>
              <a:gd name="connsiteX22" fmla="*/ 7767126 w 12192000"/>
              <a:gd name="connsiteY22" fmla="*/ 705352 h 6858000"/>
              <a:gd name="connsiteX23" fmla="*/ 7753961 w 12192000"/>
              <a:gd name="connsiteY23" fmla="*/ 722432 h 6858000"/>
              <a:gd name="connsiteX24" fmla="*/ 7745187 w 12192000"/>
              <a:gd name="connsiteY24" fmla="*/ 719213 h 6858000"/>
              <a:gd name="connsiteX25" fmla="*/ 7734960 w 12192000"/>
              <a:gd name="connsiteY25" fmla="*/ 708982 h 6858000"/>
              <a:gd name="connsiteX26" fmla="*/ 7711947 w 12192000"/>
              <a:gd name="connsiteY26" fmla="*/ 708982 h 6858000"/>
              <a:gd name="connsiteX27" fmla="*/ 7717062 w 12192000"/>
              <a:gd name="connsiteY27" fmla="*/ 732002 h 6858000"/>
              <a:gd name="connsiteX28" fmla="*/ 7734360 w 12192000"/>
              <a:gd name="connsiteY28" fmla="*/ 747864 h 6858000"/>
              <a:gd name="connsiteX29" fmla="*/ 7728802 w 12192000"/>
              <a:gd name="connsiteY29" fmla="*/ 755074 h 6858000"/>
              <a:gd name="connsiteX30" fmla="*/ 7670723 w 12192000"/>
              <a:gd name="connsiteY30" fmla="*/ 781795 h 6858000"/>
              <a:gd name="connsiteX31" fmla="*/ 7652320 w 12192000"/>
              <a:gd name="connsiteY31" fmla="*/ 797609 h 6858000"/>
              <a:gd name="connsiteX32" fmla="*/ 7630886 w 12192000"/>
              <a:gd name="connsiteY32" fmla="*/ 853340 h 6858000"/>
              <a:gd name="connsiteX33" fmla="*/ 7613363 w 12192000"/>
              <a:gd name="connsiteY33" fmla="*/ 872662 h 6858000"/>
              <a:gd name="connsiteX34" fmla="*/ 7457289 w 12192000"/>
              <a:gd name="connsiteY34" fmla="*/ 919356 h 6858000"/>
              <a:gd name="connsiteX35" fmla="*/ 7376575 w 12192000"/>
              <a:gd name="connsiteY35" fmla="*/ 894898 h 6858000"/>
              <a:gd name="connsiteX36" fmla="*/ 7372620 w 12192000"/>
              <a:gd name="connsiteY36" fmla="*/ 886571 h 6858000"/>
              <a:gd name="connsiteX37" fmla="*/ 7369517 w 12192000"/>
              <a:gd name="connsiteY37" fmla="*/ 851924 h 6858000"/>
              <a:gd name="connsiteX38" fmla="*/ 7350130 w 12192000"/>
              <a:gd name="connsiteY38" fmla="*/ 759840 h 6858000"/>
              <a:gd name="connsiteX39" fmla="*/ 7292264 w 12192000"/>
              <a:gd name="connsiteY39" fmla="*/ 781846 h 6858000"/>
              <a:gd name="connsiteX40" fmla="*/ 7276907 w 12192000"/>
              <a:gd name="connsiteY40" fmla="*/ 772655 h 6858000"/>
              <a:gd name="connsiteX41" fmla="*/ 7266283 w 12192000"/>
              <a:gd name="connsiteY41" fmla="*/ 670911 h 6858000"/>
              <a:gd name="connsiteX42" fmla="*/ 7260119 w 12192000"/>
              <a:gd name="connsiteY42" fmla="*/ 646357 h 6858000"/>
              <a:gd name="connsiteX43" fmla="*/ 7232016 w 12192000"/>
              <a:gd name="connsiteY43" fmla="*/ 608673 h 6858000"/>
              <a:gd name="connsiteX44" fmla="*/ 7204822 w 12192000"/>
              <a:gd name="connsiteY44" fmla="*/ 604322 h 6858000"/>
              <a:gd name="connsiteX45" fmla="*/ 7099152 w 12192000"/>
              <a:gd name="connsiteY45" fmla="*/ 621564 h 6858000"/>
              <a:gd name="connsiteX46" fmla="*/ 7027675 w 12192000"/>
              <a:gd name="connsiteY46" fmla="*/ 626482 h 6858000"/>
              <a:gd name="connsiteX47" fmla="*/ 7002588 w 12192000"/>
              <a:gd name="connsiteY47" fmla="*/ 533967 h 6858000"/>
              <a:gd name="connsiteX48" fmla="*/ 7048169 w 12192000"/>
              <a:gd name="connsiteY48" fmla="*/ 507591 h 6858000"/>
              <a:gd name="connsiteX49" fmla="*/ 7062185 w 12192000"/>
              <a:gd name="connsiteY49" fmla="*/ 489151 h 6858000"/>
              <a:gd name="connsiteX50" fmla="*/ 7051589 w 12192000"/>
              <a:gd name="connsiteY50" fmla="*/ 417233 h 6858000"/>
              <a:gd name="connsiteX51" fmla="*/ 7014725 w 12192000"/>
              <a:gd name="connsiteY51" fmla="*/ 389209 h 6858000"/>
              <a:gd name="connsiteX52" fmla="*/ 6981007 w 12192000"/>
              <a:gd name="connsiteY52" fmla="*/ 383935 h 6858000"/>
              <a:gd name="connsiteX53" fmla="*/ 6951576 w 12192000"/>
              <a:gd name="connsiteY53" fmla="*/ 390168 h 6858000"/>
              <a:gd name="connsiteX54" fmla="*/ 6913457 w 12192000"/>
              <a:gd name="connsiteY54" fmla="*/ 423990 h 6858000"/>
              <a:gd name="connsiteX55" fmla="*/ 6914367 w 12192000"/>
              <a:gd name="connsiteY55" fmla="*/ 457323 h 6858000"/>
              <a:gd name="connsiteX56" fmla="*/ 6917889 w 12192000"/>
              <a:gd name="connsiteY56" fmla="*/ 471355 h 6858000"/>
              <a:gd name="connsiteX57" fmla="*/ 6895964 w 12192000"/>
              <a:gd name="connsiteY57" fmla="*/ 473138 h 6858000"/>
              <a:gd name="connsiteX58" fmla="*/ 6886336 w 12192000"/>
              <a:gd name="connsiteY58" fmla="*/ 494203 h 6858000"/>
              <a:gd name="connsiteX59" fmla="*/ 6921036 w 12192000"/>
              <a:gd name="connsiteY59" fmla="*/ 550740 h 6858000"/>
              <a:gd name="connsiteX60" fmla="*/ 6924559 w 12192000"/>
              <a:gd name="connsiteY60" fmla="*/ 564770 h 6858000"/>
              <a:gd name="connsiteX61" fmla="*/ 6936005 w 12192000"/>
              <a:gd name="connsiteY61" fmla="*/ 610372 h 6858000"/>
              <a:gd name="connsiteX62" fmla="*/ 6947018 w 12192000"/>
              <a:gd name="connsiteY62" fmla="*/ 661675 h 6858000"/>
              <a:gd name="connsiteX63" fmla="*/ 6894465 w 12192000"/>
              <a:gd name="connsiteY63" fmla="*/ 734552 h 6858000"/>
              <a:gd name="connsiteX64" fmla="*/ 6849360 w 12192000"/>
              <a:gd name="connsiteY64" fmla="*/ 799964 h 6858000"/>
              <a:gd name="connsiteX65" fmla="*/ 6844539 w 12192000"/>
              <a:gd name="connsiteY65" fmla="*/ 803041 h 6858000"/>
              <a:gd name="connsiteX66" fmla="*/ 6812156 w 12192000"/>
              <a:gd name="connsiteY66" fmla="*/ 849121 h 6858000"/>
              <a:gd name="connsiteX67" fmla="*/ 6806639 w 12192000"/>
              <a:gd name="connsiteY67" fmla="*/ 850395 h 6858000"/>
              <a:gd name="connsiteX68" fmla="*/ 6796412 w 12192000"/>
              <a:gd name="connsiteY68" fmla="*/ 860626 h 6858000"/>
              <a:gd name="connsiteX69" fmla="*/ 6765729 w 12192000"/>
              <a:gd name="connsiteY69" fmla="*/ 855511 h 6858000"/>
              <a:gd name="connsiteX70" fmla="*/ 6737604 w 12192000"/>
              <a:gd name="connsiteY70" fmla="*/ 819702 h 6858000"/>
              <a:gd name="connsiteX71" fmla="*/ 6714593 w 12192000"/>
              <a:gd name="connsiteY71" fmla="*/ 809471 h 6858000"/>
              <a:gd name="connsiteX72" fmla="*/ 6607204 w 12192000"/>
              <a:gd name="connsiteY72" fmla="*/ 835049 h 6858000"/>
              <a:gd name="connsiteX73" fmla="*/ 6571409 w 12192000"/>
              <a:gd name="connsiteY73" fmla="*/ 837607 h 6858000"/>
              <a:gd name="connsiteX74" fmla="*/ 6494704 w 12192000"/>
              <a:gd name="connsiteY74" fmla="*/ 737854 h 6858000"/>
              <a:gd name="connsiteX75" fmla="*/ 6494704 w 12192000"/>
              <a:gd name="connsiteY75" fmla="*/ 717391 h 6858000"/>
              <a:gd name="connsiteX76" fmla="*/ 6466578 w 12192000"/>
              <a:gd name="connsiteY76" fmla="*/ 676468 h 6858000"/>
              <a:gd name="connsiteX77" fmla="*/ 6415441 w 12192000"/>
              <a:gd name="connsiteY77" fmla="*/ 696930 h 6858000"/>
              <a:gd name="connsiteX78" fmla="*/ 6407771 w 12192000"/>
              <a:gd name="connsiteY78" fmla="*/ 714834 h 6858000"/>
              <a:gd name="connsiteX79" fmla="*/ 6392429 w 12192000"/>
              <a:gd name="connsiteY79" fmla="*/ 725064 h 6858000"/>
              <a:gd name="connsiteX80" fmla="*/ 6328509 w 12192000"/>
              <a:gd name="connsiteY80" fmla="*/ 650890 h 6858000"/>
              <a:gd name="connsiteX81" fmla="*/ 6356633 w 12192000"/>
              <a:gd name="connsiteY81" fmla="*/ 551137 h 6858000"/>
              <a:gd name="connsiteX82" fmla="*/ 6382202 w 12192000"/>
              <a:gd name="connsiteY82" fmla="*/ 448826 h 6858000"/>
              <a:gd name="connsiteX83" fmla="*/ 6407770 w 12192000"/>
              <a:gd name="connsiteY83" fmla="*/ 361862 h 6858000"/>
              <a:gd name="connsiteX84" fmla="*/ 6341292 w 12192000"/>
              <a:gd name="connsiteY84" fmla="*/ 377208 h 6858000"/>
              <a:gd name="connsiteX85" fmla="*/ 6302940 w 12192000"/>
              <a:gd name="connsiteY85" fmla="*/ 436037 h 6858000"/>
              <a:gd name="connsiteX86" fmla="*/ 6259474 w 12192000"/>
              <a:gd name="connsiteY86" fmla="*/ 571599 h 6858000"/>
              <a:gd name="connsiteX87" fmla="*/ 6231347 w 12192000"/>
              <a:gd name="connsiteY87" fmla="*/ 638101 h 6858000"/>
              <a:gd name="connsiteX88" fmla="*/ 6182768 w 12192000"/>
              <a:gd name="connsiteY88" fmla="*/ 643216 h 6858000"/>
              <a:gd name="connsiteX89" fmla="*/ 6098392 w 12192000"/>
              <a:gd name="connsiteY89" fmla="*/ 648332 h 6858000"/>
              <a:gd name="connsiteX90" fmla="*/ 6090722 w 12192000"/>
              <a:gd name="connsiteY90" fmla="*/ 656005 h 6858000"/>
              <a:gd name="connsiteX91" fmla="*/ 6087754 w 12192000"/>
              <a:gd name="connsiteY91" fmla="*/ 658371 h 6858000"/>
              <a:gd name="connsiteX92" fmla="*/ 6089140 w 12192000"/>
              <a:gd name="connsiteY92" fmla="*/ 649692 h 6858000"/>
              <a:gd name="connsiteX93" fmla="*/ 6130443 w 12192000"/>
              <a:gd name="connsiteY93" fmla="*/ 503200 h 6858000"/>
              <a:gd name="connsiteX94" fmla="*/ 6167993 w 12192000"/>
              <a:gd name="connsiteY94" fmla="*/ 352953 h 6858000"/>
              <a:gd name="connsiteX95" fmla="*/ 6205540 w 12192000"/>
              <a:gd name="connsiteY95" fmla="*/ 225243 h 6858000"/>
              <a:gd name="connsiteX96" fmla="*/ 6174445 w 12192000"/>
              <a:gd name="connsiteY96" fmla="*/ 218728 h 6858000"/>
              <a:gd name="connsiteX97" fmla="*/ 6107914 w 12192000"/>
              <a:gd name="connsiteY97" fmla="*/ 247780 h 6858000"/>
              <a:gd name="connsiteX98" fmla="*/ 6051592 w 12192000"/>
              <a:gd name="connsiteY98" fmla="*/ 334172 h 6858000"/>
              <a:gd name="connsiteX99" fmla="*/ 5987760 w 12192000"/>
              <a:gd name="connsiteY99" fmla="*/ 533250 h 6858000"/>
              <a:gd name="connsiteX100" fmla="*/ 5976689 w 12192000"/>
              <a:gd name="connsiteY100" fmla="*/ 571320 h 6858000"/>
              <a:gd name="connsiteX101" fmla="*/ 5973106 w 12192000"/>
              <a:gd name="connsiteY101" fmla="*/ 566483 h 6858000"/>
              <a:gd name="connsiteX102" fmla="*/ 5942426 w 12192000"/>
              <a:gd name="connsiteY102" fmla="*/ 576715 h 6858000"/>
              <a:gd name="connsiteX103" fmla="*/ 5901515 w 12192000"/>
              <a:gd name="connsiteY103" fmla="*/ 645774 h 6858000"/>
              <a:gd name="connsiteX104" fmla="*/ 5897212 w 12192000"/>
              <a:gd name="connsiteY104" fmla="*/ 651179 h 6858000"/>
              <a:gd name="connsiteX105" fmla="*/ 5896294 w 12192000"/>
              <a:gd name="connsiteY105" fmla="*/ 650983 h 6858000"/>
              <a:gd name="connsiteX106" fmla="*/ 5875115 w 12192000"/>
              <a:gd name="connsiteY106" fmla="*/ 638423 h 6858000"/>
              <a:gd name="connsiteX107" fmla="*/ 5783239 w 12192000"/>
              <a:gd name="connsiteY107" fmla="*/ 619935 h 6858000"/>
              <a:gd name="connsiteX108" fmla="*/ 5775361 w 12192000"/>
              <a:gd name="connsiteY108" fmla="*/ 626329 h 6858000"/>
              <a:gd name="connsiteX109" fmla="*/ 5768558 w 12192000"/>
              <a:gd name="connsiteY109" fmla="*/ 622754 h 6858000"/>
              <a:gd name="connsiteX110" fmla="*/ 5742990 w 12192000"/>
              <a:gd name="connsiteY110" fmla="*/ 620196 h 6858000"/>
              <a:gd name="connsiteX111" fmla="*/ 5727649 w 12192000"/>
              <a:gd name="connsiteY111" fmla="*/ 640658 h 6858000"/>
              <a:gd name="connsiteX112" fmla="*/ 5719716 w 12192000"/>
              <a:gd name="connsiteY112" fmla="*/ 673321 h 6858000"/>
              <a:gd name="connsiteX113" fmla="*/ 5712250 w 12192000"/>
              <a:gd name="connsiteY113" fmla="*/ 679271 h 6858000"/>
              <a:gd name="connsiteX114" fmla="*/ 5676109 w 12192000"/>
              <a:gd name="connsiteY114" fmla="*/ 687254 h 6858000"/>
              <a:gd name="connsiteX115" fmla="*/ 5659623 w 12192000"/>
              <a:gd name="connsiteY115" fmla="*/ 686373 h 6858000"/>
              <a:gd name="connsiteX116" fmla="*/ 5652882 w 12192000"/>
              <a:gd name="connsiteY116" fmla="*/ 684730 h 6858000"/>
              <a:gd name="connsiteX117" fmla="*/ 5646150 w 12192000"/>
              <a:gd name="connsiteY117" fmla="*/ 677746 h 6858000"/>
              <a:gd name="connsiteX118" fmla="*/ 5620262 w 12192000"/>
              <a:gd name="connsiteY118" fmla="*/ 666236 h 6858000"/>
              <a:gd name="connsiteX119" fmla="*/ 5608356 w 12192000"/>
              <a:gd name="connsiteY119" fmla="*/ 663998 h 6858000"/>
              <a:gd name="connsiteX120" fmla="*/ 5602386 w 12192000"/>
              <a:gd name="connsiteY120" fmla="*/ 665694 h 6858000"/>
              <a:gd name="connsiteX121" fmla="*/ 5601012 w 12192000"/>
              <a:gd name="connsiteY121" fmla="*/ 664716 h 6858000"/>
              <a:gd name="connsiteX122" fmla="*/ 5608522 w 12192000"/>
              <a:gd name="connsiteY122" fmla="*/ 653447 h 6858000"/>
              <a:gd name="connsiteX123" fmla="*/ 5567218 w 12192000"/>
              <a:gd name="connsiteY123" fmla="*/ 525738 h 6858000"/>
              <a:gd name="connsiteX124" fmla="*/ 5522161 w 12192000"/>
              <a:gd name="connsiteY124" fmla="*/ 540762 h 6858000"/>
              <a:gd name="connsiteX125" fmla="*/ 5462083 w 12192000"/>
              <a:gd name="connsiteY125" fmla="*/ 642180 h 6858000"/>
              <a:gd name="connsiteX126" fmla="*/ 5368213 w 12192000"/>
              <a:gd name="connsiteY126" fmla="*/ 698521 h 6858000"/>
              <a:gd name="connsiteX127" fmla="*/ 5308135 w 12192000"/>
              <a:gd name="connsiteY127" fmla="*/ 645936 h 6858000"/>
              <a:gd name="connsiteX128" fmla="*/ 5266832 w 12192000"/>
              <a:gd name="connsiteY128" fmla="*/ 608374 h 6858000"/>
              <a:gd name="connsiteX129" fmla="*/ 5229284 w 12192000"/>
              <a:gd name="connsiteY129" fmla="*/ 604618 h 6858000"/>
              <a:gd name="connsiteX130" fmla="*/ 5206754 w 12192000"/>
              <a:gd name="connsiteY130" fmla="*/ 634667 h 6858000"/>
              <a:gd name="connsiteX131" fmla="*/ 5195121 w 12192000"/>
              <a:gd name="connsiteY131" fmla="*/ 682560 h 6858000"/>
              <a:gd name="connsiteX132" fmla="*/ 5180164 w 12192000"/>
              <a:gd name="connsiteY132" fmla="*/ 648972 h 6858000"/>
              <a:gd name="connsiteX133" fmla="*/ 5154915 w 12192000"/>
              <a:gd name="connsiteY133" fmla="*/ 617639 h 6858000"/>
              <a:gd name="connsiteX134" fmla="*/ 5144688 w 12192000"/>
              <a:gd name="connsiteY134" fmla="*/ 592061 h 6858000"/>
              <a:gd name="connsiteX135" fmla="*/ 5116562 w 12192000"/>
              <a:gd name="connsiteY135" fmla="*/ 497424 h 6858000"/>
              <a:gd name="connsiteX136" fmla="*/ 5108893 w 12192000"/>
              <a:gd name="connsiteY136" fmla="*/ 479520 h 6858000"/>
              <a:gd name="connsiteX137" fmla="*/ 5083324 w 12192000"/>
              <a:gd name="connsiteY137" fmla="*/ 479519 h 6858000"/>
              <a:gd name="connsiteX138" fmla="*/ 5042414 w 12192000"/>
              <a:gd name="connsiteY138" fmla="*/ 538348 h 6858000"/>
              <a:gd name="connsiteX139" fmla="*/ 5065425 w 12192000"/>
              <a:gd name="connsiteY139" fmla="*/ 589503 h 6858000"/>
              <a:gd name="connsiteX140" fmla="*/ 5111448 w 12192000"/>
              <a:gd name="connsiteY140" fmla="*/ 632985 h 6858000"/>
              <a:gd name="connsiteX141" fmla="*/ 5134460 w 12192000"/>
              <a:gd name="connsiteY141" fmla="*/ 668794 h 6858000"/>
              <a:gd name="connsiteX142" fmla="*/ 5157473 w 12192000"/>
              <a:gd name="connsiteY142" fmla="*/ 732738 h 6858000"/>
              <a:gd name="connsiteX143" fmla="*/ 5166315 w 12192000"/>
              <a:gd name="connsiteY143" fmla="*/ 749420 h 6858000"/>
              <a:gd name="connsiteX144" fmla="*/ 5163574 w 12192000"/>
              <a:gd name="connsiteY144" fmla="*/ 753926 h 6858000"/>
              <a:gd name="connsiteX145" fmla="*/ 5139168 w 12192000"/>
              <a:gd name="connsiteY145" fmla="*/ 758621 h 6858000"/>
              <a:gd name="connsiteX146" fmla="*/ 5105374 w 12192000"/>
              <a:gd name="connsiteY146" fmla="*/ 728572 h 6858000"/>
              <a:gd name="connsiteX147" fmla="*/ 5049051 w 12192000"/>
              <a:gd name="connsiteY147" fmla="*/ 672229 h 6858000"/>
              <a:gd name="connsiteX148" fmla="*/ 4977709 w 12192000"/>
              <a:gd name="connsiteY148" fmla="*/ 698522 h 6858000"/>
              <a:gd name="connsiteX149" fmla="*/ 4977710 w 12192000"/>
              <a:gd name="connsiteY149" fmla="*/ 747353 h 6858000"/>
              <a:gd name="connsiteX150" fmla="*/ 4966445 w 12192000"/>
              <a:gd name="connsiteY150" fmla="*/ 822476 h 6858000"/>
              <a:gd name="connsiteX151" fmla="*/ 4921387 w 12192000"/>
              <a:gd name="connsiteY151" fmla="*/ 863793 h 6858000"/>
              <a:gd name="connsiteX152" fmla="*/ 4763684 w 12192000"/>
              <a:gd name="connsiteY152" fmla="*/ 837501 h 6858000"/>
              <a:gd name="connsiteX153" fmla="*/ 4681077 w 12192000"/>
              <a:gd name="connsiteY153" fmla="*/ 848769 h 6858000"/>
              <a:gd name="connsiteX154" fmla="*/ 4628510 w 12192000"/>
              <a:gd name="connsiteY154" fmla="*/ 923893 h 6858000"/>
              <a:gd name="connsiteX155" fmla="*/ 4575942 w 12192000"/>
              <a:gd name="connsiteY155" fmla="*/ 927649 h 6858000"/>
              <a:gd name="connsiteX156" fmla="*/ 4515865 w 12192000"/>
              <a:gd name="connsiteY156" fmla="*/ 863793 h 6858000"/>
              <a:gd name="connsiteX157" fmla="*/ 4425749 w 12192000"/>
              <a:gd name="connsiteY157" fmla="*/ 698522 h 6858000"/>
              <a:gd name="connsiteX158" fmla="*/ 4365672 w 12192000"/>
              <a:gd name="connsiteY158" fmla="*/ 600861 h 6858000"/>
              <a:gd name="connsiteX159" fmla="*/ 4350652 w 12192000"/>
              <a:gd name="connsiteY159" fmla="*/ 563300 h 6858000"/>
              <a:gd name="connsiteX160" fmla="*/ 4309349 w 12192000"/>
              <a:gd name="connsiteY160" fmla="*/ 424321 h 6858000"/>
              <a:gd name="connsiteX161" fmla="*/ 4298084 w 12192000"/>
              <a:gd name="connsiteY161" fmla="*/ 398028 h 6858000"/>
              <a:gd name="connsiteX162" fmla="*/ 4260537 w 12192000"/>
              <a:gd name="connsiteY162" fmla="*/ 398027 h 6858000"/>
              <a:gd name="connsiteX163" fmla="*/ 4200459 w 12192000"/>
              <a:gd name="connsiteY163" fmla="*/ 484420 h 6858000"/>
              <a:gd name="connsiteX164" fmla="*/ 4234254 w 12192000"/>
              <a:gd name="connsiteY164" fmla="*/ 559543 h 6858000"/>
              <a:gd name="connsiteX165" fmla="*/ 4301840 w 12192000"/>
              <a:gd name="connsiteY165" fmla="*/ 623398 h 6858000"/>
              <a:gd name="connsiteX166" fmla="*/ 4335633 w 12192000"/>
              <a:gd name="connsiteY166" fmla="*/ 675985 h 6858000"/>
              <a:gd name="connsiteX167" fmla="*/ 4369427 w 12192000"/>
              <a:gd name="connsiteY167" fmla="*/ 769890 h 6858000"/>
              <a:gd name="connsiteX168" fmla="*/ 4410730 w 12192000"/>
              <a:gd name="connsiteY168" fmla="*/ 826232 h 6858000"/>
              <a:gd name="connsiteX169" fmla="*/ 4414484 w 12192000"/>
              <a:gd name="connsiteY169" fmla="*/ 987748 h 6858000"/>
              <a:gd name="connsiteX170" fmla="*/ 4343143 w 12192000"/>
              <a:gd name="connsiteY170" fmla="*/ 1153021 h 6858000"/>
              <a:gd name="connsiteX171" fmla="*/ 4342350 w 12192000"/>
              <a:gd name="connsiteY171" fmla="*/ 1155928 h 6858000"/>
              <a:gd name="connsiteX172" fmla="*/ 4329055 w 12192000"/>
              <a:gd name="connsiteY172" fmla="*/ 1170116 h 6858000"/>
              <a:gd name="connsiteX173" fmla="*/ 4242121 w 12192000"/>
              <a:gd name="connsiteY173" fmla="*/ 1188020 h 6858000"/>
              <a:gd name="connsiteX174" fmla="*/ 4167973 w 12192000"/>
              <a:gd name="connsiteY174" fmla="*/ 1165000 h 6858000"/>
              <a:gd name="connsiteX175" fmla="*/ 4081040 w 12192000"/>
              <a:gd name="connsiteY175" fmla="*/ 1108730 h 6858000"/>
              <a:gd name="connsiteX176" fmla="*/ 4073370 w 12192000"/>
              <a:gd name="connsiteY176" fmla="*/ 1090825 h 6858000"/>
              <a:gd name="connsiteX177" fmla="*/ 4083597 w 12192000"/>
              <a:gd name="connsiteY177" fmla="*/ 1024323 h 6858000"/>
              <a:gd name="connsiteX178" fmla="*/ 4093824 w 12192000"/>
              <a:gd name="connsiteY178" fmla="*/ 911782 h 6858000"/>
              <a:gd name="connsiteX179" fmla="*/ 4012005 w 12192000"/>
              <a:gd name="connsiteY179" fmla="*/ 955263 h 6858000"/>
              <a:gd name="connsiteX180" fmla="*/ 3978766 w 12192000"/>
              <a:gd name="connsiteY180" fmla="*/ 1029439 h 6858000"/>
              <a:gd name="connsiteX181" fmla="*/ 3922515 w 12192000"/>
              <a:gd name="connsiteY181" fmla="*/ 1072920 h 6858000"/>
              <a:gd name="connsiteX182" fmla="*/ 3794673 w 12192000"/>
              <a:gd name="connsiteY182" fmla="*/ 1072921 h 6858000"/>
              <a:gd name="connsiteX183" fmla="*/ 3728195 w 12192000"/>
              <a:gd name="connsiteY183" fmla="*/ 985957 h 6858000"/>
              <a:gd name="connsiteX184" fmla="*/ 3707741 w 12192000"/>
              <a:gd name="connsiteY184" fmla="*/ 860627 h 6858000"/>
              <a:gd name="connsiteX185" fmla="*/ 3692398 w 12192000"/>
              <a:gd name="connsiteY185" fmla="*/ 814587 h 6858000"/>
              <a:gd name="connsiteX186" fmla="*/ 3692399 w 12192000"/>
              <a:gd name="connsiteY186" fmla="*/ 543464 h 6858000"/>
              <a:gd name="connsiteX187" fmla="*/ 3682171 w 12192000"/>
              <a:gd name="connsiteY187" fmla="*/ 436037 h 6858000"/>
              <a:gd name="connsiteX188" fmla="*/ 3671944 w 12192000"/>
              <a:gd name="connsiteY188" fmla="*/ 405345 h 6858000"/>
              <a:gd name="connsiteX189" fmla="*/ 3648933 w 12192000"/>
              <a:gd name="connsiteY189" fmla="*/ 389998 h 6858000"/>
              <a:gd name="connsiteX190" fmla="*/ 3643819 w 12192000"/>
              <a:gd name="connsiteY190" fmla="*/ 415575 h 6858000"/>
              <a:gd name="connsiteX191" fmla="*/ 3651489 w 12192000"/>
              <a:gd name="connsiteY191" fmla="*/ 430922 h 6858000"/>
              <a:gd name="connsiteX192" fmla="*/ 3651489 w 12192000"/>
              <a:gd name="connsiteY192" fmla="*/ 497424 h 6858000"/>
              <a:gd name="connsiteX193" fmla="*/ 3664274 w 12192000"/>
              <a:gd name="connsiteY193" fmla="*/ 563926 h 6858000"/>
              <a:gd name="connsiteX194" fmla="*/ 3661716 w 12192000"/>
              <a:gd name="connsiteY194" fmla="*/ 835048 h 6858000"/>
              <a:gd name="connsiteX195" fmla="*/ 3654046 w 12192000"/>
              <a:gd name="connsiteY195" fmla="*/ 878531 h 6858000"/>
              <a:gd name="connsiteX196" fmla="*/ 3641262 w 12192000"/>
              <a:gd name="connsiteY196" fmla="*/ 1008977 h 6858000"/>
              <a:gd name="connsiteX197" fmla="*/ 3620807 w 12192000"/>
              <a:gd name="connsiteY197" fmla="*/ 1052459 h 6858000"/>
              <a:gd name="connsiteX198" fmla="*/ 3482737 w 12192000"/>
              <a:gd name="connsiteY198" fmla="*/ 1083152 h 6858000"/>
              <a:gd name="connsiteX199" fmla="*/ 3436715 w 12192000"/>
              <a:gd name="connsiteY199" fmla="*/ 1052458 h 6858000"/>
              <a:gd name="connsiteX200" fmla="*/ 3375351 w 12192000"/>
              <a:gd name="connsiteY200" fmla="*/ 919455 h 6858000"/>
              <a:gd name="connsiteX201" fmla="*/ 3349781 w 12192000"/>
              <a:gd name="connsiteY201" fmla="*/ 870857 h 6858000"/>
              <a:gd name="connsiteX202" fmla="*/ 3344668 w 12192000"/>
              <a:gd name="connsiteY202" fmla="*/ 883646 h 6858000"/>
              <a:gd name="connsiteX203" fmla="*/ 3301202 w 12192000"/>
              <a:gd name="connsiteY203" fmla="*/ 998745 h 6858000"/>
              <a:gd name="connsiteX204" fmla="*/ 3293531 w 12192000"/>
              <a:gd name="connsiteY204" fmla="*/ 1021765 h 6858000"/>
              <a:gd name="connsiteX205" fmla="*/ 3303759 w 12192000"/>
              <a:gd name="connsiteY205" fmla="*/ 1080594 h 6858000"/>
              <a:gd name="connsiteX206" fmla="*/ 3298645 w 12192000"/>
              <a:gd name="connsiteY206" fmla="*/ 1106172 h 6858000"/>
              <a:gd name="connsiteX207" fmla="*/ 3188700 w 12192000"/>
              <a:gd name="connsiteY207" fmla="*/ 1226387 h 6858000"/>
              <a:gd name="connsiteX208" fmla="*/ 3106881 w 12192000"/>
              <a:gd name="connsiteY208" fmla="*/ 1246849 h 6858000"/>
              <a:gd name="connsiteX209" fmla="*/ 3099210 w 12192000"/>
              <a:gd name="connsiteY209" fmla="*/ 1241734 h 6858000"/>
              <a:gd name="connsiteX210" fmla="*/ 3078756 w 12192000"/>
              <a:gd name="connsiteY210" fmla="*/ 1213598 h 6858000"/>
              <a:gd name="connsiteX211" fmla="*/ 3014835 w 12192000"/>
              <a:gd name="connsiteY211" fmla="*/ 1144538 h 6858000"/>
              <a:gd name="connsiteX212" fmla="*/ 2976481 w 12192000"/>
              <a:gd name="connsiteY212" fmla="*/ 1193136 h 6858000"/>
              <a:gd name="connsiteX213" fmla="*/ 2958583 w 12192000"/>
              <a:gd name="connsiteY213" fmla="*/ 1193136 h 6858000"/>
              <a:gd name="connsiteX214" fmla="*/ 2897220 w 12192000"/>
              <a:gd name="connsiteY214" fmla="*/ 1111288 h 6858000"/>
              <a:gd name="connsiteX215" fmla="*/ 2879322 w 12192000"/>
              <a:gd name="connsiteY215" fmla="*/ 1093383 h 6858000"/>
              <a:gd name="connsiteX216" fmla="*/ 2835855 w 12192000"/>
              <a:gd name="connsiteY216" fmla="*/ 1075479 h 6858000"/>
              <a:gd name="connsiteX217" fmla="*/ 2810287 w 12192000"/>
              <a:gd name="connsiteY217" fmla="*/ 1085710 h 6858000"/>
              <a:gd name="connsiteX218" fmla="*/ 2803754 w 12192000"/>
              <a:gd name="connsiteY218" fmla="*/ 1090051 h 6858000"/>
              <a:gd name="connsiteX219" fmla="*/ 2803485 w 12192000"/>
              <a:gd name="connsiteY219" fmla="*/ 1072908 h 6858000"/>
              <a:gd name="connsiteX220" fmla="*/ 2807416 w 12192000"/>
              <a:gd name="connsiteY220" fmla="*/ 1032823 h 6858000"/>
              <a:gd name="connsiteX221" fmla="*/ 2687262 w 12192000"/>
              <a:gd name="connsiteY221" fmla="*/ 1096678 h 6858000"/>
              <a:gd name="connsiteX222" fmla="*/ 2665671 w 12192000"/>
              <a:gd name="connsiteY222" fmla="*/ 1151142 h 6858000"/>
              <a:gd name="connsiteX223" fmla="*/ 2651937 w 12192000"/>
              <a:gd name="connsiteY223" fmla="*/ 1178621 h 6858000"/>
              <a:gd name="connsiteX224" fmla="*/ 2600625 w 12192000"/>
              <a:gd name="connsiteY224" fmla="*/ 1129192 h 6858000"/>
              <a:gd name="connsiteX225" fmla="*/ 2626194 w 12192000"/>
              <a:gd name="connsiteY225" fmla="*/ 1083152 h 6858000"/>
              <a:gd name="connsiteX226" fmla="*/ 2628751 w 12192000"/>
              <a:gd name="connsiteY226" fmla="*/ 1060132 h 6858000"/>
              <a:gd name="connsiteX227" fmla="*/ 2582727 w 12192000"/>
              <a:gd name="connsiteY227" fmla="*/ 1003861 h 6858000"/>
              <a:gd name="connsiteX228" fmla="*/ 2536704 w 12192000"/>
              <a:gd name="connsiteY228" fmla="*/ 998746 h 6858000"/>
              <a:gd name="connsiteX229" fmla="*/ 2483011 w 12192000"/>
              <a:gd name="connsiteY229" fmla="*/ 1031997 h 6858000"/>
              <a:gd name="connsiteX230" fmla="*/ 2467669 w 12192000"/>
              <a:gd name="connsiteY230" fmla="*/ 1080595 h 6858000"/>
              <a:gd name="connsiteX231" fmla="*/ 2485567 w 12192000"/>
              <a:gd name="connsiteY231" fmla="*/ 1108730 h 6858000"/>
              <a:gd name="connsiteX232" fmla="*/ 2495795 w 12192000"/>
              <a:gd name="connsiteY232" fmla="*/ 1118961 h 6858000"/>
              <a:gd name="connsiteX233" fmla="*/ 2477896 w 12192000"/>
              <a:gd name="connsiteY233" fmla="*/ 1131750 h 6858000"/>
              <a:gd name="connsiteX234" fmla="*/ 2480453 w 12192000"/>
              <a:gd name="connsiteY234" fmla="*/ 1154770 h 6858000"/>
              <a:gd name="connsiteX235" fmla="*/ 2539261 w 12192000"/>
              <a:gd name="connsiteY235" fmla="*/ 1185463 h 6858000"/>
              <a:gd name="connsiteX236" fmla="*/ 2549488 w 12192000"/>
              <a:gd name="connsiteY236" fmla="*/ 1195694 h 6858000"/>
              <a:gd name="connsiteX237" fmla="*/ 2582727 w 12192000"/>
              <a:gd name="connsiteY237" fmla="*/ 1228945 h 6858000"/>
              <a:gd name="connsiteX238" fmla="*/ 2602934 w 12192000"/>
              <a:gd name="connsiteY238" fmla="*/ 1242056 h 6858000"/>
              <a:gd name="connsiteX239" fmla="*/ 2598554 w 12192000"/>
              <a:gd name="connsiteY239" fmla="*/ 1245986 h 6858000"/>
              <a:gd name="connsiteX240" fmla="*/ 2555842 w 12192000"/>
              <a:gd name="connsiteY240" fmla="*/ 1269462 h 6858000"/>
              <a:gd name="connsiteX241" fmla="*/ 2368100 w 12192000"/>
              <a:gd name="connsiteY241" fmla="*/ 1269462 h 6858000"/>
              <a:gd name="connsiteX242" fmla="*/ 2270474 w 12192000"/>
              <a:gd name="connsiteY242" fmla="*/ 1141751 h 6858000"/>
              <a:gd name="connsiteX243" fmla="*/ 2240436 w 12192000"/>
              <a:gd name="connsiteY243" fmla="*/ 957698 h 6858000"/>
              <a:gd name="connsiteX244" fmla="*/ 2217906 w 12192000"/>
              <a:gd name="connsiteY244" fmla="*/ 890088 h 6858000"/>
              <a:gd name="connsiteX245" fmla="*/ 2217907 w 12192000"/>
              <a:gd name="connsiteY245" fmla="*/ 491932 h 6858000"/>
              <a:gd name="connsiteX246" fmla="*/ 2202888 w 12192000"/>
              <a:gd name="connsiteY246" fmla="*/ 334172 h 6858000"/>
              <a:gd name="connsiteX247" fmla="*/ 2187868 w 12192000"/>
              <a:gd name="connsiteY247" fmla="*/ 289098 h 6858000"/>
              <a:gd name="connsiteX248" fmla="*/ 2154075 w 12192000"/>
              <a:gd name="connsiteY248" fmla="*/ 266561 h 6858000"/>
              <a:gd name="connsiteX249" fmla="*/ 2146565 w 12192000"/>
              <a:gd name="connsiteY249" fmla="*/ 304123 h 6858000"/>
              <a:gd name="connsiteX250" fmla="*/ 2157830 w 12192000"/>
              <a:gd name="connsiteY250" fmla="*/ 326660 h 6858000"/>
              <a:gd name="connsiteX251" fmla="*/ 2157830 w 12192000"/>
              <a:gd name="connsiteY251" fmla="*/ 424320 h 6858000"/>
              <a:gd name="connsiteX252" fmla="*/ 2176604 w 12192000"/>
              <a:gd name="connsiteY252" fmla="*/ 521981 h 6858000"/>
              <a:gd name="connsiteX253" fmla="*/ 2172849 w 12192000"/>
              <a:gd name="connsiteY253" fmla="*/ 920137 h 6858000"/>
              <a:gd name="connsiteX254" fmla="*/ 2161585 w 12192000"/>
              <a:gd name="connsiteY254" fmla="*/ 983992 h 6858000"/>
              <a:gd name="connsiteX255" fmla="*/ 2142811 w 12192000"/>
              <a:gd name="connsiteY255" fmla="*/ 1175557 h 6858000"/>
              <a:gd name="connsiteX256" fmla="*/ 2112771 w 12192000"/>
              <a:gd name="connsiteY256" fmla="*/ 1239412 h 6858000"/>
              <a:gd name="connsiteX257" fmla="*/ 1910011 w 12192000"/>
              <a:gd name="connsiteY257" fmla="*/ 1284486 h 6858000"/>
              <a:gd name="connsiteX258" fmla="*/ 1842424 w 12192000"/>
              <a:gd name="connsiteY258" fmla="*/ 1239412 h 6858000"/>
              <a:gd name="connsiteX259" fmla="*/ 1752308 w 12192000"/>
              <a:gd name="connsiteY259" fmla="*/ 1044091 h 6858000"/>
              <a:gd name="connsiteX260" fmla="*/ 1714759 w 12192000"/>
              <a:gd name="connsiteY260" fmla="*/ 972723 h 6858000"/>
              <a:gd name="connsiteX261" fmla="*/ 1707250 w 12192000"/>
              <a:gd name="connsiteY261" fmla="*/ 991504 h 6858000"/>
              <a:gd name="connsiteX262" fmla="*/ 1643417 w 12192000"/>
              <a:gd name="connsiteY262" fmla="*/ 1160532 h 6858000"/>
              <a:gd name="connsiteX263" fmla="*/ 1632153 w 12192000"/>
              <a:gd name="connsiteY263" fmla="*/ 1194338 h 6858000"/>
              <a:gd name="connsiteX264" fmla="*/ 1647172 w 12192000"/>
              <a:gd name="connsiteY264" fmla="*/ 1280731 h 6858000"/>
              <a:gd name="connsiteX265" fmla="*/ 1639662 w 12192000"/>
              <a:gd name="connsiteY265" fmla="*/ 1318293 h 6858000"/>
              <a:gd name="connsiteX266" fmla="*/ 1478204 w 12192000"/>
              <a:gd name="connsiteY266" fmla="*/ 1494833 h 6858000"/>
              <a:gd name="connsiteX267" fmla="*/ 1358050 w 12192000"/>
              <a:gd name="connsiteY267" fmla="*/ 1524883 h 6858000"/>
              <a:gd name="connsiteX268" fmla="*/ 1346785 w 12192000"/>
              <a:gd name="connsiteY268" fmla="*/ 1517370 h 6858000"/>
              <a:gd name="connsiteX269" fmla="*/ 1316747 w 12192000"/>
              <a:gd name="connsiteY269" fmla="*/ 1476052 h 6858000"/>
              <a:gd name="connsiteX270" fmla="*/ 1222876 w 12192000"/>
              <a:gd name="connsiteY270" fmla="*/ 1374635 h 6858000"/>
              <a:gd name="connsiteX271" fmla="*/ 1166553 w 12192000"/>
              <a:gd name="connsiteY271" fmla="*/ 1446002 h 6858000"/>
              <a:gd name="connsiteX272" fmla="*/ 1140269 w 12192000"/>
              <a:gd name="connsiteY272" fmla="*/ 1446003 h 6858000"/>
              <a:gd name="connsiteX273" fmla="*/ 1050154 w 12192000"/>
              <a:gd name="connsiteY273" fmla="*/ 1325805 h 6858000"/>
              <a:gd name="connsiteX274" fmla="*/ 1023870 w 12192000"/>
              <a:gd name="connsiteY274" fmla="*/ 1299511 h 6858000"/>
              <a:gd name="connsiteX275" fmla="*/ 960037 w 12192000"/>
              <a:gd name="connsiteY275" fmla="*/ 1273218 h 6858000"/>
              <a:gd name="connsiteX276" fmla="*/ 922489 w 12192000"/>
              <a:gd name="connsiteY276" fmla="*/ 1288243 h 6858000"/>
              <a:gd name="connsiteX277" fmla="*/ 802334 w 12192000"/>
              <a:gd name="connsiteY277" fmla="*/ 1389660 h 6858000"/>
              <a:gd name="connsiteX278" fmla="*/ 715973 w 12192000"/>
              <a:gd name="connsiteY278" fmla="*/ 1449758 h 6858000"/>
              <a:gd name="connsiteX279" fmla="*/ 614593 w 12192000"/>
              <a:gd name="connsiteY279" fmla="*/ 1352098 h 6858000"/>
              <a:gd name="connsiteX280" fmla="*/ 652141 w 12192000"/>
              <a:gd name="connsiteY280" fmla="*/ 1284486 h 6858000"/>
              <a:gd name="connsiteX281" fmla="*/ 655896 w 12192000"/>
              <a:gd name="connsiteY281" fmla="*/ 1250680 h 6858000"/>
              <a:gd name="connsiteX282" fmla="*/ 588309 w 12192000"/>
              <a:gd name="connsiteY282" fmla="*/ 1168045 h 6858000"/>
              <a:gd name="connsiteX283" fmla="*/ 520722 w 12192000"/>
              <a:gd name="connsiteY283" fmla="*/ 1160532 h 6858000"/>
              <a:gd name="connsiteX284" fmla="*/ 441871 w 12192000"/>
              <a:gd name="connsiteY284" fmla="*/ 1209363 h 6858000"/>
              <a:gd name="connsiteX285" fmla="*/ 419342 w 12192000"/>
              <a:gd name="connsiteY285" fmla="*/ 1280730 h 6858000"/>
              <a:gd name="connsiteX286" fmla="*/ 445625 w 12192000"/>
              <a:gd name="connsiteY286" fmla="*/ 1322048 h 6858000"/>
              <a:gd name="connsiteX287" fmla="*/ 460644 w 12192000"/>
              <a:gd name="connsiteY287" fmla="*/ 1337073 h 6858000"/>
              <a:gd name="connsiteX288" fmla="*/ 434360 w 12192000"/>
              <a:gd name="connsiteY288" fmla="*/ 1355854 h 6858000"/>
              <a:gd name="connsiteX289" fmla="*/ 438115 w 12192000"/>
              <a:gd name="connsiteY289" fmla="*/ 1389660 h 6858000"/>
              <a:gd name="connsiteX290" fmla="*/ 524477 w 12192000"/>
              <a:gd name="connsiteY290" fmla="*/ 1434734 h 6858000"/>
              <a:gd name="connsiteX291" fmla="*/ 539495 w 12192000"/>
              <a:gd name="connsiteY291" fmla="*/ 1449759 h 6858000"/>
              <a:gd name="connsiteX292" fmla="*/ 588308 w 12192000"/>
              <a:gd name="connsiteY292" fmla="*/ 1498589 h 6858000"/>
              <a:gd name="connsiteX293" fmla="*/ 640876 w 12192000"/>
              <a:gd name="connsiteY293" fmla="*/ 1554932 h 6858000"/>
              <a:gd name="connsiteX294" fmla="*/ 629612 w 12192000"/>
              <a:gd name="connsiteY294" fmla="*/ 1686398 h 6858000"/>
              <a:gd name="connsiteX295" fmla="*/ 622103 w 12192000"/>
              <a:gd name="connsiteY295" fmla="*/ 1802840 h 6858000"/>
              <a:gd name="connsiteX296" fmla="*/ 618347 w 12192000"/>
              <a:gd name="connsiteY296" fmla="*/ 1810352 h 6858000"/>
              <a:gd name="connsiteX297" fmla="*/ 640876 w 12192000"/>
              <a:gd name="connsiteY297" fmla="*/ 2073285 h 6858000"/>
              <a:gd name="connsiteX298" fmla="*/ 640876 w 12192000"/>
              <a:gd name="connsiteY298" fmla="*/ 2088309 h 6858000"/>
              <a:gd name="connsiteX299" fmla="*/ 663405 w 12192000"/>
              <a:gd name="connsiteY299" fmla="*/ 2140897 h 6858000"/>
              <a:gd name="connsiteX300" fmla="*/ 761031 w 12192000"/>
              <a:gd name="connsiteY300" fmla="*/ 2257338 h 6858000"/>
              <a:gd name="connsiteX301" fmla="*/ 712218 w 12192000"/>
              <a:gd name="connsiteY301" fmla="*/ 2253581 h 6858000"/>
              <a:gd name="connsiteX302" fmla="*/ 648386 w 12192000"/>
              <a:gd name="connsiteY302" fmla="*/ 2212264 h 6858000"/>
              <a:gd name="connsiteX303" fmla="*/ 610838 w 12192000"/>
              <a:gd name="connsiteY303" fmla="*/ 2208508 h 6858000"/>
              <a:gd name="connsiteX304" fmla="*/ 528231 w 12192000"/>
              <a:gd name="connsiteY304" fmla="*/ 2212263 h 6858000"/>
              <a:gd name="connsiteX305" fmla="*/ 460644 w 12192000"/>
              <a:gd name="connsiteY305" fmla="*/ 2200995 h 6858000"/>
              <a:gd name="connsiteX306" fmla="*/ 423096 w 12192000"/>
              <a:gd name="connsiteY306" fmla="*/ 2231045 h 6858000"/>
              <a:gd name="connsiteX307" fmla="*/ 438116 w 12192000"/>
              <a:gd name="connsiteY307" fmla="*/ 2276120 h 6858000"/>
              <a:gd name="connsiteX308" fmla="*/ 498193 w 12192000"/>
              <a:gd name="connsiteY308" fmla="*/ 2306170 h 6858000"/>
              <a:gd name="connsiteX309" fmla="*/ 693444 w 12192000"/>
              <a:gd name="connsiteY309" fmla="*/ 2366267 h 6858000"/>
              <a:gd name="connsiteX310" fmla="*/ 772296 w 12192000"/>
              <a:gd name="connsiteY310" fmla="*/ 2433878 h 6858000"/>
              <a:gd name="connsiteX311" fmla="*/ 764786 w 12192000"/>
              <a:gd name="connsiteY311" fmla="*/ 2512759 h 6858000"/>
              <a:gd name="connsiteX312" fmla="*/ 768541 w 12192000"/>
              <a:gd name="connsiteY312" fmla="*/ 2576613 h 6858000"/>
              <a:gd name="connsiteX313" fmla="*/ 772296 w 12192000"/>
              <a:gd name="connsiteY313" fmla="*/ 2606663 h 6858000"/>
              <a:gd name="connsiteX314" fmla="*/ 693444 w 12192000"/>
              <a:gd name="connsiteY314" fmla="*/ 2614176 h 6858000"/>
              <a:gd name="connsiteX315" fmla="*/ 685935 w 12192000"/>
              <a:gd name="connsiteY315" fmla="*/ 2771935 h 6858000"/>
              <a:gd name="connsiteX316" fmla="*/ 730992 w 12192000"/>
              <a:gd name="connsiteY316" fmla="*/ 2805741 h 6858000"/>
              <a:gd name="connsiteX317" fmla="*/ 761031 w 12192000"/>
              <a:gd name="connsiteY317" fmla="*/ 2854571 h 6858000"/>
              <a:gd name="connsiteX318" fmla="*/ 761031 w 12192000"/>
              <a:gd name="connsiteY318" fmla="*/ 2899645 h 6858000"/>
              <a:gd name="connsiteX319" fmla="*/ 708463 w 12192000"/>
              <a:gd name="connsiteY319" fmla="*/ 3004819 h 6858000"/>
              <a:gd name="connsiteX320" fmla="*/ 648387 w 12192000"/>
              <a:gd name="connsiteY320" fmla="*/ 3046137 h 6858000"/>
              <a:gd name="connsiteX321" fmla="*/ 640876 w 12192000"/>
              <a:gd name="connsiteY321" fmla="*/ 3128772 h 6858000"/>
              <a:gd name="connsiteX322" fmla="*/ 734747 w 12192000"/>
              <a:gd name="connsiteY322" fmla="*/ 3177604 h 6858000"/>
              <a:gd name="connsiteX323" fmla="*/ 802334 w 12192000"/>
              <a:gd name="connsiteY323" fmla="*/ 3233946 h 6858000"/>
              <a:gd name="connsiteX324" fmla="*/ 802335 w 12192000"/>
              <a:gd name="connsiteY324" fmla="*/ 3342875 h 6858000"/>
              <a:gd name="connsiteX325" fmla="*/ 776050 w 12192000"/>
              <a:gd name="connsiteY325" fmla="*/ 3485610 h 6858000"/>
              <a:gd name="connsiteX326" fmla="*/ 787315 w 12192000"/>
              <a:gd name="connsiteY326" fmla="*/ 3508147 h 6858000"/>
              <a:gd name="connsiteX327" fmla="*/ 858657 w 12192000"/>
              <a:gd name="connsiteY327" fmla="*/ 3568246 h 6858000"/>
              <a:gd name="connsiteX328" fmla="*/ 929999 w 12192000"/>
              <a:gd name="connsiteY328" fmla="*/ 3650882 h 6858000"/>
              <a:gd name="connsiteX329" fmla="*/ 933753 w 12192000"/>
              <a:gd name="connsiteY329" fmla="*/ 3782348 h 6858000"/>
              <a:gd name="connsiteX330" fmla="*/ 986321 w 12192000"/>
              <a:gd name="connsiteY330" fmla="*/ 3913815 h 6858000"/>
              <a:gd name="connsiteX331" fmla="*/ 1000997 w 12192000"/>
              <a:gd name="connsiteY331" fmla="*/ 3923113 h 6858000"/>
              <a:gd name="connsiteX332" fmla="*/ 976046 w 12192000"/>
              <a:gd name="connsiteY332" fmla="*/ 3964620 h 6858000"/>
              <a:gd name="connsiteX333" fmla="*/ 945778 w 12192000"/>
              <a:gd name="connsiteY333" fmla="*/ 4027965 h 6858000"/>
              <a:gd name="connsiteX334" fmla="*/ 873755 w 12192000"/>
              <a:gd name="connsiteY334" fmla="*/ 4059857 h 6858000"/>
              <a:gd name="connsiteX335" fmla="*/ 822783 w 12192000"/>
              <a:gd name="connsiteY335" fmla="*/ 4092961 h 6858000"/>
              <a:gd name="connsiteX336" fmla="*/ 839507 w 12192000"/>
              <a:gd name="connsiteY336" fmla="*/ 4126235 h 6858000"/>
              <a:gd name="connsiteX337" fmla="*/ 901891 w 12192000"/>
              <a:gd name="connsiteY337" fmla="*/ 4208119 h 6858000"/>
              <a:gd name="connsiteX338" fmla="*/ 878484 w 12192000"/>
              <a:gd name="connsiteY338" fmla="*/ 4345335 h 6858000"/>
              <a:gd name="connsiteX339" fmla="*/ 856829 w 12192000"/>
              <a:gd name="connsiteY339" fmla="*/ 4354652 h 6858000"/>
              <a:gd name="connsiteX340" fmla="*/ 793075 w 12192000"/>
              <a:gd name="connsiteY340" fmla="*/ 4361544 h 6858000"/>
              <a:gd name="connsiteX341" fmla="*/ 768749 w 12192000"/>
              <a:gd name="connsiteY341" fmla="*/ 4439055 h 6858000"/>
              <a:gd name="connsiteX342" fmla="*/ 826236 w 12192000"/>
              <a:gd name="connsiteY342" fmla="*/ 4508852 h 6858000"/>
              <a:gd name="connsiteX343" fmla="*/ 849321 w 12192000"/>
              <a:gd name="connsiteY343" fmla="*/ 4507075 h 6858000"/>
              <a:gd name="connsiteX344" fmla="*/ 871324 w 12192000"/>
              <a:gd name="connsiteY344" fmla="*/ 4513313 h 6858000"/>
              <a:gd name="connsiteX345" fmla="*/ 897143 w 12192000"/>
              <a:gd name="connsiteY345" fmla="*/ 4539654 h 6858000"/>
              <a:gd name="connsiteX346" fmla="*/ 896284 w 12192000"/>
              <a:gd name="connsiteY346" fmla="*/ 4576265 h 6858000"/>
              <a:gd name="connsiteX347" fmla="*/ 864991 w 12192000"/>
              <a:gd name="connsiteY347" fmla="*/ 4699358 h 6858000"/>
              <a:gd name="connsiteX348" fmla="*/ 841779 w 12192000"/>
              <a:gd name="connsiteY348" fmla="*/ 4714175 h 6858000"/>
              <a:gd name="connsiteX349" fmla="*/ 824544 w 12192000"/>
              <a:gd name="connsiteY349" fmla="*/ 4733067 h 6858000"/>
              <a:gd name="connsiteX350" fmla="*/ 908488 w 12192000"/>
              <a:gd name="connsiteY350" fmla="*/ 4763998 h 6858000"/>
              <a:gd name="connsiteX351" fmla="*/ 952241 w 12192000"/>
              <a:gd name="connsiteY351" fmla="*/ 4802557 h 6858000"/>
              <a:gd name="connsiteX352" fmla="*/ 953194 w 12192000"/>
              <a:gd name="connsiteY352" fmla="*/ 4807583 h 6858000"/>
              <a:gd name="connsiteX353" fmla="*/ 917516 w 12192000"/>
              <a:gd name="connsiteY353" fmla="*/ 4866422 h 6858000"/>
              <a:gd name="connsiteX354" fmla="*/ 871789 w 12192000"/>
              <a:gd name="connsiteY354" fmla="*/ 4927168 h 6858000"/>
              <a:gd name="connsiteX355" fmla="*/ 876558 w 12192000"/>
              <a:gd name="connsiteY355" fmla="*/ 4952296 h 6858000"/>
              <a:gd name="connsiteX356" fmla="*/ 897608 w 12192000"/>
              <a:gd name="connsiteY356" fmla="*/ 4953509 h 6858000"/>
              <a:gd name="connsiteX357" fmla="*/ 979295 w 12192000"/>
              <a:gd name="connsiteY357" fmla="*/ 4958834 h 6858000"/>
              <a:gd name="connsiteX358" fmla="*/ 994239 w 12192000"/>
              <a:gd name="connsiteY358" fmla="*/ 4969015 h 6858000"/>
              <a:gd name="connsiteX359" fmla="*/ 1056274 w 12192000"/>
              <a:gd name="connsiteY359" fmla="*/ 5035345 h 6858000"/>
              <a:gd name="connsiteX360" fmla="*/ 1084605 w 12192000"/>
              <a:gd name="connsiteY360" fmla="*/ 5061209 h 6858000"/>
              <a:gd name="connsiteX361" fmla="*/ 1100249 w 12192000"/>
              <a:gd name="connsiteY361" fmla="*/ 5102499 h 6858000"/>
              <a:gd name="connsiteX362" fmla="*/ 1054522 w 12192000"/>
              <a:gd name="connsiteY362" fmla="*/ 5163245 h 6858000"/>
              <a:gd name="connsiteX363" fmla="*/ 983930 w 12192000"/>
              <a:gd name="connsiteY363" fmla="*/ 5202676 h 6858000"/>
              <a:gd name="connsiteX364" fmla="*/ 911687 w 12192000"/>
              <a:gd name="connsiteY364" fmla="*/ 5205972 h 6858000"/>
              <a:gd name="connsiteX365" fmla="*/ 875215 w 12192000"/>
              <a:gd name="connsiteY365" fmla="*/ 5192066 h 6858000"/>
              <a:gd name="connsiteX366" fmla="*/ 808982 w 12192000"/>
              <a:gd name="connsiteY366" fmla="*/ 5144757 h 6858000"/>
              <a:gd name="connsiteX367" fmla="*/ 697440 w 12192000"/>
              <a:gd name="connsiteY367" fmla="*/ 5064391 h 6858000"/>
              <a:gd name="connsiteX368" fmla="*/ 567802 w 12192000"/>
              <a:gd name="connsiteY368" fmla="*/ 5039528 h 6858000"/>
              <a:gd name="connsiteX369" fmla="*/ 459342 w 12192000"/>
              <a:gd name="connsiteY369" fmla="*/ 5002836 h 6858000"/>
              <a:gd name="connsiteX370" fmla="*/ 450375 w 12192000"/>
              <a:gd name="connsiteY370" fmla="*/ 4996728 h 6858000"/>
              <a:gd name="connsiteX371" fmla="*/ 341788 w 12192000"/>
              <a:gd name="connsiteY371" fmla="*/ 4973077 h 6858000"/>
              <a:gd name="connsiteX372" fmla="*/ 211418 w 12192000"/>
              <a:gd name="connsiteY372" fmla="*/ 4971783 h 6858000"/>
              <a:gd name="connsiteX373" fmla="*/ 147758 w 12192000"/>
              <a:gd name="connsiteY373" fmla="*/ 5020312 h 6858000"/>
              <a:gd name="connsiteX374" fmla="*/ 142607 w 12192000"/>
              <a:gd name="connsiteY374" fmla="*/ 5034307 h 6858000"/>
              <a:gd name="connsiteX375" fmla="*/ 171857 w 12192000"/>
              <a:gd name="connsiteY375" fmla="*/ 5119875 h 6858000"/>
              <a:gd name="connsiteX376" fmla="*/ 239649 w 12192000"/>
              <a:gd name="connsiteY376" fmla="*/ 5161682 h 6858000"/>
              <a:gd name="connsiteX377" fmla="*/ 293354 w 12192000"/>
              <a:gd name="connsiteY377" fmla="*/ 5156697 h 6858000"/>
              <a:gd name="connsiteX378" fmla="*/ 360702 w 12192000"/>
              <a:gd name="connsiteY378" fmla="*/ 5141312 h 6858000"/>
              <a:gd name="connsiteX379" fmla="*/ 377681 w 12192000"/>
              <a:gd name="connsiteY379" fmla="*/ 5148503 h 6858000"/>
              <a:gd name="connsiteX380" fmla="*/ 443693 w 12192000"/>
              <a:gd name="connsiteY380" fmla="*/ 5167218 h 6858000"/>
              <a:gd name="connsiteX381" fmla="*/ 503249 w 12192000"/>
              <a:gd name="connsiteY381" fmla="*/ 5179347 h 6858000"/>
              <a:gd name="connsiteX382" fmla="*/ 635526 w 12192000"/>
              <a:gd name="connsiteY382" fmla="*/ 5190691 h 6858000"/>
              <a:gd name="connsiteX383" fmla="*/ 765640 w 12192000"/>
              <a:gd name="connsiteY383" fmla="*/ 5218068 h 6858000"/>
              <a:gd name="connsiteX384" fmla="*/ 851969 w 12192000"/>
              <a:gd name="connsiteY384" fmla="*/ 5261563 h 6858000"/>
              <a:gd name="connsiteX385" fmla="*/ 891429 w 12192000"/>
              <a:gd name="connsiteY385" fmla="*/ 5277505 h 6858000"/>
              <a:gd name="connsiteX386" fmla="*/ 1050351 w 12192000"/>
              <a:gd name="connsiteY386" fmla="*/ 5333259 h 6858000"/>
              <a:gd name="connsiteX387" fmla="*/ 1133469 w 12192000"/>
              <a:gd name="connsiteY387" fmla="*/ 5346123 h 6858000"/>
              <a:gd name="connsiteX388" fmla="*/ 1161706 w 12192000"/>
              <a:gd name="connsiteY388" fmla="*/ 5330351 h 6858000"/>
              <a:gd name="connsiteX389" fmla="*/ 1188862 w 12192000"/>
              <a:gd name="connsiteY389" fmla="*/ 5322594 h 6858000"/>
              <a:gd name="connsiteX390" fmla="*/ 1211215 w 12192000"/>
              <a:gd name="connsiteY390" fmla="*/ 5344386 h 6858000"/>
              <a:gd name="connsiteX391" fmla="*/ 1199958 w 12192000"/>
              <a:gd name="connsiteY391" fmla="*/ 5367349 h 6858000"/>
              <a:gd name="connsiteX392" fmla="*/ 1181292 w 12192000"/>
              <a:gd name="connsiteY392" fmla="*/ 5378702 h 6858000"/>
              <a:gd name="connsiteX393" fmla="*/ 1150892 w 12192000"/>
              <a:gd name="connsiteY393" fmla="*/ 5410504 h 6858000"/>
              <a:gd name="connsiteX394" fmla="*/ 1114260 w 12192000"/>
              <a:gd name="connsiteY394" fmla="*/ 5464318 h 6858000"/>
              <a:gd name="connsiteX395" fmla="*/ 934188 w 12192000"/>
              <a:gd name="connsiteY395" fmla="*/ 5571387 h 6858000"/>
              <a:gd name="connsiteX396" fmla="*/ 894345 w 12192000"/>
              <a:gd name="connsiteY396" fmla="*/ 5594568 h 6858000"/>
              <a:gd name="connsiteX397" fmla="*/ 835138 w 12192000"/>
              <a:gd name="connsiteY397" fmla="*/ 5597994 h 6858000"/>
              <a:gd name="connsiteX398" fmla="*/ 801529 w 12192000"/>
              <a:gd name="connsiteY398" fmla="*/ 5599166 h 6858000"/>
              <a:gd name="connsiteX399" fmla="*/ 768268 w 12192000"/>
              <a:gd name="connsiteY399" fmla="*/ 5615892 h 6858000"/>
              <a:gd name="connsiteX400" fmla="*/ 756534 w 12192000"/>
              <a:gd name="connsiteY400" fmla="*/ 5636342 h 6858000"/>
              <a:gd name="connsiteX401" fmla="*/ 847121 w 12192000"/>
              <a:gd name="connsiteY401" fmla="*/ 5757131 h 6858000"/>
              <a:gd name="connsiteX402" fmla="*/ 917457 w 12192000"/>
              <a:gd name="connsiteY402" fmla="*/ 5743783 h 6858000"/>
              <a:gd name="connsiteX403" fmla="*/ 967603 w 12192000"/>
              <a:gd name="connsiteY403" fmla="*/ 5692613 h 6858000"/>
              <a:gd name="connsiteX404" fmla="*/ 1028019 w 12192000"/>
              <a:gd name="connsiteY404" fmla="*/ 5668130 h 6858000"/>
              <a:gd name="connsiteX405" fmla="*/ 1087132 w 12192000"/>
              <a:gd name="connsiteY405" fmla="*/ 5623067 h 6858000"/>
              <a:gd name="connsiteX406" fmla="*/ 1113367 w 12192000"/>
              <a:gd name="connsiteY406" fmla="*/ 5555607 h 6858000"/>
              <a:gd name="connsiteX407" fmla="*/ 1168410 w 12192000"/>
              <a:gd name="connsiteY407" fmla="*/ 5516524 h 6858000"/>
              <a:gd name="connsiteX408" fmla="*/ 1185517 w 12192000"/>
              <a:gd name="connsiteY408" fmla="*/ 5510674 h 6858000"/>
              <a:gd name="connsiteX409" fmla="*/ 1269844 w 12192000"/>
              <a:gd name="connsiteY409" fmla="*/ 5502481 h 6858000"/>
              <a:gd name="connsiteX410" fmla="*/ 1332644 w 12192000"/>
              <a:gd name="connsiteY410" fmla="*/ 5490563 h 6858000"/>
              <a:gd name="connsiteX411" fmla="*/ 1374650 w 12192000"/>
              <a:gd name="connsiteY411" fmla="*/ 5451351 h 6858000"/>
              <a:gd name="connsiteX412" fmla="*/ 1398816 w 12192000"/>
              <a:gd name="connsiteY412" fmla="*/ 5441557 h 6858000"/>
              <a:gd name="connsiteX413" fmla="*/ 1414016 w 12192000"/>
              <a:gd name="connsiteY413" fmla="*/ 5425656 h 6858000"/>
              <a:gd name="connsiteX414" fmla="*/ 1457802 w 12192000"/>
              <a:gd name="connsiteY414" fmla="*/ 5409537 h 6858000"/>
              <a:gd name="connsiteX415" fmla="*/ 1515894 w 12192000"/>
              <a:gd name="connsiteY415" fmla="*/ 5468804 h 6858000"/>
              <a:gd name="connsiteX416" fmla="*/ 1558471 w 12192000"/>
              <a:gd name="connsiteY416" fmla="*/ 5473742 h 6858000"/>
              <a:gd name="connsiteX417" fmla="*/ 1565529 w 12192000"/>
              <a:gd name="connsiteY417" fmla="*/ 5469798 h 6858000"/>
              <a:gd name="connsiteX418" fmla="*/ 1596406 w 12192000"/>
              <a:gd name="connsiteY418" fmla="*/ 5440508 h 6858000"/>
              <a:gd name="connsiteX419" fmla="*/ 1638378 w 12192000"/>
              <a:gd name="connsiteY419" fmla="*/ 5455974 h 6858000"/>
              <a:gd name="connsiteX420" fmla="*/ 1677234 w 12192000"/>
              <a:gd name="connsiteY420" fmla="*/ 5482444 h 6858000"/>
              <a:gd name="connsiteX421" fmla="*/ 1755805 w 12192000"/>
              <a:gd name="connsiteY421" fmla="*/ 5498774 h 6858000"/>
              <a:gd name="connsiteX422" fmla="*/ 1772911 w 12192000"/>
              <a:gd name="connsiteY422" fmla="*/ 5492924 h 6858000"/>
              <a:gd name="connsiteX423" fmla="*/ 1907318 w 12192000"/>
              <a:gd name="connsiteY423" fmla="*/ 5542917 h 6858000"/>
              <a:gd name="connsiteX424" fmla="*/ 1992694 w 12192000"/>
              <a:gd name="connsiteY424" fmla="*/ 5581387 h 6858000"/>
              <a:gd name="connsiteX425" fmla="*/ 2099722 w 12192000"/>
              <a:gd name="connsiteY425" fmla="*/ 5610540 h 6858000"/>
              <a:gd name="connsiteX426" fmla="*/ 2117656 w 12192000"/>
              <a:gd name="connsiteY426" fmla="*/ 5622758 h 6858000"/>
              <a:gd name="connsiteX427" fmla="*/ 2149674 w 12192000"/>
              <a:gd name="connsiteY427" fmla="*/ 5681767 h 6858000"/>
              <a:gd name="connsiteX428" fmla="*/ 2159595 w 12192000"/>
              <a:gd name="connsiteY428" fmla="*/ 5692901 h 6858000"/>
              <a:gd name="connsiteX429" fmla="*/ 2267195 w 12192000"/>
              <a:gd name="connsiteY429" fmla="*/ 5766204 h 6858000"/>
              <a:gd name="connsiteX430" fmla="*/ 2281663 w 12192000"/>
              <a:gd name="connsiteY430" fmla="*/ 5773872 h 6858000"/>
              <a:gd name="connsiteX431" fmla="*/ 2415721 w 12192000"/>
              <a:gd name="connsiteY431" fmla="*/ 5808310 h 6858000"/>
              <a:gd name="connsiteX432" fmla="*/ 2544974 w 12192000"/>
              <a:gd name="connsiteY432" fmla="*/ 5872297 h 6858000"/>
              <a:gd name="connsiteX433" fmla="*/ 2604753 w 12192000"/>
              <a:gd name="connsiteY433" fmla="*/ 5913022 h 6858000"/>
              <a:gd name="connsiteX434" fmla="*/ 2608090 w 12192000"/>
              <a:gd name="connsiteY434" fmla="*/ 5930612 h 6858000"/>
              <a:gd name="connsiteX435" fmla="*/ 2604498 w 12192000"/>
              <a:gd name="connsiteY435" fmla="*/ 5939104 h 6858000"/>
              <a:gd name="connsiteX436" fmla="*/ 2642365 w 12192000"/>
              <a:gd name="connsiteY436" fmla="*/ 6015226 h 6858000"/>
              <a:gd name="connsiteX437" fmla="*/ 2706819 w 12192000"/>
              <a:gd name="connsiteY437" fmla="*/ 6039443 h 6858000"/>
              <a:gd name="connsiteX438" fmla="*/ 2668534 w 12192000"/>
              <a:gd name="connsiteY438" fmla="*/ 6057123 h 6858000"/>
              <a:gd name="connsiteX439" fmla="*/ 2630376 w 12192000"/>
              <a:gd name="connsiteY439" fmla="*/ 6061761 h 6858000"/>
              <a:gd name="connsiteX440" fmla="*/ 2619247 w 12192000"/>
              <a:gd name="connsiteY440" fmla="*/ 6071683 h 6858000"/>
              <a:gd name="connsiteX441" fmla="*/ 2574253 w 12192000"/>
              <a:gd name="connsiteY441" fmla="*/ 6108859 h 6858000"/>
              <a:gd name="connsiteX442" fmla="*/ 2495615 w 12192000"/>
              <a:gd name="connsiteY442" fmla="*/ 6201884 h 6858000"/>
              <a:gd name="connsiteX443" fmla="*/ 2493896 w 12192000"/>
              <a:gd name="connsiteY443" fmla="*/ 6275107 h 6858000"/>
              <a:gd name="connsiteX444" fmla="*/ 2555931 w 12192000"/>
              <a:gd name="connsiteY444" fmla="*/ 6341437 h 6858000"/>
              <a:gd name="connsiteX445" fmla="*/ 2561781 w 12192000"/>
              <a:gd name="connsiteY445" fmla="*/ 6358550 h 6858000"/>
              <a:gd name="connsiteX446" fmla="*/ 2565435 w 12192000"/>
              <a:gd name="connsiteY446" fmla="*/ 6446373 h 6858000"/>
              <a:gd name="connsiteX447" fmla="*/ 2650172 w 12192000"/>
              <a:gd name="connsiteY447" fmla="*/ 6550049 h 6858000"/>
              <a:gd name="connsiteX448" fmla="*/ 2715706 w 12192000"/>
              <a:gd name="connsiteY448" fmla="*/ 6566250 h 6858000"/>
              <a:gd name="connsiteX449" fmla="*/ 2835457 w 12192000"/>
              <a:gd name="connsiteY449" fmla="*/ 6525300 h 6858000"/>
              <a:gd name="connsiteX450" fmla="*/ 2894159 w 12192000"/>
              <a:gd name="connsiteY450" fmla="*/ 6368370 h 6858000"/>
              <a:gd name="connsiteX451" fmla="*/ 2890344 w 12192000"/>
              <a:gd name="connsiteY451" fmla="*/ 6348267 h 6858000"/>
              <a:gd name="connsiteX452" fmla="*/ 2895750 w 12192000"/>
              <a:gd name="connsiteY452" fmla="*/ 6308189 h 6858000"/>
              <a:gd name="connsiteX453" fmla="*/ 2927453 w 12192000"/>
              <a:gd name="connsiteY453" fmla="*/ 6296965 h 6858000"/>
              <a:gd name="connsiteX454" fmla="*/ 3048634 w 12192000"/>
              <a:gd name="connsiteY454" fmla="*/ 6263554 h 6858000"/>
              <a:gd name="connsiteX455" fmla="*/ 3069684 w 12192000"/>
              <a:gd name="connsiteY455" fmla="*/ 6264767 h 6858000"/>
              <a:gd name="connsiteX456" fmla="*/ 3057474 w 12192000"/>
              <a:gd name="connsiteY456" fmla="*/ 6282705 h 6858000"/>
              <a:gd name="connsiteX457" fmla="*/ 3048729 w 12192000"/>
              <a:gd name="connsiteY457" fmla="*/ 6305192 h 6858000"/>
              <a:gd name="connsiteX458" fmla="*/ 2978997 w 12192000"/>
              <a:gd name="connsiteY458" fmla="*/ 6308012 h 6858000"/>
              <a:gd name="connsiteX459" fmla="*/ 2969298 w 12192000"/>
              <a:gd name="connsiteY459" fmla="*/ 6325472 h 6858000"/>
              <a:gd name="connsiteX460" fmla="*/ 2982684 w 12192000"/>
              <a:gd name="connsiteY460" fmla="*/ 6341155 h 6858000"/>
              <a:gd name="connsiteX461" fmla="*/ 3065581 w 12192000"/>
              <a:gd name="connsiteY461" fmla="*/ 6325425 h 6858000"/>
              <a:gd name="connsiteX462" fmla="*/ 3096074 w 12192000"/>
              <a:gd name="connsiteY462" fmla="*/ 6335258 h 6858000"/>
              <a:gd name="connsiteX463" fmla="*/ 3068503 w 12192000"/>
              <a:gd name="connsiteY463" fmla="*/ 6436817 h 6858000"/>
              <a:gd name="connsiteX464" fmla="*/ 2995621 w 12192000"/>
              <a:gd name="connsiteY464" fmla="*/ 6505319 h 6858000"/>
              <a:gd name="connsiteX465" fmla="*/ 2970978 w 12192000"/>
              <a:gd name="connsiteY465" fmla="*/ 6512600 h 6858000"/>
              <a:gd name="connsiteX466" fmla="*/ 2954824 w 12192000"/>
              <a:gd name="connsiteY466" fmla="*/ 6523476 h 6858000"/>
              <a:gd name="connsiteX467" fmla="*/ 2936636 w 12192000"/>
              <a:gd name="connsiteY467" fmla="*/ 6537341 h 6858000"/>
              <a:gd name="connsiteX468" fmla="*/ 2965093 w 12192000"/>
              <a:gd name="connsiteY468" fmla="*/ 6550164 h 6858000"/>
              <a:gd name="connsiteX469" fmla="*/ 2981247 w 12192000"/>
              <a:gd name="connsiteY469" fmla="*/ 6539288 h 6858000"/>
              <a:gd name="connsiteX470" fmla="*/ 3096484 w 12192000"/>
              <a:gd name="connsiteY470" fmla="*/ 6447127 h 6858000"/>
              <a:gd name="connsiteX471" fmla="*/ 3112637 w 12192000"/>
              <a:gd name="connsiteY471" fmla="*/ 6436252 h 6858000"/>
              <a:gd name="connsiteX472" fmla="*/ 3171589 w 12192000"/>
              <a:gd name="connsiteY472" fmla="*/ 6458907 h 6858000"/>
              <a:gd name="connsiteX473" fmla="*/ 3178265 w 12192000"/>
              <a:gd name="connsiteY473" fmla="*/ 6494089 h 6858000"/>
              <a:gd name="connsiteX474" fmla="*/ 3185419 w 12192000"/>
              <a:gd name="connsiteY474" fmla="*/ 6531783 h 6858000"/>
              <a:gd name="connsiteX475" fmla="*/ 3250731 w 12192000"/>
              <a:gd name="connsiteY475" fmla="*/ 6519388 h 6858000"/>
              <a:gd name="connsiteX476" fmla="*/ 3310509 w 12192000"/>
              <a:gd name="connsiteY476" fmla="*/ 6560112 h 6858000"/>
              <a:gd name="connsiteX477" fmla="*/ 3360844 w 12192000"/>
              <a:gd name="connsiteY477" fmla="*/ 6592215 h 6858000"/>
              <a:gd name="connsiteX478" fmla="*/ 3404025 w 12192000"/>
              <a:gd name="connsiteY478" fmla="*/ 6586623 h 6858000"/>
              <a:gd name="connsiteX479" fmla="*/ 3479734 w 12192000"/>
              <a:gd name="connsiteY479" fmla="*/ 6587876 h 6858000"/>
              <a:gd name="connsiteX480" fmla="*/ 3489655 w 12192000"/>
              <a:gd name="connsiteY480" fmla="*/ 6599010 h 6858000"/>
              <a:gd name="connsiteX481" fmla="*/ 3515440 w 12192000"/>
              <a:gd name="connsiteY481" fmla="*/ 6680030 h 6858000"/>
              <a:gd name="connsiteX482" fmla="*/ 3535282 w 12192000"/>
              <a:gd name="connsiteY482" fmla="*/ 6702299 h 6858000"/>
              <a:gd name="connsiteX483" fmla="*/ 3546888 w 12192000"/>
              <a:gd name="connsiteY483" fmla="*/ 6694889 h 6858000"/>
              <a:gd name="connsiteX484" fmla="*/ 3537955 w 12192000"/>
              <a:gd name="connsiteY484" fmla="*/ 6634103 h 6858000"/>
              <a:gd name="connsiteX485" fmla="*/ 3551247 w 12192000"/>
              <a:gd name="connsiteY485" fmla="*/ 6608150 h 6858000"/>
              <a:gd name="connsiteX486" fmla="*/ 3589276 w 12192000"/>
              <a:gd name="connsiteY486" fmla="*/ 6616552 h 6858000"/>
              <a:gd name="connsiteX487" fmla="*/ 3616176 w 12192000"/>
              <a:gd name="connsiteY487" fmla="*/ 6634878 h 6858000"/>
              <a:gd name="connsiteX488" fmla="*/ 3610104 w 12192000"/>
              <a:gd name="connsiteY488" fmla="*/ 6589170 h 6858000"/>
              <a:gd name="connsiteX489" fmla="*/ 3615860 w 12192000"/>
              <a:gd name="connsiteY489" fmla="*/ 6564646 h 6858000"/>
              <a:gd name="connsiteX490" fmla="*/ 3639899 w 12192000"/>
              <a:gd name="connsiteY490" fmla="*/ 6567895 h 6858000"/>
              <a:gd name="connsiteX491" fmla="*/ 3661869 w 12192000"/>
              <a:gd name="connsiteY491" fmla="*/ 6628811 h 6858000"/>
              <a:gd name="connsiteX492" fmla="*/ 3706286 w 12192000"/>
              <a:gd name="connsiteY492" fmla="*/ 6753156 h 6858000"/>
              <a:gd name="connsiteX493" fmla="*/ 3710578 w 12192000"/>
              <a:gd name="connsiteY493" fmla="*/ 6775772 h 6858000"/>
              <a:gd name="connsiteX494" fmla="*/ 3723965 w 12192000"/>
              <a:gd name="connsiteY494" fmla="*/ 6791456 h 6858000"/>
              <a:gd name="connsiteX495" fmla="*/ 3738687 w 12192000"/>
              <a:gd name="connsiteY495" fmla="*/ 6773041 h 6858000"/>
              <a:gd name="connsiteX496" fmla="*/ 3737861 w 12192000"/>
              <a:gd name="connsiteY496" fmla="*/ 6754974 h 6858000"/>
              <a:gd name="connsiteX497" fmla="*/ 3716240 w 12192000"/>
              <a:gd name="connsiteY497" fmla="*/ 6709612 h 6858000"/>
              <a:gd name="connsiteX498" fmla="*/ 3703109 w 12192000"/>
              <a:gd name="connsiteY498" fmla="*/ 6667846 h 6858000"/>
              <a:gd name="connsiteX499" fmla="*/ 3695351 w 12192000"/>
              <a:gd name="connsiteY499" fmla="*/ 6640681 h 6858000"/>
              <a:gd name="connsiteX500" fmla="*/ 3681394 w 12192000"/>
              <a:gd name="connsiteY500" fmla="*/ 6580847 h 6858000"/>
              <a:gd name="connsiteX501" fmla="*/ 3693638 w 12192000"/>
              <a:gd name="connsiteY501" fmla="*/ 6508231 h 6858000"/>
              <a:gd name="connsiteX502" fmla="*/ 3729854 w 12192000"/>
              <a:gd name="connsiteY502" fmla="*/ 6548220 h 6858000"/>
              <a:gd name="connsiteX503" fmla="*/ 3771410 w 12192000"/>
              <a:gd name="connsiteY503" fmla="*/ 6657488 h 6858000"/>
              <a:gd name="connsiteX504" fmla="*/ 3803906 w 12192000"/>
              <a:gd name="connsiteY504" fmla="*/ 6719010 h 6858000"/>
              <a:gd name="connsiteX505" fmla="*/ 3827468 w 12192000"/>
              <a:gd name="connsiteY505" fmla="*/ 6719745 h 6858000"/>
              <a:gd name="connsiteX506" fmla="*/ 3829630 w 12192000"/>
              <a:gd name="connsiteY506" fmla="*/ 6703715 h 6858000"/>
              <a:gd name="connsiteX507" fmla="*/ 3780538 w 12192000"/>
              <a:gd name="connsiteY507" fmla="*/ 6595877 h 6858000"/>
              <a:gd name="connsiteX508" fmla="*/ 3763336 w 12192000"/>
              <a:gd name="connsiteY508" fmla="*/ 6560091 h 6858000"/>
              <a:gd name="connsiteX509" fmla="*/ 3766487 w 12192000"/>
              <a:gd name="connsiteY509" fmla="*/ 6494406 h 6858000"/>
              <a:gd name="connsiteX510" fmla="*/ 3756123 w 12192000"/>
              <a:gd name="connsiteY510" fmla="*/ 6426082 h 6858000"/>
              <a:gd name="connsiteX511" fmla="*/ 3746108 w 12192000"/>
              <a:gd name="connsiteY511" fmla="*/ 6373311 h 6858000"/>
              <a:gd name="connsiteX512" fmla="*/ 3764331 w 12192000"/>
              <a:gd name="connsiteY512" fmla="*/ 6304767 h 6858000"/>
              <a:gd name="connsiteX513" fmla="*/ 3795078 w 12192000"/>
              <a:gd name="connsiteY513" fmla="*/ 6288517 h 6858000"/>
              <a:gd name="connsiteX514" fmla="*/ 3830374 w 12192000"/>
              <a:gd name="connsiteY514" fmla="*/ 6268802 h 6858000"/>
              <a:gd name="connsiteX515" fmla="*/ 3885290 w 12192000"/>
              <a:gd name="connsiteY515" fmla="*/ 6242760 h 6858000"/>
              <a:gd name="connsiteX516" fmla="*/ 3994610 w 12192000"/>
              <a:gd name="connsiteY516" fmla="*/ 6242842 h 6858000"/>
              <a:gd name="connsiteX517" fmla="*/ 4037441 w 12192000"/>
              <a:gd name="connsiteY517" fmla="*/ 6221696 h 6858000"/>
              <a:gd name="connsiteX518" fmla="*/ 4132011 w 12192000"/>
              <a:gd name="connsiteY518" fmla="*/ 6089200 h 6858000"/>
              <a:gd name="connsiteX519" fmla="*/ 4182573 w 12192000"/>
              <a:gd name="connsiteY519" fmla="*/ 5944226 h 6858000"/>
              <a:gd name="connsiteX520" fmla="*/ 4215168 w 12192000"/>
              <a:gd name="connsiteY520" fmla="*/ 5841714 h 6858000"/>
              <a:gd name="connsiteX521" fmla="*/ 4284712 w 12192000"/>
              <a:gd name="connsiteY521" fmla="*/ 5755621 h 6858000"/>
              <a:gd name="connsiteX522" fmla="*/ 4327288 w 12192000"/>
              <a:gd name="connsiteY522" fmla="*/ 5760558 h 6858000"/>
              <a:gd name="connsiteX523" fmla="*/ 4353712 w 12192000"/>
              <a:gd name="connsiteY523" fmla="*/ 5776371 h 6858000"/>
              <a:gd name="connsiteX524" fmla="*/ 4399532 w 12192000"/>
              <a:gd name="connsiteY524" fmla="*/ 5757262 h 6858000"/>
              <a:gd name="connsiteX525" fmla="*/ 4406824 w 12192000"/>
              <a:gd name="connsiteY525" fmla="*/ 5739138 h 6858000"/>
              <a:gd name="connsiteX526" fmla="*/ 4415488 w 12192000"/>
              <a:gd name="connsiteY526" fmla="*/ 5748577 h 6858000"/>
              <a:gd name="connsiteX527" fmla="*/ 4454096 w 12192000"/>
              <a:gd name="connsiteY527" fmla="*/ 5769033 h 6858000"/>
              <a:gd name="connsiteX528" fmla="*/ 4524433 w 12192000"/>
              <a:gd name="connsiteY528" fmla="*/ 5755685 h 6858000"/>
              <a:gd name="connsiteX529" fmla="*/ 4546406 w 12192000"/>
              <a:gd name="connsiteY529" fmla="*/ 5733263 h 6858000"/>
              <a:gd name="connsiteX530" fmla="*/ 4556707 w 12192000"/>
              <a:gd name="connsiteY530" fmla="*/ 5735244 h 6858000"/>
              <a:gd name="connsiteX531" fmla="*/ 4565802 w 12192000"/>
              <a:gd name="connsiteY531" fmla="*/ 5728312 h 6858000"/>
              <a:gd name="connsiteX532" fmla="*/ 4616392 w 12192000"/>
              <a:gd name="connsiteY532" fmla="*/ 5734331 h 6858000"/>
              <a:gd name="connsiteX533" fmla="*/ 4678077 w 12192000"/>
              <a:gd name="connsiteY533" fmla="*/ 5785106 h 6858000"/>
              <a:gd name="connsiteX534" fmla="*/ 4717538 w 12192000"/>
              <a:gd name="connsiteY534" fmla="*/ 5801050 h 6858000"/>
              <a:gd name="connsiteX535" fmla="*/ 4750288 w 12192000"/>
              <a:gd name="connsiteY535" fmla="*/ 5836489 h 6858000"/>
              <a:gd name="connsiteX536" fmla="*/ 4766885 w 12192000"/>
              <a:gd name="connsiteY536" fmla="*/ 5882804 h 6858000"/>
              <a:gd name="connsiteX537" fmla="*/ 4761606 w 12192000"/>
              <a:gd name="connsiteY537" fmla="*/ 5909840 h 6858000"/>
              <a:gd name="connsiteX538" fmla="*/ 4756420 w 12192000"/>
              <a:gd name="connsiteY538" fmla="*/ 5978513 h 6858000"/>
              <a:gd name="connsiteX539" fmla="*/ 4785993 w 12192000"/>
              <a:gd name="connsiteY539" fmla="*/ 5928643 h 6858000"/>
              <a:gd name="connsiteX540" fmla="*/ 4806346 w 12192000"/>
              <a:gd name="connsiteY540" fmla="*/ 5898746 h 6858000"/>
              <a:gd name="connsiteX541" fmla="*/ 4820940 w 12192000"/>
              <a:gd name="connsiteY541" fmla="*/ 5893372 h 6858000"/>
              <a:gd name="connsiteX542" fmla="*/ 4862597 w 12192000"/>
              <a:gd name="connsiteY542" fmla="*/ 5838606 h 6858000"/>
              <a:gd name="connsiteX543" fmla="*/ 4916558 w 12192000"/>
              <a:gd name="connsiteY543" fmla="*/ 5807539 h 6858000"/>
              <a:gd name="connsiteX544" fmla="*/ 4937863 w 12192000"/>
              <a:gd name="connsiteY544" fmla="*/ 5782667 h 6858000"/>
              <a:gd name="connsiteX545" fmla="*/ 5021653 w 12192000"/>
              <a:gd name="connsiteY545" fmla="*/ 5675648 h 6858000"/>
              <a:gd name="connsiteX546" fmla="*/ 5039236 w 12192000"/>
              <a:gd name="connsiteY546" fmla="*/ 5672311 h 6858000"/>
              <a:gd name="connsiteX547" fmla="*/ 5041621 w 12192000"/>
              <a:gd name="connsiteY547" fmla="*/ 5684874 h 6858000"/>
              <a:gd name="connsiteX548" fmla="*/ 4971567 w 12192000"/>
              <a:gd name="connsiteY548" fmla="*/ 5823133 h 6858000"/>
              <a:gd name="connsiteX549" fmla="*/ 4961740 w 12192000"/>
              <a:gd name="connsiteY549" fmla="*/ 5853636 h 6858000"/>
              <a:gd name="connsiteX550" fmla="*/ 4998561 w 12192000"/>
              <a:gd name="connsiteY550" fmla="*/ 5883096 h 6858000"/>
              <a:gd name="connsiteX551" fmla="*/ 5022854 w 12192000"/>
              <a:gd name="connsiteY551" fmla="*/ 5860262 h 6858000"/>
              <a:gd name="connsiteX552" fmla="*/ 5039613 w 12192000"/>
              <a:gd name="connsiteY552" fmla="*/ 5838857 h 6858000"/>
              <a:gd name="connsiteX553" fmla="*/ 5050392 w 12192000"/>
              <a:gd name="connsiteY553" fmla="*/ 5813381 h 6858000"/>
              <a:gd name="connsiteX554" fmla="*/ 5073766 w 12192000"/>
              <a:gd name="connsiteY554" fmla="*/ 5730843 h 6858000"/>
              <a:gd name="connsiteX555" fmla="*/ 5088396 w 12192000"/>
              <a:gd name="connsiteY555" fmla="*/ 5670791 h 6858000"/>
              <a:gd name="connsiteX556" fmla="*/ 5108908 w 12192000"/>
              <a:gd name="connsiteY556" fmla="*/ 5573175 h 6858000"/>
              <a:gd name="connsiteX557" fmla="*/ 5109791 w 12192000"/>
              <a:gd name="connsiteY557" fmla="*/ 5566621 h 6858000"/>
              <a:gd name="connsiteX558" fmla="*/ 5142921 w 12192000"/>
              <a:gd name="connsiteY558" fmla="*/ 5566535 h 6858000"/>
              <a:gd name="connsiteX559" fmla="*/ 5190796 w 12192000"/>
              <a:gd name="connsiteY559" fmla="*/ 5554328 h 6858000"/>
              <a:gd name="connsiteX560" fmla="*/ 5208269 w 12192000"/>
              <a:gd name="connsiteY560" fmla="*/ 5542287 h 6858000"/>
              <a:gd name="connsiteX561" fmla="*/ 5207989 w 12192000"/>
              <a:gd name="connsiteY561" fmla="*/ 5543308 h 6858000"/>
              <a:gd name="connsiteX562" fmla="*/ 5211168 w 12192000"/>
              <a:gd name="connsiteY562" fmla="*/ 5577200 h 6858000"/>
              <a:gd name="connsiteX563" fmla="*/ 5220228 w 12192000"/>
              <a:gd name="connsiteY563" fmla="*/ 5624946 h 6858000"/>
              <a:gd name="connsiteX564" fmla="*/ 5263920 w 12192000"/>
              <a:gd name="connsiteY564" fmla="*/ 5567189 h 6858000"/>
              <a:gd name="connsiteX565" fmla="*/ 5288469 w 12192000"/>
              <a:gd name="connsiteY565" fmla="*/ 5518272 h 6858000"/>
              <a:gd name="connsiteX566" fmla="*/ 5297336 w 12192000"/>
              <a:gd name="connsiteY566" fmla="*/ 5509877 h 6858000"/>
              <a:gd name="connsiteX567" fmla="*/ 5300832 w 12192000"/>
              <a:gd name="connsiteY567" fmla="*/ 5514011 h 6858000"/>
              <a:gd name="connsiteX568" fmla="*/ 5362781 w 12192000"/>
              <a:gd name="connsiteY568" fmla="*/ 5510676 h 6858000"/>
              <a:gd name="connsiteX569" fmla="*/ 5379887 w 12192000"/>
              <a:gd name="connsiteY569" fmla="*/ 5504826 h 6858000"/>
              <a:gd name="connsiteX570" fmla="*/ 5514294 w 12192000"/>
              <a:gd name="connsiteY570" fmla="*/ 5554819 h 6858000"/>
              <a:gd name="connsiteX571" fmla="*/ 5599668 w 12192000"/>
              <a:gd name="connsiteY571" fmla="*/ 5593288 h 6858000"/>
              <a:gd name="connsiteX572" fmla="*/ 5706698 w 12192000"/>
              <a:gd name="connsiteY572" fmla="*/ 5622441 h 6858000"/>
              <a:gd name="connsiteX573" fmla="*/ 5724631 w 12192000"/>
              <a:gd name="connsiteY573" fmla="*/ 5634659 h 6858000"/>
              <a:gd name="connsiteX574" fmla="*/ 5756650 w 12192000"/>
              <a:gd name="connsiteY574" fmla="*/ 5693668 h 6858000"/>
              <a:gd name="connsiteX575" fmla="*/ 5766571 w 12192000"/>
              <a:gd name="connsiteY575" fmla="*/ 5704803 h 6858000"/>
              <a:gd name="connsiteX576" fmla="*/ 5874170 w 12192000"/>
              <a:gd name="connsiteY576" fmla="*/ 5778105 h 6858000"/>
              <a:gd name="connsiteX577" fmla="*/ 5888639 w 12192000"/>
              <a:gd name="connsiteY577" fmla="*/ 5785773 h 6858000"/>
              <a:gd name="connsiteX578" fmla="*/ 6022695 w 12192000"/>
              <a:gd name="connsiteY578" fmla="*/ 5820212 h 6858000"/>
              <a:gd name="connsiteX579" fmla="*/ 6151950 w 12192000"/>
              <a:gd name="connsiteY579" fmla="*/ 5884199 h 6858000"/>
              <a:gd name="connsiteX580" fmla="*/ 6211728 w 12192000"/>
              <a:gd name="connsiteY580" fmla="*/ 5924923 h 6858000"/>
              <a:gd name="connsiteX581" fmla="*/ 6215066 w 12192000"/>
              <a:gd name="connsiteY581" fmla="*/ 5942513 h 6858000"/>
              <a:gd name="connsiteX582" fmla="*/ 6211472 w 12192000"/>
              <a:gd name="connsiteY582" fmla="*/ 5951005 h 6858000"/>
              <a:gd name="connsiteX583" fmla="*/ 6249341 w 12192000"/>
              <a:gd name="connsiteY583" fmla="*/ 6027128 h 6858000"/>
              <a:gd name="connsiteX584" fmla="*/ 6313793 w 12192000"/>
              <a:gd name="connsiteY584" fmla="*/ 6051344 h 6858000"/>
              <a:gd name="connsiteX585" fmla="*/ 6275509 w 12192000"/>
              <a:gd name="connsiteY585" fmla="*/ 6069024 h 6858000"/>
              <a:gd name="connsiteX586" fmla="*/ 6237352 w 12192000"/>
              <a:gd name="connsiteY586" fmla="*/ 6073662 h 6858000"/>
              <a:gd name="connsiteX587" fmla="*/ 6226223 w 12192000"/>
              <a:gd name="connsiteY587" fmla="*/ 6083584 h 6858000"/>
              <a:gd name="connsiteX588" fmla="*/ 6181228 w 12192000"/>
              <a:gd name="connsiteY588" fmla="*/ 6120760 h 6858000"/>
              <a:gd name="connsiteX589" fmla="*/ 6102590 w 12192000"/>
              <a:gd name="connsiteY589" fmla="*/ 6213786 h 6858000"/>
              <a:gd name="connsiteX590" fmla="*/ 6100870 w 12192000"/>
              <a:gd name="connsiteY590" fmla="*/ 6287009 h 6858000"/>
              <a:gd name="connsiteX591" fmla="*/ 6162906 w 12192000"/>
              <a:gd name="connsiteY591" fmla="*/ 6353338 h 6858000"/>
              <a:gd name="connsiteX592" fmla="*/ 6168757 w 12192000"/>
              <a:gd name="connsiteY592" fmla="*/ 6370452 h 6858000"/>
              <a:gd name="connsiteX593" fmla="*/ 6172410 w 12192000"/>
              <a:gd name="connsiteY593" fmla="*/ 6458274 h 6858000"/>
              <a:gd name="connsiteX594" fmla="*/ 6257148 w 12192000"/>
              <a:gd name="connsiteY594" fmla="*/ 6561950 h 6858000"/>
              <a:gd name="connsiteX595" fmla="*/ 6322682 w 12192000"/>
              <a:gd name="connsiteY595" fmla="*/ 6578152 h 6858000"/>
              <a:gd name="connsiteX596" fmla="*/ 6442432 w 12192000"/>
              <a:gd name="connsiteY596" fmla="*/ 6537202 h 6858000"/>
              <a:gd name="connsiteX597" fmla="*/ 6501135 w 12192000"/>
              <a:gd name="connsiteY597" fmla="*/ 6380271 h 6858000"/>
              <a:gd name="connsiteX598" fmla="*/ 6497319 w 12192000"/>
              <a:gd name="connsiteY598" fmla="*/ 6360168 h 6858000"/>
              <a:gd name="connsiteX599" fmla="*/ 6502726 w 12192000"/>
              <a:gd name="connsiteY599" fmla="*/ 6320090 h 6858000"/>
              <a:gd name="connsiteX600" fmla="*/ 6534428 w 12192000"/>
              <a:gd name="connsiteY600" fmla="*/ 6308867 h 6858000"/>
              <a:gd name="connsiteX601" fmla="*/ 6655610 w 12192000"/>
              <a:gd name="connsiteY601" fmla="*/ 6275456 h 6858000"/>
              <a:gd name="connsiteX602" fmla="*/ 6676659 w 12192000"/>
              <a:gd name="connsiteY602" fmla="*/ 6276669 h 6858000"/>
              <a:gd name="connsiteX603" fmla="*/ 6664449 w 12192000"/>
              <a:gd name="connsiteY603" fmla="*/ 6294607 h 6858000"/>
              <a:gd name="connsiteX604" fmla="*/ 6655704 w 12192000"/>
              <a:gd name="connsiteY604" fmla="*/ 6317093 h 6858000"/>
              <a:gd name="connsiteX605" fmla="*/ 6585972 w 12192000"/>
              <a:gd name="connsiteY605" fmla="*/ 6319913 h 6858000"/>
              <a:gd name="connsiteX606" fmla="*/ 6576273 w 12192000"/>
              <a:gd name="connsiteY606" fmla="*/ 6337374 h 6858000"/>
              <a:gd name="connsiteX607" fmla="*/ 6589660 w 12192000"/>
              <a:gd name="connsiteY607" fmla="*/ 6353057 h 6858000"/>
              <a:gd name="connsiteX608" fmla="*/ 6672556 w 12192000"/>
              <a:gd name="connsiteY608" fmla="*/ 6337325 h 6858000"/>
              <a:gd name="connsiteX609" fmla="*/ 6703049 w 12192000"/>
              <a:gd name="connsiteY609" fmla="*/ 6347159 h 6858000"/>
              <a:gd name="connsiteX610" fmla="*/ 6675478 w 12192000"/>
              <a:gd name="connsiteY610" fmla="*/ 6448719 h 6858000"/>
              <a:gd name="connsiteX611" fmla="*/ 6602596 w 12192000"/>
              <a:gd name="connsiteY611" fmla="*/ 6517220 h 6858000"/>
              <a:gd name="connsiteX612" fmla="*/ 6577953 w 12192000"/>
              <a:gd name="connsiteY612" fmla="*/ 6524501 h 6858000"/>
              <a:gd name="connsiteX613" fmla="*/ 6561799 w 12192000"/>
              <a:gd name="connsiteY613" fmla="*/ 6535377 h 6858000"/>
              <a:gd name="connsiteX614" fmla="*/ 6543611 w 12192000"/>
              <a:gd name="connsiteY614" fmla="*/ 6549242 h 6858000"/>
              <a:gd name="connsiteX615" fmla="*/ 6572069 w 12192000"/>
              <a:gd name="connsiteY615" fmla="*/ 6562065 h 6858000"/>
              <a:gd name="connsiteX616" fmla="*/ 6588223 w 12192000"/>
              <a:gd name="connsiteY616" fmla="*/ 6551190 h 6858000"/>
              <a:gd name="connsiteX617" fmla="*/ 6703459 w 12192000"/>
              <a:gd name="connsiteY617" fmla="*/ 6459028 h 6858000"/>
              <a:gd name="connsiteX618" fmla="*/ 6719613 w 12192000"/>
              <a:gd name="connsiteY618" fmla="*/ 6448153 h 6858000"/>
              <a:gd name="connsiteX619" fmla="*/ 6778565 w 12192000"/>
              <a:gd name="connsiteY619" fmla="*/ 6470809 h 6858000"/>
              <a:gd name="connsiteX620" fmla="*/ 6785241 w 12192000"/>
              <a:gd name="connsiteY620" fmla="*/ 6505990 h 6858000"/>
              <a:gd name="connsiteX621" fmla="*/ 6792394 w 12192000"/>
              <a:gd name="connsiteY621" fmla="*/ 6543684 h 6858000"/>
              <a:gd name="connsiteX622" fmla="*/ 6857707 w 12192000"/>
              <a:gd name="connsiteY622" fmla="*/ 6531290 h 6858000"/>
              <a:gd name="connsiteX623" fmla="*/ 6917485 w 12192000"/>
              <a:gd name="connsiteY623" fmla="*/ 6572013 h 6858000"/>
              <a:gd name="connsiteX624" fmla="*/ 6967819 w 12192000"/>
              <a:gd name="connsiteY624" fmla="*/ 6604117 h 6858000"/>
              <a:gd name="connsiteX625" fmla="*/ 7011000 w 12192000"/>
              <a:gd name="connsiteY625" fmla="*/ 6598525 h 6858000"/>
              <a:gd name="connsiteX626" fmla="*/ 7086710 w 12192000"/>
              <a:gd name="connsiteY626" fmla="*/ 6599778 h 6858000"/>
              <a:gd name="connsiteX627" fmla="*/ 7096630 w 12192000"/>
              <a:gd name="connsiteY627" fmla="*/ 6610911 h 6858000"/>
              <a:gd name="connsiteX628" fmla="*/ 7122416 w 12192000"/>
              <a:gd name="connsiteY628" fmla="*/ 6691931 h 6858000"/>
              <a:gd name="connsiteX629" fmla="*/ 7142256 w 12192000"/>
              <a:gd name="connsiteY629" fmla="*/ 6714200 h 6858000"/>
              <a:gd name="connsiteX630" fmla="*/ 7153863 w 12192000"/>
              <a:gd name="connsiteY630" fmla="*/ 6706791 h 6858000"/>
              <a:gd name="connsiteX631" fmla="*/ 7144929 w 12192000"/>
              <a:gd name="connsiteY631" fmla="*/ 6646005 h 6858000"/>
              <a:gd name="connsiteX632" fmla="*/ 7158222 w 12192000"/>
              <a:gd name="connsiteY632" fmla="*/ 6620051 h 6858000"/>
              <a:gd name="connsiteX633" fmla="*/ 7196251 w 12192000"/>
              <a:gd name="connsiteY633" fmla="*/ 6628454 h 6858000"/>
              <a:gd name="connsiteX634" fmla="*/ 7223152 w 12192000"/>
              <a:gd name="connsiteY634" fmla="*/ 6646780 h 6858000"/>
              <a:gd name="connsiteX635" fmla="*/ 7217080 w 12192000"/>
              <a:gd name="connsiteY635" fmla="*/ 6601071 h 6858000"/>
              <a:gd name="connsiteX636" fmla="*/ 7222835 w 12192000"/>
              <a:gd name="connsiteY636" fmla="*/ 6576547 h 6858000"/>
              <a:gd name="connsiteX637" fmla="*/ 7246874 w 12192000"/>
              <a:gd name="connsiteY637" fmla="*/ 6579796 h 6858000"/>
              <a:gd name="connsiteX638" fmla="*/ 7268844 w 12192000"/>
              <a:gd name="connsiteY638" fmla="*/ 6640712 h 6858000"/>
              <a:gd name="connsiteX639" fmla="*/ 7313262 w 12192000"/>
              <a:gd name="connsiteY639" fmla="*/ 6765057 h 6858000"/>
              <a:gd name="connsiteX640" fmla="*/ 7317554 w 12192000"/>
              <a:gd name="connsiteY640" fmla="*/ 6787673 h 6858000"/>
              <a:gd name="connsiteX641" fmla="*/ 7330940 w 12192000"/>
              <a:gd name="connsiteY641" fmla="*/ 6803357 h 6858000"/>
              <a:gd name="connsiteX642" fmla="*/ 7345663 w 12192000"/>
              <a:gd name="connsiteY642" fmla="*/ 6784943 h 6858000"/>
              <a:gd name="connsiteX643" fmla="*/ 7344837 w 12192000"/>
              <a:gd name="connsiteY643" fmla="*/ 6766875 h 6858000"/>
              <a:gd name="connsiteX644" fmla="*/ 7323216 w 12192000"/>
              <a:gd name="connsiteY644" fmla="*/ 6721514 h 6858000"/>
              <a:gd name="connsiteX645" fmla="*/ 7310084 w 12192000"/>
              <a:gd name="connsiteY645" fmla="*/ 6679747 h 6858000"/>
              <a:gd name="connsiteX646" fmla="*/ 7302327 w 12192000"/>
              <a:gd name="connsiteY646" fmla="*/ 6652582 h 6858000"/>
              <a:gd name="connsiteX647" fmla="*/ 7288369 w 12192000"/>
              <a:gd name="connsiteY647" fmla="*/ 6592749 h 6858000"/>
              <a:gd name="connsiteX648" fmla="*/ 7300614 w 12192000"/>
              <a:gd name="connsiteY648" fmla="*/ 6520133 h 6858000"/>
              <a:gd name="connsiteX649" fmla="*/ 7336830 w 12192000"/>
              <a:gd name="connsiteY649" fmla="*/ 6560121 h 6858000"/>
              <a:gd name="connsiteX650" fmla="*/ 7378386 w 12192000"/>
              <a:gd name="connsiteY650" fmla="*/ 6669389 h 6858000"/>
              <a:gd name="connsiteX651" fmla="*/ 7410881 w 12192000"/>
              <a:gd name="connsiteY651" fmla="*/ 6730911 h 6858000"/>
              <a:gd name="connsiteX652" fmla="*/ 7434443 w 12192000"/>
              <a:gd name="connsiteY652" fmla="*/ 6731647 h 6858000"/>
              <a:gd name="connsiteX653" fmla="*/ 7436606 w 12192000"/>
              <a:gd name="connsiteY653" fmla="*/ 6715615 h 6858000"/>
              <a:gd name="connsiteX654" fmla="*/ 7387514 w 12192000"/>
              <a:gd name="connsiteY654" fmla="*/ 6607778 h 6858000"/>
              <a:gd name="connsiteX655" fmla="*/ 7370312 w 12192000"/>
              <a:gd name="connsiteY655" fmla="*/ 6571992 h 6858000"/>
              <a:gd name="connsiteX656" fmla="*/ 7373462 w 12192000"/>
              <a:gd name="connsiteY656" fmla="*/ 6506308 h 6858000"/>
              <a:gd name="connsiteX657" fmla="*/ 7363098 w 12192000"/>
              <a:gd name="connsiteY657" fmla="*/ 6437983 h 6858000"/>
              <a:gd name="connsiteX658" fmla="*/ 7353084 w 12192000"/>
              <a:gd name="connsiteY658" fmla="*/ 6385212 h 6858000"/>
              <a:gd name="connsiteX659" fmla="*/ 7371305 w 12192000"/>
              <a:gd name="connsiteY659" fmla="*/ 6316668 h 6858000"/>
              <a:gd name="connsiteX660" fmla="*/ 7402054 w 12192000"/>
              <a:gd name="connsiteY660" fmla="*/ 6300419 h 6858000"/>
              <a:gd name="connsiteX661" fmla="*/ 7437350 w 12192000"/>
              <a:gd name="connsiteY661" fmla="*/ 6280703 h 6858000"/>
              <a:gd name="connsiteX662" fmla="*/ 7492265 w 12192000"/>
              <a:gd name="connsiteY662" fmla="*/ 6254662 h 6858000"/>
              <a:gd name="connsiteX663" fmla="*/ 7601585 w 12192000"/>
              <a:gd name="connsiteY663" fmla="*/ 6254743 h 6858000"/>
              <a:gd name="connsiteX664" fmla="*/ 7644416 w 12192000"/>
              <a:gd name="connsiteY664" fmla="*/ 6233598 h 6858000"/>
              <a:gd name="connsiteX665" fmla="*/ 7738986 w 12192000"/>
              <a:gd name="connsiteY665" fmla="*/ 6101101 h 6858000"/>
              <a:gd name="connsiteX666" fmla="*/ 7789549 w 12192000"/>
              <a:gd name="connsiteY666" fmla="*/ 5956128 h 6858000"/>
              <a:gd name="connsiteX667" fmla="*/ 7822144 w 12192000"/>
              <a:gd name="connsiteY667" fmla="*/ 5853615 h 6858000"/>
              <a:gd name="connsiteX668" fmla="*/ 7891688 w 12192000"/>
              <a:gd name="connsiteY668" fmla="*/ 5767522 h 6858000"/>
              <a:gd name="connsiteX669" fmla="*/ 7934264 w 12192000"/>
              <a:gd name="connsiteY669" fmla="*/ 5772460 h 6858000"/>
              <a:gd name="connsiteX670" fmla="*/ 7960688 w 12192000"/>
              <a:gd name="connsiteY670" fmla="*/ 5788272 h 6858000"/>
              <a:gd name="connsiteX671" fmla="*/ 8006508 w 12192000"/>
              <a:gd name="connsiteY671" fmla="*/ 5769163 h 6858000"/>
              <a:gd name="connsiteX672" fmla="*/ 8030708 w 12192000"/>
              <a:gd name="connsiteY672" fmla="*/ 5704692 h 6858000"/>
              <a:gd name="connsiteX673" fmla="*/ 8054142 w 12192000"/>
              <a:gd name="connsiteY673" fmla="*/ 5718469 h 6858000"/>
              <a:gd name="connsiteX674" fmla="*/ 8163683 w 12192000"/>
              <a:gd name="connsiteY674" fmla="*/ 5747145 h 6858000"/>
              <a:gd name="connsiteX675" fmla="*/ 8172778 w 12192000"/>
              <a:gd name="connsiteY675" fmla="*/ 5740213 h 6858000"/>
              <a:gd name="connsiteX676" fmla="*/ 8223367 w 12192000"/>
              <a:gd name="connsiteY676" fmla="*/ 5746232 h 6858000"/>
              <a:gd name="connsiteX677" fmla="*/ 8285053 w 12192000"/>
              <a:gd name="connsiteY677" fmla="*/ 5797008 h 6858000"/>
              <a:gd name="connsiteX678" fmla="*/ 8324513 w 12192000"/>
              <a:gd name="connsiteY678" fmla="*/ 5812951 h 6858000"/>
              <a:gd name="connsiteX679" fmla="*/ 8357263 w 12192000"/>
              <a:gd name="connsiteY679" fmla="*/ 5848390 h 6858000"/>
              <a:gd name="connsiteX680" fmla="*/ 8373860 w 12192000"/>
              <a:gd name="connsiteY680" fmla="*/ 5894705 h 6858000"/>
              <a:gd name="connsiteX681" fmla="*/ 8368581 w 12192000"/>
              <a:gd name="connsiteY681" fmla="*/ 5921741 h 6858000"/>
              <a:gd name="connsiteX682" fmla="*/ 8363396 w 12192000"/>
              <a:gd name="connsiteY682" fmla="*/ 5990414 h 6858000"/>
              <a:gd name="connsiteX683" fmla="*/ 8392969 w 12192000"/>
              <a:gd name="connsiteY683" fmla="*/ 5940544 h 6858000"/>
              <a:gd name="connsiteX684" fmla="*/ 8413321 w 12192000"/>
              <a:gd name="connsiteY684" fmla="*/ 5910647 h 6858000"/>
              <a:gd name="connsiteX685" fmla="*/ 8427916 w 12192000"/>
              <a:gd name="connsiteY685" fmla="*/ 5905274 h 6858000"/>
              <a:gd name="connsiteX686" fmla="*/ 8469572 w 12192000"/>
              <a:gd name="connsiteY686" fmla="*/ 5850508 h 6858000"/>
              <a:gd name="connsiteX687" fmla="*/ 8523533 w 12192000"/>
              <a:gd name="connsiteY687" fmla="*/ 5819439 h 6858000"/>
              <a:gd name="connsiteX688" fmla="*/ 8544838 w 12192000"/>
              <a:gd name="connsiteY688" fmla="*/ 5794569 h 6858000"/>
              <a:gd name="connsiteX689" fmla="*/ 8628627 w 12192000"/>
              <a:gd name="connsiteY689" fmla="*/ 5687549 h 6858000"/>
              <a:gd name="connsiteX690" fmla="*/ 8646211 w 12192000"/>
              <a:gd name="connsiteY690" fmla="*/ 5684211 h 6858000"/>
              <a:gd name="connsiteX691" fmla="*/ 8648597 w 12192000"/>
              <a:gd name="connsiteY691" fmla="*/ 5696776 h 6858000"/>
              <a:gd name="connsiteX692" fmla="*/ 8578542 w 12192000"/>
              <a:gd name="connsiteY692" fmla="*/ 5835034 h 6858000"/>
              <a:gd name="connsiteX693" fmla="*/ 8568716 w 12192000"/>
              <a:gd name="connsiteY693" fmla="*/ 5865537 h 6858000"/>
              <a:gd name="connsiteX694" fmla="*/ 8605536 w 12192000"/>
              <a:gd name="connsiteY694" fmla="*/ 5894997 h 6858000"/>
              <a:gd name="connsiteX695" fmla="*/ 8629830 w 12192000"/>
              <a:gd name="connsiteY695" fmla="*/ 5872163 h 6858000"/>
              <a:gd name="connsiteX696" fmla="*/ 8646588 w 12192000"/>
              <a:gd name="connsiteY696" fmla="*/ 5850758 h 6858000"/>
              <a:gd name="connsiteX697" fmla="*/ 8657368 w 12192000"/>
              <a:gd name="connsiteY697" fmla="*/ 5825283 h 6858000"/>
              <a:gd name="connsiteX698" fmla="*/ 8680743 w 12192000"/>
              <a:gd name="connsiteY698" fmla="*/ 5742744 h 6858000"/>
              <a:gd name="connsiteX699" fmla="*/ 8695370 w 12192000"/>
              <a:gd name="connsiteY699" fmla="*/ 5682693 h 6858000"/>
              <a:gd name="connsiteX700" fmla="*/ 8715884 w 12192000"/>
              <a:gd name="connsiteY700" fmla="*/ 5585077 h 6858000"/>
              <a:gd name="connsiteX701" fmla="*/ 8724398 w 12192000"/>
              <a:gd name="connsiteY701" fmla="*/ 5521955 h 6858000"/>
              <a:gd name="connsiteX702" fmla="*/ 8730411 w 12192000"/>
              <a:gd name="connsiteY702" fmla="*/ 5459998 h 6858000"/>
              <a:gd name="connsiteX703" fmla="*/ 8752920 w 12192000"/>
              <a:gd name="connsiteY703" fmla="*/ 5469969 h 6858000"/>
              <a:gd name="connsiteX704" fmla="*/ 8816783 w 12192000"/>
              <a:gd name="connsiteY704" fmla="*/ 5503084 h 6858000"/>
              <a:gd name="connsiteX705" fmla="*/ 8831469 w 12192000"/>
              <a:gd name="connsiteY705" fmla="*/ 5510017 h 6858000"/>
              <a:gd name="connsiteX706" fmla="*/ 8823805 w 12192000"/>
              <a:gd name="connsiteY706" fmla="*/ 5522942 h 6858000"/>
              <a:gd name="connsiteX707" fmla="*/ 8818143 w 12192000"/>
              <a:gd name="connsiteY707" fmla="*/ 5589101 h 6858000"/>
              <a:gd name="connsiteX708" fmla="*/ 8827204 w 12192000"/>
              <a:gd name="connsiteY708" fmla="*/ 5636847 h 6858000"/>
              <a:gd name="connsiteX709" fmla="*/ 8870895 w 12192000"/>
              <a:gd name="connsiteY709" fmla="*/ 5579090 h 6858000"/>
              <a:gd name="connsiteX710" fmla="*/ 8883990 w 12192000"/>
              <a:gd name="connsiteY710" fmla="*/ 5538164 h 6858000"/>
              <a:gd name="connsiteX711" fmla="*/ 8886471 w 12192000"/>
              <a:gd name="connsiteY711" fmla="*/ 5536434 h 6858000"/>
              <a:gd name="connsiteX712" fmla="*/ 8913589 w 12192000"/>
              <a:gd name="connsiteY712" fmla="*/ 5552076 h 6858000"/>
              <a:gd name="connsiteX713" fmla="*/ 8941951 w 12192000"/>
              <a:gd name="connsiteY713" fmla="*/ 5574680 h 6858000"/>
              <a:gd name="connsiteX714" fmla="*/ 8945290 w 12192000"/>
              <a:gd name="connsiteY714" fmla="*/ 5592270 h 6858000"/>
              <a:gd name="connsiteX715" fmla="*/ 8941697 w 12192000"/>
              <a:gd name="connsiteY715" fmla="*/ 5600762 h 6858000"/>
              <a:gd name="connsiteX716" fmla="*/ 8979565 w 12192000"/>
              <a:gd name="connsiteY716" fmla="*/ 5676885 h 6858000"/>
              <a:gd name="connsiteX717" fmla="*/ 9044018 w 12192000"/>
              <a:gd name="connsiteY717" fmla="*/ 5701102 h 6858000"/>
              <a:gd name="connsiteX718" fmla="*/ 9005733 w 12192000"/>
              <a:gd name="connsiteY718" fmla="*/ 5718781 h 6858000"/>
              <a:gd name="connsiteX719" fmla="*/ 8967576 w 12192000"/>
              <a:gd name="connsiteY719" fmla="*/ 5723418 h 6858000"/>
              <a:gd name="connsiteX720" fmla="*/ 8956446 w 12192000"/>
              <a:gd name="connsiteY720" fmla="*/ 5733341 h 6858000"/>
              <a:gd name="connsiteX721" fmla="*/ 8911452 w 12192000"/>
              <a:gd name="connsiteY721" fmla="*/ 5770517 h 6858000"/>
              <a:gd name="connsiteX722" fmla="*/ 8832814 w 12192000"/>
              <a:gd name="connsiteY722" fmla="*/ 5863543 h 6858000"/>
              <a:gd name="connsiteX723" fmla="*/ 8831095 w 12192000"/>
              <a:gd name="connsiteY723" fmla="*/ 5936765 h 6858000"/>
              <a:gd name="connsiteX724" fmla="*/ 8893129 w 12192000"/>
              <a:gd name="connsiteY724" fmla="*/ 6003095 h 6858000"/>
              <a:gd name="connsiteX725" fmla="*/ 8898980 w 12192000"/>
              <a:gd name="connsiteY725" fmla="*/ 6020209 h 6858000"/>
              <a:gd name="connsiteX726" fmla="*/ 8902634 w 12192000"/>
              <a:gd name="connsiteY726" fmla="*/ 6108031 h 6858000"/>
              <a:gd name="connsiteX727" fmla="*/ 8987371 w 12192000"/>
              <a:gd name="connsiteY727" fmla="*/ 6211708 h 6858000"/>
              <a:gd name="connsiteX728" fmla="*/ 9052905 w 12192000"/>
              <a:gd name="connsiteY728" fmla="*/ 6227908 h 6858000"/>
              <a:gd name="connsiteX729" fmla="*/ 9172655 w 12192000"/>
              <a:gd name="connsiteY729" fmla="*/ 6186959 h 6858000"/>
              <a:gd name="connsiteX730" fmla="*/ 9231358 w 12192000"/>
              <a:gd name="connsiteY730" fmla="*/ 6030028 h 6858000"/>
              <a:gd name="connsiteX731" fmla="*/ 9227543 w 12192000"/>
              <a:gd name="connsiteY731" fmla="*/ 6009924 h 6858000"/>
              <a:gd name="connsiteX732" fmla="*/ 9232950 w 12192000"/>
              <a:gd name="connsiteY732" fmla="*/ 5969847 h 6858000"/>
              <a:gd name="connsiteX733" fmla="*/ 9264653 w 12192000"/>
              <a:gd name="connsiteY733" fmla="*/ 5958624 h 6858000"/>
              <a:gd name="connsiteX734" fmla="*/ 9385833 w 12192000"/>
              <a:gd name="connsiteY734" fmla="*/ 5925213 h 6858000"/>
              <a:gd name="connsiteX735" fmla="*/ 9406883 w 12192000"/>
              <a:gd name="connsiteY735" fmla="*/ 5926425 h 6858000"/>
              <a:gd name="connsiteX736" fmla="*/ 9394673 w 12192000"/>
              <a:gd name="connsiteY736" fmla="*/ 5944363 h 6858000"/>
              <a:gd name="connsiteX737" fmla="*/ 9385928 w 12192000"/>
              <a:gd name="connsiteY737" fmla="*/ 5966850 h 6858000"/>
              <a:gd name="connsiteX738" fmla="*/ 9316196 w 12192000"/>
              <a:gd name="connsiteY738" fmla="*/ 5969669 h 6858000"/>
              <a:gd name="connsiteX739" fmla="*/ 9306497 w 12192000"/>
              <a:gd name="connsiteY739" fmla="*/ 5987131 h 6858000"/>
              <a:gd name="connsiteX740" fmla="*/ 9319883 w 12192000"/>
              <a:gd name="connsiteY740" fmla="*/ 6002814 h 6858000"/>
              <a:gd name="connsiteX741" fmla="*/ 9402780 w 12192000"/>
              <a:gd name="connsiteY741" fmla="*/ 5987083 h 6858000"/>
              <a:gd name="connsiteX742" fmla="*/ 9433274 w 12192000"/>
              <a:gd name="connsiteY742" fmla="*/ 5996916 h 6858000"/>
              <a:gd name="connsiteX743" fmla="*/ 9405702 w 12192000"/>
              <a:gd name="connsiteY743" fmla="*/ 6098475 h 6858000"/>
              <a:gd name="connsiteX744" fmla="*/ 9332820 w 12192000"/>
              <a:gd name="connsiteY744" fmla="*/ 6166978 h 6858000"/>
              <a:gd name="connsiteX745" fmla="*/ 9308176 w 12192000"/>
              <a:gd name="connsiteY745" fmla="*/ 6174258 h 6858000"/>
              <a:gd name="connsiteX746" fmla="*/ 9292023 w 12192000"/>
              <a:gd name="connsiteY746" fmla="*/ 6185133 h 6858000"/>
              <a:gd name="connsiteX747" fmla="*/ 9273835 w 12192000"/>
              <a:gd name="connsiteY747" fmla="*/ 6198999 h 6858000"/>
              <a:gd name="connsiteX748" fmla="*/ 9302293 w 12192000"/>
              <a:gd name="connsiteY748" fmla="*/ 6211822 h 6858000"/>
              <a:gd name="connsiteX749" fmla="*/ 9318446 w 12192000"/>
              <a:gd name="connsiteY749" fmla="*/ 6200946 h 6858000"/>
              <a:gd name="connsiteX750" fmla="*/ 9433684 w 12192000"/>
              <a:gd name="connsiteY750" fmla="*/ 6108786 h 6858000"/>
              <a:gd name="connsiteX751" fmla="*/ 9449836 w 12192000"/>
              <a:gd name="connsiteY751" fmla="*/ 6097909 h 6858000"/>
              <a:gd name="connsiteX752" fmla="*/ 9508788 w 12192000"/>
              <a:gd name="connsiteY752" fmla="*/ 6120566 h 6858000"/>
              <a:gd name="connsiteX753" fmla="*/ 9515464 w 12192000"/>
              <a:gd name="connsiteY753" fmla="*/ 6155747 h 6858000"/>
              <a:gd name="connsiteX754" fmla="*/ 9522619 w 12192000"/>
              <a:gd name="connsiteY754" fmla="*/ 6193441 h 6858000"/>
              <a:gd name="connsiteX755" fmla="*/ 9587930 w 12192000"/>
              <a:gd name="connsiteY755" fmla="*/ 6181047 h 6858000"/>
              <a:gd name="connsiteX756" fmla="*/ 9647708 w 12192000"/>
              <a:gd name="connsiteY756" fmla="*/ 6221771 h 6858000"/>
              <a:gd name="connsiteX757" fmla="*/ 9698043 w 12192000"/>
              <a:gd name="connsiteY757" fmla="*/ 6253873 h 6858000"/>
              <a:gd name="connsiteX758" fmla="*/ 9741224 w 12192000"/>
              <a:gd name="connsiteY758" fmla="*/ 6248282 h 6858000"/>
              <a:gd name="connsiteX759" fmla="*/ 9816934 w 12192000"/>
              <a:gd name="connsiteY759" fmla="*/ 6249534 h 6858000"/>
              <a:gd name="connsiteX760" fmla="*/ 9826855 w 12192000"/>
              <a:gd name="connsiteY760" fmla="*/ 6260669 h 6858000"/>
              <a:gd name="connsiteX761" fmla="*/ 9852639 w 12192000"/>
              <a:gd name="connsiteY761" fmla="*/ 6341688 h 6858000"/>
              <a:gd name="connsiteX762" fmla="*/ 9872481 w 12192000"/>
              <a:gd name="connsiteY762" fmla="*/ 6363957 h 6858000"/>
              <a:gd name="connsiteX763" fmla="*/ 9884086 w 12192000"/>
              <a:gd name="connsiteY763" fmla="*/ 6356547 h 6858000"/>
              <a:gd name="connsiteX764" fmla="*/ 9875154 w 12192000"/>
              <a:gd name="connsiteY764" fmla="*/ 6295761 h 6858000"/>
              <a:gd name="connsiteX765" fmla="*/ 9888445 w 12192000"/>
              <a:gd name="connsiteY765" fmla="*/ 6269808 h 6858000"/>
              <a:gd name="connsiteX766" fmla="*/ 9926475 w 12192000"/>
              <a:gd name="connsiteY766" fmla="*/ 6278211 h 6858000"/>
              <a:gd name="connsiteX767" fmla="*/ 9953375 w 12192000"/>
              <a:gd name="connsiteY767" fmla="*/ 6296537 h 6858000"/>
              <a:gd name="connsiteX768" fmla="*/ 9947303 w 12192000"/>
              <a:gd name="connsiteY768" fmla="*/ 6250828 h 6858000"/>
              <a:gd name="connsiteX769" fmla="*/ 9953059 w 12192000"/>
              <a:gd name="connsiteY769" fmla="*/ 6226305 h 6858000"/>
              <a:gd name="connsiteX770" fmla="*/ 9977099 w 12192000"/>
              <a:gd name="connsiteY770" fmla="*/ 6229553 h 6858000"/>
              <a:gd name="connsiteX771" fmla="*/ 9999069 w 12192000"/>
              <a:gd name="connsiteY771" fmla="*/ 6290469 h 6858000"/>
              <a:gd name="connsiteX772" fmla="*/ 10043485 w 12192000"/>
              <a:gd name="connsiteY772" fmla="*/ 6414815 h 6858000"/>
              <a:gd name="connsiteX773" fmla="*/ 10047777 w 12192000"/>
              <a:gd name="connsiteY773" fmla="*/ 6437431 h 6858000"/>
              <a:gd name="connsiteX774" fmla="*/ 10061163 w 12192000"/>
              <a:gd name="connsiteY774" fmla="*/ 6453114 h 6858000"/>
              <a:gd name="connsiteX775" fmla="*/ 10075886 w 12192000"/>
              <a:gd name="connsiteY775" fmla="*/ 6434699 h 6858000"/>
              <a:gd name="connsiteX776" fmla="*/ 10075060 w 12192000"/>
              <a:gd name="connsiteY776" fmla="*/ 6416632 h 6858000"/>
              <a:gd name="connsiteX777" fmla="*/ 10053439 w 12192000"/>
              <a:gd name="connsiteY777" fmla="*/ 6371270 h 6858000"/>
              <a:gd name="connsiteX778" fmla="*/ 10040309 w 12192000"/>
              <a:gd name="connsiteY778" fmla="*/ 6329504 h 6858000"/>
              <a:gd name="connsiteX779" fmla="*/ 10032550 w 12192000"/>
              <a:gd name="connsiteY779" fmla="*/ 6302339 h 6858000"/>
              <a:gd name="connsiteX780" fmla="*/ 10018593 w 12192000"/>
              <a:gd name="connsiteY780" fmla="*/ 6242505 h 6858000"/>
              <a:gd name="connsiteX781" fmla="*/ 10030837 w 12192000"/>
              <a:gd name="connsiteY781" fmla="*/ 6169890 h 6858000"/>
              <a:gd name="connsiteX782" fmla="*/ 10067053 w 12192000"/>
              <a:gd name="connsiteY782" fmla="*/ 6209879 h 6858000"/>
              <a:gd name="connsiteX783" fmla="*/ 10108609 w 12192000"/>
              <a:gd name="connsiteY783" fmla="*/ 6319146 h 6858000"/>
              <a:gd name="connsiteX784" fmla="*/ 10141105 w 12192000"/>
              <a:gd name="connsiteY784" fmla="*/ 6380668 h 6858000"/>
              <a:gd name="connsiteX785" fmla="*/ 10164666 w 12192000"/>
              <a:gd name="connsiteY785" fmla="*/ 6381404 h 6858000"/>
              <a:gd name="connsiteX786" fmla="*/ 10166829 w 12192000"/>
              <a:gd name="connsiteY786" fmla="*/ 6365373 h 6858000"/>
              <a:gd name="connsiteX787" fmla="*/ 10117737 w 12192000"/>
              <a:gd name="connsiteY787" fmla="*/ 6257535 h 6858000"/>
              <a:gd name="connsiteX788" fmla="*/ 10100536 w 12192000"/>
              <a:gd name="connsiteY788" fmla="*/ 6221748 h 6858000"/>
              <a:gd name="connsiteX789" fmla="*/ 10103686 w 12192000"/>
              <a:gd name="connsiteY789" fmla="*/ 6156065 h 6858000"/>
              <a:gd name="connsiteX790" fmla="*/ 10093322 w 12192000"/>
              <a:gd name="connsiteY790" fmla="*/ 6087739 h 6858000"/>
              <a:gd name="connsiteX791" fmla="*/ 10083307 w 12192000"/>
              <a:gd name="connsiteY791" fmla="*/ 6034968 h 6858000"/>
              <a:gd name="connsiteX792" fmla="*/ 10101530 w 12192000"/>
              <a:gd name="connsiteY792" fmla="*/ 5966425 h 6858000"/>
              <a:gd name="connsiteX793" fmla="*/ 10132278 w 12192000"/>
              <a:gd name="connsiteY793" fmla="*/ 5950176 h 6858000"/>
              <a:gd name="connsiteX794" fmla="*/ 10167574 w 12192000"/>
              <a:gd name="connsiteY794" fmla="*/ 5930461 h 6858000"/>
              <a:gd name="connsiteX795" fmla="*/ 10222490 w 12192000"/>
              <a:gd name="connsiteY795" fmla="*/ 5904419 h 6858000"/>
              <a:gd name="connsiteX796" fmla="*/ 10331808 w 12192000"/>
              <a:gd name="connsiteY796" fmla="*/ 5904501 h 6858000"/>
              <a:gd name="connsiteX797" fmla="*/ 10374640 w 12192000"/>
              <a:gd name="connsiteY797" fmla="*/ 5883355 h 6858000"/>
              <a:gd name="connsiteX798" fmla="*/ 10469210 w 12192000"/>
              <a:gd name="connsiteY798" fmla="*/ 5750857 h 6858000"/>
              <a:gd name="connsiteX799" fmla="*/ 10519773 w 12192000"/>
              <a:gd name="connsiteY799" fmla="*/ 5605884 h 6858000"/>
              <a:gd name="connsiteX800" fmla="*/ 10552368 w 12192000"/>
              <a:gd name="connsiteY800" fmla="*/ 5503372 h 6858000"/>
              <a:gd name="connsiteX801" fmla="*/ 10621911 w 12192000"/>
              <a:gd name="connsiteY801" fmla="*/ 5417280 h 6858000"/>
              <a:gd name="connsiteX802" fmla="*/ 10664488 w 12192000"/>
              <a:gd name="connsiteY802" fmla="*/ 5422216 h 6858000"/>
              <a:gd name="connsiteX803" fmla="*/ 10690911 w 12192000"/>
              <a:gd name="connsiteY803" fmla="*/ 5438030 h 6858000"/>
              <a:gd name="connsiteX804" fmla="*/ 10736732 w 12192000"/>
              <a:gd name="connsiteY804" fmla="*/ 5418919 h 6858000"/>
              <a:gd name="connsiteX805" fmla="*/ 10760931 w 12192000"/>
              <a:gd name="connsiteY805" fmla="*/ 5354449 h 6858000"/>
              <a:gd name="connsiteX806" fmla="*/ 10784367 w 12192000"/>
              <a:gd name="connsiteY806" fmla="*/ 5368225 h 6858000"/>
              <a:gd name="connsiteX807" fmla="*/ 10893907 w 12192000"/>
              <a:gd name="connsiteY807" fmla="*/ 5396903 h 6858000"/>
              <a:gd name="connsiteX808" fmla="*/ 10903001 w 12192000"/>
              <a:gd name="connsiteY808" fmla="*/ 5389969 h 6858000"/>
              <a:gd name="connsiteX809" fmla="*/ 10953591 w 12192000"/>
              <a:gd name="connsiteY809" fmla="*/ 5395990 h 6858000"/>
              <a:gd name="connsiteX810" fmla="*/ 11015277 w 12192000"/>
              <a:gd name="connsiteY810" fmla="*/ 5446765 h 6858000"/>
              <a:gd name="connsiteX811" fmla="*/ 11054737 w 12192000"/>
              <a:gd name="connsiteY811" fmla="*/ 5462707 h 6858000"/>
              <a:gd name="connsiteX812" fmla="*/ 11087487 w 12192000"/>
              <a:gd name="connsiteY812" fmla="*/ 5498147 h 6858000"/>
              <a:gd name="connsiteX813" fmla="*/ 11104085 w 12192000"/>
              <a:gd name="connsiteY813" fmla="*/ 5544462 h 6858000"/>
              <a:gd name="connsiteX814" fmla="*/ 11098805 w 12192000"/>
              <a:gd name="connsiteY814" fmla="*/ 5571498 h 6858000"/>
              <a:gd name="connsiteX815" fmla="*/ 11093620 w 12192000"/>
              <a:gd name="connsiteY815" fmla="*/ 5640172 h 6858000"/>
              <a:gd name="connsiteX816" fmla="*/ 11123193 w 12192000"/>
              <a:gd name="connsiteY816" fmla="*/ 5590300 h 6858000"/>
              <a:gd name="connsiteX817" fmla="*/ 11143544 w 12192000"/>
              <a:gd name="connsiteY817" fmla="*/ 5560404 h 6858000"/>
              <a:gd name="connsiteX818" fmla="*/ 11158139 w 12192000"/>
              <a:gd name="connsiteY818" fmla="*/ 5555031 h 6858000"/>
              <a:gd name="connsiteX819" fmla="*/ 11199797 w 12192000"/>
              <a:gd name="connsiteY819" fmla="*/ 5500264 h 6858000"/>
              <a:gd name="connsiteX820" fmla="*/ 11253757 w 12192000"/>
              <a:gd name="connsiteY820" fmla="*/ 5469197 h 6858000"/>
              <a:gd name="connsiteX821" fmla="*/ 11275063 w 12192000"/>
              <a:gd name="connsiteY821" fmla="*/ 5444326 h 6858000"/>
              <a:gd name="connsiteX822" fmla="*/ 11358852 w 12192000"/>
              <a:gd name="connsiteY822" fmla="*/ 5337305 h 6858000"/>
              <a:gd name="connsiteX823" fmla="*/ 11376435 w 12192000"/>
              <a:gd name="connsiteY823" fmla="*/ 5333969 h 6858000"/>
              <a:gd name="connsiteX824" fmla="*/ 11378820 w 12192000"/>
              <a:gd name="connsiteY824" fmla="*/ 5346533 h 6858000"/>
              <a:gd name="connsiteX825" fmla="*/ 11308767 w 12192000"/>
              <a:gd name="connsiteY825" fmla="*/ 5484792 h 6858000"/>
              <a:gd name="connsiteX826" fmla="*/ 11298940 w 12192000"/>
              <a:gd name="connsiteY826" fmla="*/ 5515294 h 6858000"/>
              <a:gd name="connsiteX827" fmla="*/ 11335761 w 12192000"/>
              <a:gd name="connsiteY827" fmla="*/ 5544754 h 6858000"/>
              <a:gd name="connsiteX828" fmla="*/ 11360054 w 12192000"/>
              <a:gd name="connsiteY828" fmla="*/ 5521920 h 6858000"/>
              <a:gd name="connsiteX829" fmla="*/ 11376812 w 12192000"/>
              <a:gd name="connsiteY829" fmla="*/ 5500516 h 6858000"/>
              <a:gd name="connsiteX830" fmla="*/ 11387592 w 12192000"/>
              <a:gd name="connsiteY830" fmla="*/ 5475039 h 6858000"/>
              <a:gd name="connsiteX831" fmla="*/ 11410966 w 12192000"/>
              <a:gd name="connsiteY831" fmla="*/ 5392501 h 6858000"/>
              <a:gd name="connsiteX832" fmla="*/ 11425594 w 12192000"/>
              <a:gd name="connsiteY832" fmla="*/ 5332449 h 6858000"/>
              <a:gd name="connsiteX833" fmla="*/ 11446107 w 12192000"/>
              <a:gd name="connsiteY833" fmla="*/ 5234834 h 6858000"/>
              <a:gd name="connsiteX834" fmla="*/ 11460896 w 12192000"/>
              <a:gd name="connsiteY834" fmla="*/ 5107063 h 6858000"/>
              <a:gd name="connsiteX835" fmla="*/ 11484842 w 12192000"/>
              <a:gd name="connsiteY835" fmla="*/ 5068675 h 6858000"/>
              <a:gd name="connsiteX836" fmla="*/ 11501122 w 12192000"/>
              <a:gd name="connsiteY836" fmla="*/ 5044758 h 6858000"/>
              <a:gd name="connsiteX837" fmla="*/ 11518612 w 12192000"/>
              <a:gd name="connsiteY837" fmla="*/ 4999784 h 6858000"/>
              <a:gd name="connsiteX838" fmla="*/ 11569484 w 12192000"/>
              <a:gd name="connsiteY838" fmla="*/ 5130714 h 6858000"/>
              <a:gd name="connsiteX839" fmla="*/ 11554030 w 12192000"/>
              <a:gd name="connsiteY839" fmla="*/ 5172699 h 6858000"/>
              <a:gd name="connsiteX840" fmla="*/ 11548368 w 12192000"/>
              <a:gd name="connsiteY840" fmla="*/ 5238859 h 6858000"/>
              <a:gd name="connsiteX841" fmla="*/ 11557429 w 12192000"/>
              <a:gd name="connsiteY841" fmla="*/ 5286604 h 6858000"/>
              <a:gd name="connsiteX842" fmla="*/ 11601119 w 12192000"/>
              <a:gd name="connsiteY842" fmla="*/ 5228848 h 6858000"/>
              <a:gd name="connsiteX843" fmla="*/ 11625669 w 12192000"/>
              <a:gd name="connsiteY843" fmla="*/ 5179931 h 6858000"/>
              <a:gd name="connsiteX844" fmla="*/ 11640997 w 12192000"/>
              <a:gd name="connsiteY844" fmla="*/ 5150987 h 6858000"/>
              <a:gd name="connsiteX845" fmla="*/ 11655148 w 12192000"/>
              <a:gd name="connsiteY845" fmla="*/ 5088423 h 6858000"/>
              <a:gd name="connsiteX846" fmla="*/ 11661286 w 12192000"/>
              <a:gd name="connsiteY846" fmla="*/ 5024777 h 6858000"/>
              <a:gd name="connsiteX847" fmla="*/ 11680685 w 12192000"/>
              <a:gd name="connsiteY847" fmla="*/ 4989854 h 6858000"/>
              <a:gd name="connsiteX848" fmla="*/ 11694836 w 12192000"/>
              <a:gd name="connsiteY848" fmla="*/ 4927290 h 6858000"/>
              <a:gd name="connsiteX849" fmla="*/ 11656203 w 12192000"/>
              <a:gd name="connsiteY849" fmla="*/ 4929415 h 6858000"/>
              <a:gd name="connsiteX850" fmla="*/ 11627999 w 12192000"/>
              <a:gd name="connsiteY850" fmla="*/ 4890509 h 6858000"/>
              <a:gd name="connsiteX851" fmla="*/ 11609717 w 12192000"/>
              <a:gd name="connsiteY851" fmla="*/ 4862737 h 6858000"/>
              <a:gd name="connsiteX852" fmla="*/ 11590224 w 12192000"/>
              <a:gd name="connsiteY852" fmla="*/ 4856023 h 6858000"/>
              <a:gd name="connsiteX853" fmla="*/ 11606378 w 12192000"/>
              <a:gd name="connsiteY853" fmla="*/ 4845147 h 6858000"/>
              <a:gd name="connsiteX854" fmla="*/ 11614170 w 12192000"/>
              <a:gd name="connsiteY854" fmla="*/ 4817635 h 6858000"/>
              <a:gd name="connsiteX855" fmla="*/ 11592294 w 12192000"/>
              <a:gd name="connsiteY855" fmla="*/ 4798355 h 6858000"/>
              <a:gd name="connsiteX856" fmla="*/ 11541006 w 12192000"/>
              <a:gd name="connsiteY856" fmla="*/ 4761227 h 6858000"/>
              <a:gd name="connsiteX857" fmla="*/ 11531213 w 12192000"/>
              <a:gd name="connsiteY857" fmla="*/ 4737052 h 6858000"/>
              <a:gd name="connsiteX858" fmla="*/ 11627588 w 12192000"/>
              <a:gd name="connsiteY858" fmla="*/ 4778640 h 6858000"/>
              <a:gd name="connsiteX859" fmla="*/ 11639544 w 12192000"/>
              <a:gd name="connsiteY859" fmla="*/ 4786785 h 6858000"/>
              <a:gd name="connsiteX860" fmla="*/ 11657128 w 12192000"/>
              <a:gd name="connsiteY860" fmla="*/ 4783448 h 6858000"/>
              <a:gd name="connsiteX861" fmla="*/ 11654268 w 12192000"/>
              <a:gd name="connsiteY861" fmla="*/ 4768371 h 6858000"/>
              <a:gd name="connsiteX862" fmla="*/ 11594967 w 12192000"/>
              <a:gd name="connsiteY862" fmla="*/ 4730159 h 6858000"/>
              <a:gd name="connsiteX863" fmla="*/ 11565460 w 12192000"/>
              <a:gd name="connsiteY863" fmla="*/ 4670674 h 6858000"/>
              <a:gd name="connsiteX864" fmla="*/ 11590009 w 12192000"/>
              <a:gd name="connsiteY864" fmla="*/ 4621757 h 6858000"/>
              <a:gd name="connsiteX865" fmla="*/ 11623874 w 12192000"/>
              <a:gd name="connsiteY865" fmla="*/ 4594503 h 6858000"/>
              <a:gd name="connsiteX866" fmla="*/ 11642351 w 12192000"/>
              <a:gd name="connsiteY866" fmla="*/ 4499877 h 6858000"/>
              <a:gd name="connsiteX867" fmla="*/ 11628172 w 12192000"/>
              <a:gd name="connsiteY867" fmla="*/ 4411448 h 6858000"/>
              <a:gd name="connsiteX868" fmla="*/ 11665410 w 12192000"/>
              <a:gd name="connsiteY868" fmla="*/ 4347106 h 6858000"/>
              <a:gd name="connsiteX869" fmla="*/ 11705507 w 12192000"/>
              <a:gd name="connsiteY869" fmla="*/ 4297842 h 6858000"/>
              <a:gd name="connsiteX870" fmla="*/ 11710181 w 12192000"/>
              <a:gd name="connsiteY870" fmla="*/ 4281334 h 6858000"/>
              <a:gd name="connsiteX871" fmla="*/ 11674476 w 12192000"/>
              <a:gd name="connsiteY871" fmla="*/ 4189180 h 6858000"/>
              <a:gd name="connsiteX872" fmla="*/ 11660647 w 12192000"/>
              <a:gd name="connsiteY872" fmla="*/ 4116306 h 6858000"/>
              <a:gd name="connsiteX873" fmla="*/ 11698709 w 12192000"/>
              <a:gd name="connsiteY873" fmla="*/ 4070032 h 6858000"/>
              <a:gd name="connsiteX874" fmla="*/ 11755311 w 12192000"/>
              <a:gd name="connsiteY874" fmla="*/ 4025445 h 6858000"/>
              <a:gd name="connsiteX875" fmla="*/ 11739794 w 12192000"/>
              <a:gd name="connsiteY875" fmla="*/ 3971114 h 6858000"/>
              <a:gd name="connsiteX876" fmla="*/ 11694356 w 12192000"/>
              <a:gd name="connsiteY876" fmla="*/ 3951100 h 6858000"/>
              <a:gd name="connsiteX877" fmla="*/ 11645836 w 12192000"/>
              <a:gd name="connsiteY877" fmla="*/ 3887413 h 6858000"/>
              <a:gd name="connsiteX878" fmla="*/ 11640113 w 12192000"/>
              <a:gd name="connsiteY878" fmla="*/ 3857258 h 6858000"/>
              <a:gd name="connsiteX879" fmla="*/ 11654009 w 12192000"/>
              <a:gd name="connsiteY879" fmla="*/ 3820776 h 6858000"/>
              <a:gd name="connsiteX880" fmla="*/ 11679861 w 12192000"/>
              <a:gd name="connsiteY880" fmla="*/ 3792439 h 6858000"/>
              <a:gd name="connsiteX881" fmla="*/ 11654808 w 12192000"/>
              <a:gd name="connsiteY881" fmla="*/ 3687850 h 6858000"/>
              <a:gd name="connsiteX882" fmla="*/ 11601102 w 12192000"/>
              <a:gd name="connsiteY882" fmla="*/ 3692835 h 6858000"/>
              <a:gd name="connsiteX883" fmla="*/ 11599799 w 12192000"/>
              <a:gd name="connsiteY883" fmla="*/ 3672255 h 6858000"/>
              <a:gd name="connsiteX884" fmla="*/ 11594204 w 12192000"/>
              <a:gd name="connsiteY884" fmla="*/ 3629059 h 6858000"/>
              <a:gd name="connsiteX885" fmla="*/ 11579165 w 12192000"/>
              <a:gd name="connsiteY885" fmla="*/ 3577241 h 6858000"/>
              <a:gd name="connsiteX886" fmla="*/ 11623334 w 12192000"/>
              <a:gd name="connsiteY886" fmla="*/ 3521997 h 6858000"/>
              <a:gd name="connsiteX887" fmla="*/ 11746328 w 12192000"/>
              <a:gd name="connsiteY887" fmla="*/ 3457002 h 6858000"/>
              <a:gd name="connsiteX888" fmla="*/ 11782706 w 12192000"/>
              <a:gd name="connsiteY888" fmla="*/ 3429271 h 6858000"/>
              <a:gd name="connsiteX889" fmla="*/ 11787032 w 12192000"/>
              <a:gd name="connsiteY889" fmla="*/ 3397209 h 6858000"/>
              <a:gd name="connsiteX890" fmla="*/ 11758096 w 12192000"/>
              <a:gd name="connsiteY890" fmla="*/ 3381872 h 6858000"/>
              <a:gd name="connsiteX891" fmla="*/ 11714310 w 12192000"/>
              <a:gd name="connsiteY891" fmla="*/ 3397993 h 6858000"/>
              <a:gd name="connsiteX892" fmla="*/ 11658569 w 12192000"/>
              <a:gd name="connsiteY892" fmla="*/ 3405967 h 6858000"/>
              <a:gd name="connsiteX893" fmla="*/ 11633926 w 12192000"/>
              <a:gd name="connsiteY893" fmla="*/ 3413248 h 6858000"/>
              <a:gd name="connsiteX894" fmla="*/ 11596467 w 12192000"/>
              <a:gd name="connsiteY894" fmla="*/ 3448993 h 6858000"/>
              <a:gd name="connsiteX895" fmla="*/ 11564288 w 12192000"/>
              <a:gd name="connsiteY895" fmla="*/ 3457704 h 6858000"/>
              <a:gd name="connsiteX896" fmla="*/ 11614818 w 12192000"/>
              <a:gd name="connsiteY896" fmla="*/ 3367408 h 6858000"/>
              <a:gd name="connsiteX897" fmla="*/ 11623212 w 12192000"/>
              <a:gd name="connsiteY897" fmla="*/ 3329367 h 6858000"/>
              <a:gd name="connsiteX898" fmla="*/ 11621305 w 12192000"/>
              <a:gd name="connsiteY898" fmla="*/ 3319316 h 6858000"/>
              <a:gd name="connsiteX899" fmla="*/ 11626638 w 12192000"/>
              <a:gd name="connsiteY899" fmla="*/ 3229137 h 6858000"/>
              <a:gd name="connsiteX900" fmla="*/ 11625521 w 12192000"/>
              <a:gd name="connsiteY900" fmla="*/ 3224951 h 6858000"/>
              <a:gd name="connsiteX901" fmla="*/ 11626480 w 12192000"/>
              <a:gd name="connsiteY901" fmla="*/ 3223266 h 6858000"/>
              <a:gd name="connsiteX902" fmla="*/ 11644378 w 12192000"/>
              <a:gd name="connsiteY902" fmla="*/ 3161879 h 6858000"/>
              <a:gd name="connsiteX903" fmla="*/ 11669947 w 12192000"/>
              <a:gd name="connsiteY903" fmla="*/ 3131186 h 6858000"/>
              <a:gd name="connsiteX904" fmla="*/ 11695516 w 12192000"/>
              <a:gd name="connsiteY904" fmla="*/ 3072358 h 6858000"/>
              <a:gd name="connsiteX905" fmla="*/ 11657162 w 12192000"/>
              <a:gd name="connsiteY905" fmla="*/ 3067242 h 6858000"/>
              <a:gd name="connsiteX906" fmla="*/ 11636708 w 12192000"/>
              <a:gd name="connsiteY906" fmla="*/ 3023760 h 6858000"/>
              <a:gd name="connsiteX907" fmla="*/ 11623925 w 12192000"/>
              <a:gd name="connsiteY907" fmla="*/ 2993067 h 6858000"/>
              <a:gd name="connsiteX908" fmla="*/ 11606028 w 12192000"/>
              <a:gd name="connsiteY908" fmla="*/ 2982836 h 6858000"/>
              <a:gd name="connsiteX909" fmla="*/ 11623924 w 12192000"/>
              <a:gd name="connsiteY909" fmla="*/ 2975163 h 6858000"/>
              <a:gd name="connsiteX910" fmla="*/ 11636708 w 12192000"/>
              <a:gd name="connsiteY910" fmla="*/ 2949585 h 6858000"/>
              <a:gd name="connsiteX911" fmla="*/ 11618810 w 12192000"/>
              <a:gd name="connsiteY911" fmla="*/ 2926565 h 6858000"/>
              <a:gd name="connsiteX912" fmla="*/ 11591281 w 12192000"/>
              <a:gd name="connsiteY912" fmla="*/ 2916750 h 6858000"/>
              <a:gd name="connsiteX913" fmla="*/ 11609966 w 12192000"/>
              <a:gd name="connsiteY913" fmla="*/ 2889301 h 6858000"/>
              <a:gd name="connsiteX914" fmla="*/ 11615397 w 12192000"/>
              <a:gd name="connsiteY914" fmla="*/ 2881324 h 6858000"/>
              <a:gd name="connsiteX915" fmla="*/ 11615614 w 12192000"/>
              <a:gd name="connsiteY915" fmla="*/ 2881484 h 6858000"/>
              <a:gd name="connsiteX916" fmla="*/ 11657162 w 12192000"/>
              <a:gd name="connsiteY916" fmla="*/ 2913776 h 6858000"/>
              <a:gd name="connsiteX917" fmla="*/ 11667390 w 12192000"/>
              <a:gd name="connsiteY917" fmla="*/ 2924008 h 6858000"/>
              <a:gd name="connsiteX918" fmla="*/ 11685288 w 12192000"/>
              <a:gd name="connsiteY918" fmla="*/ 2924008 h 6858000"/>
              <a:gd name="connsiteX919" fmla="*/ 11685288 w 12192000"/>
              <a:gd name="connsiteY919" fmla="*/ 2908661 h 6858000"/>
              <a:gd name="connsiteX920" fmla="*/ 11659720 w 12192000"/>
              <a:gd name="connsiteY920" fmla="*/ 2883403 h 6858000"/>
              <a:gd name="connsiteX921" fmla="*/ 11640829 w 12192000"/>
              <a:gd name="connsiteY921" fmla="*/ 2866158 h 6858000"/>
              <a:gd name="connsiteX922" fmla="*/ 11645791 w 12192000"/>
              <a:gd name="connsiteY922" fmla="*/ 2860373 h 6858000"/>
              <a:gd name="connsiteX923" fmla="*/ 11670160 w 12192000"/>
              <a:gd name="connsiteY923" fmla="*/ 2836223 h 6858000"/>
              <a:gd name="connsiteX924" fmla="*/ 11668381 w 12192000"/>
              <a:gd name="connsiteY924" fmla="*/ 2813130 h 6858000"/>
              <a:gd name="connsiteX925" fmla="*/ 11648412 w 12192000"/>
              <a:gd name="connsiteY925" fmla="*/ 2803902 h 6858000"/>
              <a:gd name="connsiteX926" fmla="*/ 11656552 w 12192000"/>
              <a:gd name="connsiteY926" fmla="*/ 2791944 h 6858000"/>
              <a:gd name="connsiteX927" fmla="*/ 11668892 w 12192000"/>
              <a:gd name="connsiteY927" fmla="*/ 2760965 h 6858000"/>
              <a:gd name="connsiteX928" fmla="*/ 11661593 w 12192000"/>
              <a:gd name="connsiteY928" fmla="*/ 2747392 h 6858000"/>
              <a:gd name="connsiteX929" fmla="*/ 11668668 w 12192000"/>
              <a:gd name="connsiteY929" fmla="*/ 2744325 h 6858000"/>
              <a:gd name="connsiteX930" fmla="*/ 11687845 w 12192000"/>
              <a:gd name="connsiteY930" fmla="*/ 2732175 h 6858000"/>
              <a:gd name="connsiteX931" fmla="*/ 11723641 w 12192000"/>
              <a:gd name="connsiteY931" fmla="*/ 2642654 h 6858000"/>
              <a:gd name="connsiteX932" fmla="*/ 11726198 w 12192000"/>
              <a:gd name="connsiteY932" fmla="*/ 2553131 h 6858000"/>
              <a:gd name="connsiteX933" fmla="*/ 11774777 w 12192000"/>
              <a:gd name="connsiteY933" fmla="*/ 2496861 h 6858000"/>
              <a:gd name="connsiteX934" fmla="*/ 11823358 w 12192000"/>
              <a:gd name="connsiteY934" fmla="*/ 2455936 h 6858000"/>
              <a:gd name="connsiteX935" fmla="*/ 11831028 w 12192000"/>
              <a:gd name="connsiteY935" fmla="*/ 2440589 h 6858000"/>
              <a:gd name="connsiteX936" fmla="*/ 11813131 w 12192000"/>
              <a:gd name="connsiteY936" fmla="*/ 2343394 h 6858000"/>
              <a:gd name="connsiteX937" fmla="*/ 11813130 w 12192000"/>
              <a:gd name="connsiteY937" fmla="*/ 2269220 h 6858000"/>
              <a:gd name="connsiteX938" fmla="*/ 11859154 w 12192000"/>
              <a:gd name="connsiteY938" fmla="*/ 2230853 h 6858000"/>
              <a:gd name="connsiteX939" fmla="*/ 11923075 w 12192000"/>
              <a:gd name="connsiteY939" fmla="*/ 2197602 h 6858000"/>
              <a:gd name="connsiteX940" fmla="*/ 11917961 w 12192000"/>
              <a:gd name="connsiteY940" fmla="*/ 2141331 h 6858000"/>
              <a:gd name="connsiteX941" fmla="*/ 11877052 w 12192000"/>
              <a:gd name="connsiteY941" fmla="*/ 2113197 h 6858000"/>
              <a:gd name="connsiteX942" fmla="*/ 11841256 w 12192000"/>
              <a:gd name="connsiteY942" fmla="*/ 2041578 h 6858000"/>
              <a:gd name="connsiteX943" fmla="*/ 11841257 w 12192000"/>
              <a:gd name="connsiteY943" fmla="*/ 2010885 h 6858000"/>
              <a:gd name="connsiteX944" fmla="*/ 11861710 w 12192000"/>
              <a:gd name="connsiteY944" fmla="*/ 1977634 h 6858000"/>
              <a:gd name="connsiteX945" fmla="*/ 11892392 w 12192000"/>
              <a:gd name="connsiteY945" fmla="*/ 1954614 h 6858000"/>
              <a:gd name="connsiteX946" fmla="*/ 11887279 w 12192000"/>
              <a:gd name="connsiteY946" fmla="*/ 1847188 h 6858000"/>
              <a:gd name="connsiteX947" fmla="*/ 11833586 w 12192000"/>
              <a:gd name="connsiteY947" fmla="*/ 1842073 h 6858000"/>
              <a:gd name="connsiteX948" fmla="*/ 11836142 w 12192000"/>
              <a:gd name="connsiteY948" fmla="*/ 1821610 h 6858000"/>
              <a:gd name="connsiteX949" fmla="*/ 11838699 w 12192000"/>
              <a:gd name="connsiteY949" fmla="*/ 1778128 h 6858000"/>
              <a:gd name="connsiteX950" fmla="*/ 11833585 w 12192000"/>
              <a:gd name="connsiteY950" fmla="*/ 1724416 h 6858000"/>
              <a:gd name="connsiteX951" fmla="*/ 11887279 w 12192000"/>
              <a:gd name="connsiteY951" fmla="*/ 1678375 h 6858000"/>
              <a:gd name="connsiteX952" fmla="*/ 12020236 w 12192000"/>
              <a:gd name="connsiteY952" fmla="*/ 1637451 h 6858000"/>
              <a:gd name="connsiteX953" fmla="*/ 12061144 w 12192000"/>
              <a:gd name="connsiteY953" fmla="*/ 1616989 h 6858000"/>
              <a:gd name="connsiteX954" fmla="*/ 12071373 w 12192000"/>
              <a:gd name="connsiteY954" fmla="*/ 1586296 h 6858000"/>
              <a:gd name="connsiteX955" fmla="*/ 12045803 w 12192000"/>
              <a:gd name="connsiteY955" fmla="*/ 1565834 h 6858000"/>
              <a:gd name="connsiteX956" fmla="*/ 11999780 w 12192000"/>
              <a:gd name="connsiteY956" fmla="*/ 1573507 h 6858000"/>
              <a:gd name="connsiteX957" fmla="*/ 11943530 w 12192000"/>
              <a:gd name="connsiteY957" fmla="*/ 1570949 h 6858000"/>
              <a:gd name="connsiteX958" fmla="*/ 11917961 w 12192000"/>
              <a:gd name="connsiteY958" fmla="*/ 1573507 h 6858000"/>
              <a:gd name="connsiteX959" fmla="*/ 11874495 w 12192000"/>
              <a:gd name="connsiteY959" fmla="*/ 1601642 h 6858000"/>
              <a:gd name="connsiteX960" fmla="*/ 11841256 w 12192000"/>
              <a:gd name="connsiteY960" fmla="*/ 1604200 h 6858000"/>
              <a:gd name="connsiteX961" fmla="*/ 11907734 w 12192000"/>
              <a:gd name="connsiteY961" fmla="*/ 1524909 h 6858000"/>
              <a:gd name="connsiteX962" fmla="*/ 11923076 w 12192000"/>
              <a:gd name="connsiteY962" fmla="*/ 1489101 h 6858000"/>
              <a:gd name="connsiteX963" fmla="*/ 11923075 w 12192000"/>
              <a:gd name="connsiteY963" fmla="*/ 1478870 h 6858000"/>
              <a:gd name="connsiteX964" fmla="*/ 11938416 w 12192000"/>
              <a:gd name="connsiteY964" fmla="*/ 1299826 h 6858000"/>
              <a:gd name="connsiteX965" fmla="*/ 11935859 w 12192000"/>
              <a:gd name="connsiteY965" fmla="*/ 1294710 h 6858000"/>
              <a:gd name="connsiteX966" fmla="*/ 11930745 w 12192000"/>
              <a:gd name="connsiteY966" fmla="*/ 1215420 h 6858000"/>
              <a:gd name="connsiteX967" fmla="*/ 11923075 w 12192000"/>
              <a:gd name="connsiteY967" fmla="*/ 1125898 h 6858000"/>
              <a:gd name="connsiteX968" fmla="*/ 11958870 w 12192000"/>
              <a:gd name="connsiteY968" fmla="*/ 1087532 h 6858000"/>
              <a:gd name="connsiteX969" fmla="*/ 11992110 w 12192000"/>
              <a:gd name="connsiteY969" fmla="*/ 1054280 h 6858000"/>
              <a:gd name="connsiteX970" fmla="*/ 12002337 w 12192000"/>
              <a:gd name="connsiteY970" fmla="*/ 1044049 h 6858000"/>
              <a:gd name="connsiteX971" fmla="*/ 12061145 w 12192000"/>
              <a:gd name="connsiteY971" fmla="*/ 1013357 h 6858000"/>
              <a:gd name="connsiteX972" fmla="*/ 12063702 w 12192000"/>
              <a:gd name="connsiteY972" fmla="*/ 990336 h 6858000"/>
              <a:gd name="connsiteX973" fmla="*/ 12045803 w 12192000"/>
              <a:gd name="connsiteY973" fmla="*/ 977548 h 6858000"/>
              <a:gd name="connsiteX974" fmla="*/ 12056031 w 12192000"/>
              <a:gd name="connsiteY974" fmla="*/ 967317 h 6858000"/>
              <a:gd name="connsiteX975" fmla="*/ 12073929 w 12192000"/>
              <a:gd name="connsiteY975" fmla="*/ 939181 h 6858000"/>
              <a:gd name="connsiteX976" fmla="*/ 12058588 w 12192000"/>
              <a:gd name="connsiteY976" fmla="*/ 890583 h 6858000"/>
              <a:gd name="connsiteX977" fmla="*/ 12004894 w 12192000"/>
              <a:gd name="connsiteY977" fmla="*/ 857332 h 6858000"/>
              <a:gd name="connsiteX978" fmla="*/ 11958870 w 12192000"/>
              <a:gd name="connsiteY978" fmla="*/ 862448 h 6858000"/>
              <a:gd name="connsiteX979" fmla="*/ 11912849 w 12192000"/>
              <a:gd name="connsiteY979" fmla="*/ 918718 h 6858000"/>
              <a:gd name="connsiteX980" fmla="*/ 11915404 w 12192000"/>
              <a:gd name="connsiteY980" fmla="*/ 941739 h 6858000"/>
              <a:gd name="connsiteX981" fmla="*/ 11940973 w 12192000"/>
              <a:gd name="connsiteY981" fmla="*/ 987779 h 6858000"/>
              <a:gd name="connsiteX982" fmla="*/ 11871938 w 12192000"/>
              <a:gd name="connsiteY982" fmla="*/ 1054281 h 6858000"/>
              <a:gd name="connsiteX983" fmla="*/ 11813131 w 12192000"/>
              <a:gd name="connsiteY983" fmla="*/ 1013356 h 6858000"/>
              <a:gd name="connsiteX984" fmla="*/ 11731311 w 12192000"/>
              <a:gd name="connsiteY984" fmla="*/ 944297 h 6858000"/>
              <a:gd name="connsiteX985" fmla="*/ 11705743 w 12192000"/>
              <a:gd name="connsiteY985" fmla="*/ 934065 h 6858000"/>
              <a:gd name="connsiteX986" fmla="*/ 11662276 w 12192000"/>
              <a:gd name="connsiteY986" fmla="*/ 951970 h 6858000"/>
              <a:gd name="connsiteX987" fmla="*/ 11644378 w 12192000"/>
              <a:gd name="connsiteY987" fmla="*/ 969875 h 6858000"/>
              <a:gd name="connsiteX988" fmla="*/ 11583014 w 12192000"/>
              <a:gd name="connsiteY988" fmla="*/ 1051723 h 6858000"/>
              <a:gd name="connsiteX989" fmla="*/ 11565116 w 12192000"/>
              <a:gd name="connsiteY989" fmla="*/ 1051723 h 6858000"/>
              <a:gd name="connsiteX990" fmla="*/ 11526763 w 12192000"/>
              <a:gd name="connsiteY990" fmla="*/ 1003126 h 6858000"/>
              <a:gd name="connsiteX991" fmla="*/ 11462842 w 12192000"/>
              <a:gd name="connsiteY991" fmla="*/ 1072185 h 6858000"/>
              <a:gd name="connsiteX992" fmla="*/ 11442387 w 12192000"/>
              <a:gd name="connsiteY992" fmla="*/ 1100321 h 6858000"/>
              <a:gd name="connsiteX993" fmla="*/ 11434717 w 12192000"/>
              <a:gd name="connsiteY993" fmla="*/ 1105436 h 6858000"/>
              <a:gd name="connsiteX994" fmla="*/ 11352899 w 12192000"/>
              <a:gd name="connsiteY994" fmla="*/ 1084973 h 6858000"/>
              <a:gd name="connsiteX995" fmla="*/ 11242953 w 12192000"/>
              <a:gd name="connsiteY995" fmla="*/ 964759 h 6858000"/>
              <a:gd name="connsiteX996" fmla="*/ 11237842 w 12192000"/>
              <a:gd name="connsiteY996" fmla="*/ 939181 h 6858000"/>
              <a:gd name="connsiteX997" fmla="*/ 11248069 w 12192000"/>
              <a:gd name="connsiteY997" fmla="*/ 880352 h 6858000"/>
              <a:gd name="connsiteX998" fmla="*/ 11240396 w 12192000"/>
              <a:gd name="connsiteY998" fmla="*/ 857332 h 6858000"/>
              <a:gd name="connsiteX999" fmla="*/ 11196930 w 12192000"/>
              <a:gd name="connsiteY999" fmla="*/ 742233 h 6858000"/>
              <a:gd name="connsiteX1000" fmla="*/ 11191816 w 12192000"/>
              <a:gd name="connsiteY1000" fmla="*/ 729444 h 6858000"/>
              <a:gd name="connsiteX1001" fmla="*/ 11166248 w 12192000"/>
              <a:gd name="connsiteY1001" fmla="*/ 778041 h 6858000"/>
              <a:gd name="connsiteX1002" fmla="*/ 11104885 w 12192000"/>
              <a:gd name="connsiteY1002" fmla="*/ 911046 h 6858000"/>
              <a:gd name="connsiteX1003" fmla="*/ 11058860 w 12192000"/>
              <a:gd name="connsiteY1003" fmla="*/ 941739 h 6858000"/>
              <a:gd name="connsiteX1004" fmla="*/ 10920790 w 12192000"/>
              <a:gd name="connsiteY1004" fmla="*/ 911045 h 6858000"/>
              <a:gd name="connsiteX1005" fmla="*/ 10900336 w 12192000"/>
              <a:gd name="connsiteY1005" fmla="*/ 867564 h 6858000"/>
              <a:gd name="connsiteX1006" fmla="*/ 10887552 w 12192000"/>
              <a:gd name="connsiteY1006" fmla="*/ 737118 h 6858000"/>
              <a:gd name="connsiteX1007" fmla="*/ 10879881 w 12192000"/>
              <a:gd name="connsiteY1007" fmla="*/ 693636 h 6858000"/>
              <a:gd name="connsiteX1008" fmla="*/ 10877324 w 12192000"/>
              <a:gd name="connsiteY1008" fmla="*/ 422512 h 6858000"/>
              <a:gd name="connsiteX1009" fmla="*/ 10890108 w 12192000"/>
              <a:gd name="connsiteY1009" fmla="*/ 356011 h 6858000"/>
              <a:gd name="connsiteX1010" fmla="*/ 10890108 w 12192000"/>
              <a:gd name="connsiteY1010" fmla="*/ 289508 h 6858000"/>
              <a:gd name="connsiteX1011" fmla="*/ 10897779 w 12192000"/>
              <a:gd name="connsiteY1011" fmla="*/ 274162 h 6858000"/>
              <a:gd name="connsiteX1012" fmla="*/ 10892665 w 12192000"/>
              <a:gd name="connsiteY1012" fmla="*/ 248584 h 6858000"/>
              <a:gd name="connsiteX1013" fmla="*/ 10869655 w 12192000"/>
              <a:gd name="connsiteY1013" fmla="*/ 263930 h 6858000"/>
              <a:gd name="connsiteX1014" fmla="*/ 10859426 w 12192000"/>
              <a:gd name="connsiteY1014" fmla="*/ 294625 h 6858000"/>
              <a:gd name="connsiteX1015" fmla="*/ 10849199 w 12192000"/>
              <a:gd name="connsiteY1015" fmla="*/ 402050 h 6858000"/>
              <a:gd name="connsiteX1016" fmla="*/ 10849199 w 12192000"/>
              <a:gd name="connsiteY1016" fmla="*/ 673173 h 6858000"/>
              <a:gd name="connsiteX1017" fmla="*/ 10833859 w 12192000"/>
              <a:gd name="connsiteY1017" fmla="*/ 719214 h 6858000"/>
              <a:gd name="connsiteX1018" fmla="*/ 10813403 w 12192000"/>
              <a:gd name="connsiteY1018" fmla="*/ 844544 h 6858000"/>
              <a:gd name="connsiteX1019" fmla="*/ 10746926 w 12192000"/>
              <a:gd name="connsiteY1019" fmla="*/ 931508 h 6858000"/>
              <a:gd name="connsiteX1020" fmla="*/ 10619082 w 12192000"/>
              <a:gd name="connsiteY1020" fmla="*/ 931508 h 6858000"/>
              <a:gd name="connsiteX1021" fmla="*/ 10562832 w 12192000"/>
              <a:gd name="connsiteY1021" fmla="*/ 888026 h 6858000"/>
              <a:gd name="connsiteX1022" fmla="*/ 10529593 w 12192000"/>
              <a:gd name="connsiteY1022" fmla="*/ 813850 h 6858000"/>
              <a:gd name="connsiteX1023" fmla="*/ 10447774 w 12192000"/>
              <a:gd name="connsiteY1023" fmla="*/ 770369 h 6858000"/>
              <a:gd name="connsiteX1024" fmla="*/ 10458001 w 12192000"/>
              <a:gd name="connsiteY1024" fmla="*/ 882910 h 6858000"/>
              <a:gd name="connsiteX1025" fmla="*/ 10468228 w 12192000"/>
              <a:gd name="connsiteY1025" fmla="*/ 949413 h 6858000"/>
              <a:gd name="connsiteX1026" fmla="*/ 10460559 w 12192000"/>
              <a:gd name="connsiteY1026" fmla="*/ 967317 h 6858000"/>
              <a:gd name="connsiteX1027" fmla="*/ 10373625 w 12192000"/>
              <a:gd name="connsiteY1027" fmla="*/ 1023588 h 6858000"/>
              <a:gd name="connsiteX1028" fmla="*/ 10299477 w 12192000"/>
              <a:gd name="connsiteY1028" fmla="*/ 1046607 h 6858000"/>
              <a:gd name="connsiteX1029" fmla="*/ 10212544 w 12192000"/>
              <a:gd name="connsiteY1029" fmla="*/ 1028703 h 6858000"/>
              <a:gd name="connsiteX1030" fmla="*/ 10158851 w 12192000"/>
              <a:gd name="connsiteY1030" fmla="*/ 985221 h 6858000"/>
              <a:gd name="connsiteX1031" fmla="*/ 10130725 w 12192000"/>
              <a:gd name="connsiteY1031" fmla="*/ 998010 h 6858000"/>
              <a:gd name="connsiteX1032" fmla="*/ 10128168 w 12192000"/>
              <a:gd name="connsiteY1032" fmla="*/ 1044049 h 6858000"/>
              <a:gd name="connsiteX1033" fmla="*/ 10151180 w 12192000"/>
              <a:gd name="connsiteY1033" fmla="*/ 1120782 h 6858000"/>
              <a:gd name="connsiteX1034" fmla="*/ 10117940 w 12192000"/>
              <a:gd name="connsiteY1034" fmla="*/ 1187285 h 6858000"/>
              <a:gd name="connsiteX1035" fmla="*/ 10089815 w 12192000"/>
              <a:gd name="connsiteY1035" fmla="*/ 1182169 h 6858000"/>
              <a:gd name="connsiteX1036" fmla="*/ 10036121 w 12192000"/>
              <a:gd name="connsiteY1036" fmla="*/ 1125898 h 6858000"/>
              <a:gd name="connsiteX1037" fmla="*/ 9982428 w 12192000"/>
              <a:gd name="connsiteY1037" fmla="*/ 1128456 h 6858000"/>
              <a:gd name="connsiteX1038" fmla="*/ 9972201 w 12192000"/>
              <a:gd name="connsiteY1038" fmla="*/ 1166823 h 6858000"/>
              <a:gd name="connsiteX1039" fmla="*/ 10002882 w 12192000"/>
              <a:gd name="connsiteY1039" fmla="*/ 1246113 h 6858000"/>
              <a:gd name="connsiteX1040" fmla="*/ 9995213 w 12192000"/>
              <a:gd name="connsiteY1040" fmla="*/ 1289595 h 6858000"/>
              <a:gd name="connsiteX1041" fmla="*/ 9875040 w 12192000"/>
              <a:gd name="connsiteY1041" fmla="*/ 1391906 h 6858000"/>
              <a:gd name="connsiteX1042" fmla="*/ 9869926 w 12192000"/>
              <a:gd name="connsiteY1042" fmla="*/ 1391906 h 6858000"/>
              <a:gd name="connsiteX1043" fmla="*/ 9780437 w 12192000"/>
              <a:gd name="connsiteY1043" fmla="*/ 1330520 h 6858000"/>
              <a:gd name="connsiteX1044" fmla="*/ 9670492 w 12192000"/>
              <a:gd name="connsiteY1044" fmla="*/ 1246113 h 6858000"/>
              <a:gd name="connsiteX1045" fmla="*/ 9578447 w 12192000"/>
              <a:gd name="connsiteY1045" fmla="*/ 1151475 h 6858000"/>
              <a:gd name="connsiteX1046" fmla="*/ 9529866 w 12192000"/>
              <a:gd name="connsiteY1046" fmla="*/ 1092648 h 6858000"/>
              <a:gd name="connsiteX1047" fmla="*/ 9430148 w 12192000"/>
              <a:gd name="connsiteY1047" fmla="*/ 982663 h 6858000"/>
              <a:gd name="connsiteX1048" fmla="*/ 9399466 w 12192000"/>
              <a:gd name="connsiteY1048" fmla="*/ 941739 h 6858000"/>
              <a:gd name="connsiteX1049" fmla="*/ 9412251 w 12192000"/>
              <a:gd name="connsiteY1049" fmla="*/ 911046 h 6858000"/>
              <a:gd name="connsiteX1050" fmla="*/ 9417364 w 12192000"/>
              <a:gd name="connsiteY1050" fmla="*/ 903372 h 6858000"/>
              <a:gd name="connsiteX1051" fmla="*/ 9402023 w 12192000"/>
              <a:gd name="connsiteY1051" fmla="*/ 852217 h 6858000"/>
              <a:gd name="connsiteX1052" fmla="*/ 9353443 w 12192000"/>
              <a:gd name="connsiteY1052" fmla="*/ 739676 h 6858000"/>
              <a:gd name="connsiteX1053" fmla="*/ 9356002 w 12192000"/>
              <a:gd name="connsiteY1053" fmla="*/ 629691 h 6858000"/>
              <a:gd name="connsiteX1054" fmla="*/ 9384125 w 12192000"/>
              <a:gd name="connsiteY1054" fmla="*/ 591325 h 6858000"/>
              <a:gd name="connsiteX1055" fmla="*/ 9407137 w 12192000"/>
              <a:gd name="connsiteY1055" fmla="*/ 527381 h 6858000"/>
              <a:gd name="connsiteX1056" fmla="*/ 9430148 w 12192000"/>
              <a:gd name="connsiteY1056" fmla="*/ 491572 h 6858000"/>
              <a:gd name="connsiteX1057" fmla="*/ 9476172 w 12192000"/>
              <a:gd name="connsiteY1057" fmla="*/ 448090 h 6858000"/>
              <a:gd name="connsiteX1058" fmla="*/ 9499184 w 12192000"/>
              <a:gd name="connsiteY1058" fmla="*/ 396935 h 6858000"/>
              <a:gd name="connsiteX1059" fmla="*/ 9458274 w 12192000"/>
              <a:gd name="connsiteY1059" fmla="*/ 338107 h 6858000"/>
              <a:gd name="connsiteX1060" fmla="*/ 9432708 w 12192000"/>
              <a:gd name="connsiteY1060" fmla="*/ 338106 h 6858000"/>
              <a:gd name="connsiteX1061" fmla="*/ 9425035 w 12192000"/>
              <a:gd name="connsiteY1061" fmla="*/ 356011 h 6858000"/>
              <a:gd name="connsiteX1062" fmla="*/ 9396910 w 12192000"/>
              <a:gd name="connsiteY1062" fmla="*/ 450648 h 6858000"/>
              <a:gd name="connsiteX1063" fmla="*/ 9386683 w 12192000"/>
              <a:gd name="connsiteY1063" fmla="*/ 476226 h 6858000"/>
              <a:gd name="connsiteX1064" fmla="*/ 9345772 w 12192000"/>
              <a:gd name="connsiteY1064" fmla="*/ 542727 h 6858000"/>
              <a:gd name="connsiteX1065" fmla="*/ 9284408 w 12192000"/>
              <a:gd name="connsiteY1065" fmla="*/ 655269 h 6858000"/>
              <a:gd name="connsiteX1066" fmla="*/ 9243499 w 12192000"/>
              <a:gd name="connsiteY1066" fmla="*/ 698752 h 6858000"/>
              <a:gd name="connsiteX1067" fmla="*/ 9207703 w 12192000"/>
              <a:gd name="connsiteY1067" fmla="*/ 696194 h 6858000"/>
              <a:gd name="connsiteX1068" fmla="*/ 9171908 w 12192000"/>
              <a:gd name="connsiteY1068" fmla="*/ 645038 h 6858000"/>
              <a:gd name="connsiteX1069" fmla="*/ 9115656 w 12192000"/>
              <a:gd name="connsiteY1069" fmla="*/ 637365 h 6858000"/>
              <a:gd name="connsiteX1070" fmla="*/ 9008269 w 12192000"/>
              <a:gd name="connsiteY1070" fmla="*/ 655269 h 6858000"/>
              <a:gd name="connsiteX1071" fmla="*/ 8977586 w 12192000"/>
              <a:gd name="connsiteY1071" fmla="*/ 627133 h 6858000"/>
              <a:gd name="connsiteX1072" fmla="*/ 8969916 w 12192000"/>
              <a:gd name="connsiteY1072" fmla="*/ 575978 h 6858000"/>
              <a:gd name="connsiteX1073" fmla="*/ 8969917 w 12192000"/>
              <a:gd name="connsiteY1073" fmla="*/ 542727 h 6858000"/>
              <a:gd name="connsiteX1074" fmla="*/ 8921337 w 12192000"/>
              <a:gd name="connsiteY1074" fmla="*/ 524823 h 6858000"/>
              <a:gd name="connsiteX1075" fmla="*/ 8882983 w 12192000"/>
              <a:gd name="connsiteY1075" fmla="*/ 563189 h 6858000"/>
              <a:gd name="connsiteX1076" fmla="*/ 8859973 w 12192000"/>
              <a:gd name="connsiteY1076" fmla="*/ 583651 h 6858000"/>
              <a:gd name="connsiteX1077" fmla="*/ 8834403 w 12192000"/>
              <a:gd name="connsiteY1077" fmla="*/ 565747 h 6858000"/>
              <a:gd name="connsiteX1078" fmla="*/ 8813949 w 12192000"/>
              <a:gd name="connsiteY1078" fmla="*/ 499245 h 6858000"/>
              <a:gd name="connsiteX1079" fmla="*/ 8798607 w 12192000"/>
              <a:gd name="connsiteY1079" fmla="*/ 478783 h 6858000"/>
              <a:gd name="connsiteX1080" fmla="*/ 8773039 w 12192000"/>
              <a:gd name="connsiteY1080" fmla="*/ 481341 h 6858000"/>
              <a:gd name="connsiteX1081" fmla="*/ 8744914 w 12192000"/>
              <a:gd name="connsiteY1081" fmla="*/ 506919 h 6858000"/>
              <a:gd name="connsiteX1082" fmla="*/ 8704005 w 12192000"/>
              <a:gd name="connsiteY1082" fmla="*/ 542727 h 6858000"/>
              <a:gd name="connsiteX1083" fmla="*/ 8640083 w 12192000"/>
              <a:gd name="connsiteY1083" fmla="*/ 504361 h 6858000"/>
              <a:gd name="connsiteX1084" fmla="*/ 8599173 w 12192000"/>
              <a:gd name="connsiteY1084" fmla="*/ 435301 h 6858000"/>
              <a:gd name="connsiteX1085" fmla="*/ 8568491 w 12192000"/>
              <a:gd name="connsiteY1085" fmla="*/ 425070 h 6858000"/>
              <a:gd name="connsiteX1086" fmla="*/ 8540367 w 12192000"/>
              <a:gd name="connsiteY1086" fmla="*/ 512034 h 6858000"/>
              <a:gd name="connsiteX1087" fmla="*/ 8545480 w 12192000"/>
              <a:gd name="connsiteY1087" fmla="*/ 519707 h 6858000"/>
              <a:gd name="connsiteX1088" fmla="*/ 8494342 w 12192000"/>
              <a:gd name="connsiteY1088" fmla="*/ 535054 h 6858000"/>
              <a:gd name="connsiteX1089" fmla="*/ 8450877 w 12192000"/>
              <a:gd name="connsiteY1089" fmla="*/ 514592 h 6858000"/>
              <a:gd name="connsiteX1090" fmla="*/ 8443206 w 12192000"/>
              <a:gd name="connsiteY1090" fmla="*/ 506918 h 6858000"/>
              <a:gd name="connsiteX1091" fmla="*/ 8358830 w 12192000"/>
              <a:gd name="connsiteY1091" fmla="*/ 501803 h 6858000"/>
              <a:gd name="connsiteX1092" fmla="*/ 8310250 w 12192000"/>
              <a:gd name="connsiteY1092" fmla="*/ 496687 h 6858000"/>
              <a:gd name="connsiteX1093" fmla="*/ 8292945 w 12192000"/>
              <a:gd name="connsiteY1093" fmla="*/ 466394 h 6858000"/>
              <a:gd name="connsiteX1094" fmla="*/ 8293573 w 12192000"/>
              <a:gd name="connsiteY1094" fmla="*/ 462995 h 6858000"/>
              <a:gd name="connsiteX1095" fmla="*/ 8293394 w 12192000"/>
              <a:gd name="connsiteY1095" fmla="*/ 448357 h 6858000"/>
              <a:gd name="connsiteX1096" fmla="*/ 8285333 w 12192000"/>
              <a:gd name="connsiteY1096" fmla="*/ 441218 h 6858000"/>
              <a:gd name="connsiteX1097" fmla="*/ 8282125 w 12192000"/>
              <a:gd name="connsiteY1097" fmla="*/ 430186 h 6858000"/>
              <a:gd name="connsiteX1098" fmla="*/ 8238658 w 12192000"/>
              <a:gd name="connsiteY1098" fmla="*/ 294624 h 6858000"/>
              <a:gd name="connsiteX1099" fmla="*/ 8200305 w 12192000"/>
              <a:gd name="connsiteY1099" fmla="*/ 235795 h 6858000"/>
              <a:gd name="connsiteX1100" fmla="*/ 8172820 w 12192000"/>
              <a:gd name="connsiteY1100" fmla="*/ 217571 h 6858000"/>
              <a:gd name="connsiteX1101" fmla="*/ 0 w 12192000"/>
              <a:gd name="connsiteY1101" fmla="*/ 0 h 6858000"/>
              <a:gd name="connsiteX1102" fmla="*/ 12192000 w 12192000"/>
              <a:gd name="connsiteY1102" fmla="*/ 0 h 6858000"/>
              <a:gd name="connsiteX1103" fmla="*/ 12192000 w 12192000"/>
              <a:gd name="connsiteY1103" fmla="*/ 6858000 h 6858000"/>
              <a:gd name="connsiteX1104" fmla="*/ 0 w 12192000"/>
              <a:gd name="connsiteY11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Lst>
            <a:rect l="l" t="t" r="r" b="b"/>
            <a:pathLst>
              <a:path w="12192000" h="6858000">
                <a:moveTo>
                  <a:pt x="7768088" y="791795"/>
                </a:moveTo>
                <a:lnTo>
                  <a:pt x="7770756" y="795947"/>
                </a:lnTo>
                <a:cubicBezTo>
                  <a:pt x="7772034" y="801062"/>
                  <a:pt x="7772034" y="806817"/>
                  <a:pt x="7770755" y="811293"/>
                </a:cubicBezTo>
                <a:lnTo>
                  <a:pt x="7763398" y="818653"/>
                </a:lnTo>
                <a:close/>
                <a:moveTo>
                  <a:pt x="8172820" y="217571"/>
                </a:moveTo>
                <a:cubicBezTo>
                  <a:pt x="8161953" y="214694"/>
                  <a:pt x="8149169" y="215334"/>
                  <a:pt x="8133827" y="220449"/>
                </a:cubicBezTo>
                <a:cubicBezTo>
                  <a:pt x="8161953" y="246027"/>
                  <a:pt x="8136385" y="281835"/>
                  <a:pt x="8159396" y="307413"/>
                </a:cubicBezTo>
                <a:cubicBezTo>
                  <a:pt x="8156839" y="345779"/>
                  <a:pt x="8177294" y="376473"/>
                  <a:pt x="8184965" y="409723"/>
                </a:cubicBezTo>
                <a:cubicBezTo>
                  <a:pt x="8190078" y="442974"/>
                  <a:pt x="8200306" y="478783"/>
                  <a:pt x="8213090" y="509477"/>
                </a:cubicBezTo>
                <a:cubicBezTo>
                  <a:pt x="8236102" y="560631"/>
                  <a:pt x="8190078" y="591325"/>
                  <a:pt x="8149168" y="583651"/>
                </a:cubicBezTo>
                <a:cubicBezTo>
                  <a:pt x="8141498" y="583651"/>
                  <a:pt x="8136384" y="578536"/>
                  <a:pt x="8133828" y="573421"/>
                </a:cubicBezTo>
                <a:cubicBezTo>
                  <a:pt x="8128713" y="568305"/>
                  <a:pt x="8128714" y="560631"/>
                  <a:pt x="8126157" y="555516"/>
                </a:cubicBezTo>
                <a:cubicBezTo>
                  <a:pt x="8110816" y="540170"/>
                  <a:pt x="8092918" y="529938"/>
                  <a:pt x="8075020" y="535054"/>
                </a:cubicBezTo>
                <a:cubicBezTo>
                  <a:pt x="8054565" y="540169"/>
                  <a:pt x="8052009" y="560632"/>
                  <a:pt x="8046894" y="575978"/>
                </a:cubicBezTo>
                <a:cubicBezTo>
                  <a:pt x="8044337" y="583652"/>
                  <a:pt x="8046895" y="591325"/>
                  <a:pt x="8046894" y="596440"/>
                </a:cubicBezTo>
                <a:cubicBezTo>
                  <a:pt x="8044337" y="647596"/>
                  <a:pt x="8016212" y="685962"/>
                  <a:pt x="7970189" y="696194"/>
                </a:cubicBezTo>
                <a:cubicBezTo>
                  <a:pt x="7959962" y="698752"/>
                  <a:pt x="7947177" y="698751"/>
                  <a:pt x="7934393" y="693636"/>
                </a:cubicBezTo>
                <a:cubicBezTo>
                  <a:pt x="7901154" y="678289"/>
                  <a:pt x="7862801" y="683405"/>
                  <a:pt x="7827006" y="668058"/>
                </a:cubicBezTo>
                <a:cubicBezTo>
                  <a:pt x="7821892" y="665500"/>
                  <a:pt x="7809108" y="673173"/>
                  <a:pt x="7803994" y="678289"/>
                </a:cubicBezTo>
                <a:cubicBezTo>
                  <a:pt x="7798880" y="683406"/>
                  <a:pt x="7793767" y="688521"/>
                  <a:pt x="7788973" y="694275"/>
                </a:cubicBezTo>
                <a:lnTo>
                  <a:pt x="7780206" y="707536"/>
                </a:lnTo>
                <a:lnTo>
                  <a:pt x="7778081" y="697004"/>
                </a:lnTo>
                <a:cubicBezTo>
                  <a:pt x="7772380" y="696572"/>
                  <a:pt x="7769753" y="700962"/>
                  <a:pt x="7767126" y="705352"/>
                </a:cubicBezTo>
                <a:lnTo>
                  <a:pt x="7753961" y="722432"/>
                </a:lnTo>
                <a:lnTo>
                  <a:pt x="7745187" y="719213"/>
                </a:lnTo>
                <a:cubicBezTo>
                  <a:pt x="7742630" y="716655"/>
                  <a:pt x="7740073" y="711540"/>
                  <a:pt x="7734960" y="708982"/>
                </a:cubicBezTo>
                <a:cubicBezTo>
                  <a:pt x="7727289" y="706425"/>
                  <a:pt x="7717061" y="703867"/>
                  <a:pt x="7711947" y="708982"/>
                </a:cubicBezTo>
                <a:cubicBezTo>
                  <a:pt x="7704277" y="719214"/>
                  <a:pt x="7711948" y="724329"/>
                  <a:pt x="7717062" y="732002"/>
                </a:cubicBezTo>
                <a:lnTo>
                  <a:pt x="7734360" y="747864"/>
                </a:lnTo>
                <a:lnTo>
                  <a:pt x="7728802" y="755074"/>
                </a:lnTo>
                <a:cubicBezTo>
                  <a:pt x="7713028" y="768362"/>
                  <a:pt x="7693962" y="777817"/>
                  <a:pt x="7670723" y="781795"/>
                </a:cubicBezTo>
                <a:cubicBezTo>
                  <a:pt x="7662394" y="785752"/>
                  <a:pt x="7657574" y="788829"/>
                  <a:pt x="7652320" y="797609"/>
                </a:cubicBezTo>
                <a:cubicBezTo>
                  <a:pt x="7647513" y="815598"/>
                  <a:pt x="7626035" y="826590"/>
                  <a:pt x="7630886" y="853340"/>
                </a:cubicBezTo>
                <a:cubicBezTo>
                  <a:pt x="7633960" y="858160"/>
                  <a:pt x="7626080" y="871330"/>
                  <a:pt x="7613363" y="872662"/>
                </a:cubicBezTo>
                <a:cubicBezTo>
                  <a:pt x="7557678" y="881067"/>
                  <a:pt x="7512095" y="907443"/>
                  <a:pt x="7457289" y="919356"/>
                </a:cubicBezTo>
                <a:cubicBezTo>
                  <a:pt x="7425722" y="927293"/>
                  <a:pt x="7406828" y="889158"/>
                  <a:pt x="7376575" y="894898"/>
                </a:cubicBezTo>
                <a:cubicBezTo>
                  <a:pt x="7376575" y="894898"/>
                  <a:pt x="7373500" y="890078"/>
                  <a:pt x="7372620" y="886571"/>
                </a:cubicBezTo>
                <a:cubicBezTo>
                  <a:pt x="7371292" y="873852"/>
                  <a:pt x="7368650" y="863329"/>
                  <a:pt x="7369517" y="851924"/>
                </a:cubicBezTo>
                <a:cubicBezTo>
                  <a:pt x="7365979" y="822980"/>
                  <a:pt x="7372084" y="787883"/>
                  <a:pt x="7350130" y="759840"/>
                </a:cubicBezTo>
                <a:cubicBezTo>
                  <a:pt x="7331280" y="766444"/>
                  <a:pt x="7309788" y="762524"/>
                  <a:pt x="7292264" y="781846"/>
                </a:cubicBezTo>
                <a:cubicBezTo>
                  <a:pt x="7287444" y="784923"/>
                  <a:pt x="7275161" y="780552"/>
                  <a:pt x="7276907" y="772655"/>
                </a:cubicBezTo>
                <a:cubicBezTo>
                  <a:pt x="7285206" y="738871"/>
                  <a:pt x="7260178" y="706008"/>
                  <a:pt x="7266283" y="670911"/>
                </a:cubicBezTo>
                <a:cubicBezTo>
                  <a:pt x="7268029" y="663013"/>
                  <a:pt x="7260567" y="655567"/>
                  <a:pt x="7260119" y="646357"/>
                </a:cubicBezTo>
                <a:cubicBezTo>
                  <a:pt x="7260538" y="625741"/>
                  <a:pt x="7236419" y="626211"/>
                  <a:pt x="7232016" y="608673"/>
                </a:cubicBezTo>
                <a:cubicBezTo>
                  <a:pt x="7231568" y="599462"/>
                  <a:pt x="7216225" y="605184"/>
                  <a:pt x="7204822" y="604322"/>
                </a:cubicBezTo>
                <a:cubicBezTo>
                  <a:pt x="7167539" y="596913"/>
                  <a:pt x="7134226" y="612747"/>
                  <a:pt x="7099152" y="621564"/>
                </a:cubicBezTo>
                <a:cubicBezTo>
                  <a:pt x="7074599" y="627737"/>
                  <a:pt x="7050928" y="637416"/>
                  <a:pt x="7027675" y="626482"/>
                </a:cubicBezTo>
                <a:cubicBezTo>
                  <a:pt x="7019751" y="594912"/>
                  <a:pt x="7011825" y="563342"/>
                  <a:pt x="7002588" y="533967"/>
                </a:cubicBezTo>
                <a:cubicBezTo>
                  <a:pt x="7017050" y="524737"/>
                  <a:pt x="7031513" y="515507"/>
                  <a:pt x="7048169" y="507591"/>
                </a:cubicBezTo>
                <a:cubicBezTo>
                  <a:pt x="7056498" y="503633"/>
                  <a:pt x="7060439" y="497048"/>
                  <a:pt x="7062185" y="489151"/>
                </a:cubicBezTo>
                <a:cubicBezTo>
                  <a:pt x="7068737" y="463265"/>
                  <a:pt x="7062574" y="438710"/>
                  <a:pt x="7051589" y="417233"/>
                </a:cubicBezTo>
                <a:cubicBezTo>
                  <a:pt x="7045874" y="401888"/>
                  <a:pt x="7027890" y="397087"/>
                  <a:pt x="7014725" y="389209"/>
                </a:cubicBezTo>
                <a:cubicBezTo>
                  <a:pt x="7002442" y="384839"/>
                  <a:pt x="6991368" y="383428"/>
                  <a:pt x="6981007" y="383935"/>
                </a:cubicBezTo>
                <a:cubicBezTo>
                  <a:pt x="6970648" y="384441"/>
                  <a:pt x="6961002" y="386866"/>
                  <a:pt x="6951576" y="390168"/>
                </a:cubicBezTo>
                <a:cubicBezTo>
                  <a:pt x="6934920" y="398084"/>
                  <a:pt x="6923531" y="412135"/>
                  <a:pt x="6913457" y="423990"/>
                </a:cubicBezTo>
                <a:cubicBezTo>
                  <a:pt x="6901189" y="434533"/>
                  <a:pt x="6913919" y="448113"/>
                  <a:pt x="6914367" y="457323"/>
                </a:cubicBezTo>
                <a:cubicBezTo>
                  <a:pt x="6913933" y="463026"/>
                  <a:pt x="6917008" y="467847"/>
                  <a:pt x="6917889" y="471355"/>
                </a:cubicBezTo>
                <a:cubicBezTo>
                  <a:pt x="6910441" y="478821"/>
                  <a:pt x="6901218" y="464358"/>
                  <a:pt x="6895964" y="473138"/>
                </a:cubicBezTo>
                <a:cubicBezTo>
                  <a:pt x="6889829" y="478409"/>
                  <a:pt x="6881069" y="488070"/>
                  <a:pt x="6886336" y="494203"/>
                </a:cubicBezTo>
                <a:cubicBezTo>
                  <a:pt x="6906962" y="509528"/>
                  <a:pt x="6892962" y="542880"/>
                  <a:pt x="6921036" y="550740"/>
                </a:cubicBezTo>
                <a:cubicBezTo>
                  <a:pt x="6925424" y="553366"/>
                  <a:pt x="6924991" y="559068"/>
                  <a:pt x="6924559" y="564770"/>
                </a:cubicBezTo>
                <a:cubicBezTo>
                  <a:pt x="6921065" y="580565"/>
                  <a:pt x="6924587" y="594596"/>
                  <a:pt x="6936005" y="610372"/>
                </a:cubicBezTo>
                <a:cubicBezTo>
                  <a:pt x="6945229" y="624834"/>
                  <a:pt x="6956213" y="646311"/>
                  <a:pt x="6947018" y="661675"/>
                </a:cubicBezTo>
                <a:cubicBezTo>
                  <a:pt x="6931257" y="688011"/>
                  <a:pt x="6921196" y="714780"/>
                  <a:pt x="6894465" y="734552"/>
                </a:cubicBezTo>
                <a:cubicBezTo>
                  <a:pt x="6875181" y="746858"/>
                  <a:pt x="6844062" y="764004"/>
                  <a:pt x="6849360" y="799964"/>
                </a:cubicBezTo>
                <a:cubicBezTo>
                  <a:pt x="6851553" y="801277"/>
                  <a:pt x="6845852" y="800845"/>
                  <a:pt x="6844539" y="803041"/>
                </a:cubicBezTo>
                <a:lnTo>
                  <a:pt x="6812156" y="849121"/>
                </a:lnTo>
                <a:lnTo>
                  <a:pt x="6806639" y="850395"/>
                </a:lnTo>
                <a:cubicBezTo>
                  <a:pt x="6801525" y="852954"/>
                  <a:pt x="6798968" y="858069"/>
                  <a:pt x="6796412" y="860626"/>
                </a:cubicBezTo>
                <a:cubicBezTo>
                  <a:pt x="6781070" y="870857"/>
                  <a:pt x="6770843" y="870857"/>
                  <a:pt x="6765729" y="855511"/>
                </a:cubicBezTo>
                <a:cubicBezTo>
                  <a:pt x="6758058" y="840165"/>
                  <a:pt x="6747831" y="829933"/>
                  <a:pt x="6737604" y="819702"/>
                </a:cubicBezTo>
                <a:cubicBezTo>
                  <a:pt x="6732490" y="814586"/>
                  <a:pt x="6719706" y="806913"/>
                  <a:pt x="6714593" y="809471"/>
                </a:cubicBezTo>
                <a:cubicBezTo>
                  <a:pt x="6678796" y="824818"/>
                  <a:pt x="6640444" y="819703"/>
                  <a:pt x="6607204" y="835049"/>
                </a:cubicBezTo>
                <a:cubicBezTo>
                  <a:pt x="6594421" y="840164"/>
                  <a:pt x="6581637" y="840164"/>
                  <a:pt x="6571409" y="837607"/>
                </a:cubicBezTo>
                <a:cubicBezTo>
                  <a:pt x="6525386" y="827375"/>
                  <a:pt x="6497261" y="789009"/>
                  <a:pt x="6494704" y="737854"/>
                </a:cubicBezTo>
                <a:cubicBezTo>
                  <a:pt x="6494703" y="732738"/>
                  <a:pt x="6497260" y="725065"/>
                  <a:pt x="6494704" y="717391"/>
                </a:cubicBezTo>
                <a:cubicBezTo>
                  <a:pt x="6489590" y="702045"/>
                  <a:pt x="6487033" y="681583"/>
                  <a:pt x="6466578" y="676468"/>
                </a:cubicBezTo>
                <a:cubicBezTo>
                  <a:pt x="6448680" y="671352"/>
                  <a:pt x="6430783" y="681583"/>
                  <a:pt x="6415441" y="696930"/>
                </a:cubicBezTo>
                <a:cubicBezTo>
                  <a:pt x="6412885" y="702045"/>
                  <a:pt x="6412885" y="709719"/>
                  <a:pt x="6407771" y="714834"/>
                </a:cubicBezTo>
                <a:cubicBezTo>
                  <a:pt x="6405214" y="719949"/>
                  <a:pt x="6400100" y="725065"/>
                  <a:pt x="6392429" y="725064"/>
                </a:cubicBezTo>
                <a:cubicBezTo>
                  <a:pt x="6351520" y="732738"/>
                  <a:pt x="6305497" y="702045"/>
                  <a:pt x="6328509" y="650890"/>
                </a:cubicBezTo>
                <a:cubicBezTo>
                  <a:pt x="6341292" y="620197"/>
                  <a:pt x="6351520" y="584388"/>
                  <a:pt x="6356633" y="551137"/>
                </a:cubicBezTo>
                <a:cubicBezTo>
                  <a:pt x="6364304" y="517885"/>
                  <a:pt x="6384759" y="487192"/>
                  <a:pt x="6382202" y="448826"/>
                </a:cubicBezTo>
                <a:cubicBezTo>
                  <a:pt x="6405214" y="423249"/>
                  <a:pt x="6379645" y="387440"/>
                  <a:pt x="6407770" y="361862"/>
                </a:cubicBezTo>
                <a:cubicBezTo>
                  <a:pt x="6377089" y="351631"/>
                  <a:pt x="6356634" y="359304"/>
                  <a:pt x="6341292" y="377208"/>
                </a:cubicBezTo>
                <a:cubicBezTo>
                  <a:pt x="6323394" y="392555"/>
                  <a:pt x="6310610" y="415575"/>
                  <a:pt x="6302940" y="436037"/>
                </a:cubicBezTo>
                <a:cubicBezTo>
                  <a:pt x="6285042" y="482077"/>
                  <a:pt x="6274815" y="528117"/>
                  <a:pt x="6259474" y="571599"/>
                </a:cubicBezTo>
                <a:cubicBezTo>
                  <a:pt x="6251802" y="594619"/>
                  <a:pt x="6249246" y="620197"/>
                  <a:pt x="6231347" y="638101"/>
                </a:cubicBezTo>
                <a:cubicBezTo>
                  <a:pt x="6210894" y="658563"/>
                  <a:pt x="6205779" y="658563"/>
                  <a:pt x="6182768" y="643216"/>
                </a:cubicBezTo>
                <a:cubicBezTo>
                  <a:pt x="6144415" y="615081"/>
                  <a:pt x="6131631" y="617639"/>
                  <a:pt x="6098392" y="648332"/>
                </a:cubicBezTo>
                <a:cubicBezTo>
                  <a:pt x="6095836" y="650890"/>
                  <a:pt x="6093279" y="653447"/>
                  <a:pt x="6090722" y="656005"/>
                </a:cubicBezTo>
                <a:lnTo>
                  <a:pt x="6087754" y="658371"/>
                </a:lnTo>
                <a:lnTo>
                  <a:pt x="6089140" y="649692"/>
                </a:lnTo>
                <a:cubicBezTo>
                  <a:pt x="6107914" y="604617"/>
                  <a:pt x="6122934" y="552031"/>
                  <a:pt x="6130443" y="503200"/>
                </a:cubicBezTo>
                <a:cubicBezTo>
                  <a:pt x="6141708" y="454370"/>
                  <a:pt x="6171747" y="409296"/>
                  <a:pt x="6167993" y="352953"/>
                </a:cubicBezTo>
                <a:cubicBezTo>
                  <a:pt x="6201785" y="315391"/>
                  <a:pt x="6164237" y="262804"/>
                  <a:pt x="6205540" y="225243"/>
                </a:cubicBezTo>
                <a:cubicBezTo>
                  <a:pt x="6194276" y="221486"/>
                  <a:pt x="6183950" y="219374"/>
                  <a:pt x="6174445" y="218728"/>
                </a:cubicBezTo>
                <a:cubicBezTo>
                  <a:pt x="6145932" y="216791"/>
                  <a:pt x="6124812" y="228060"/>
                  <a:pt x="6107914" y="247780"/>
                </a:cubicBezTo>
                <a:cubicBezTo>
                  <a:pt x="6081631" y="270317"/>
                  <a:pt x="6062856" y="304123"/>
                  <a:pt x="6051592" y="334172"/>
                </a:cubicBezTo>
                <a:cubicBezTo>
                  <a:pt x="6025308" y="401783"/>
                  <a:pt x="6010289" y="469395"/>
                  <a:pt x="5987760" y="533250"/>
                </a:cubicBezTo>
                <a:lnTo>
                  <a:pt x="5976689" y="571320"/>
                </a:lnTo>
                <a:lnTo>
                  <a:pt x="5973106" y="566483"/>
                </a:lnTo>
                <a:cubicBezTo>
                  <a:pt x="5962879" y="558810"/>
                  <a:pt x="5950095" y="561368"/>
                  <a:pt x="5942426" y="576715"/>
                </a:cubicBezTo>
                <a:cubicBezTo>
                  <a:pt x="5929640" y="599734"/>
                  <a:pt x="5914299" y="622754"/>
                  <a:pt x="5901515" y="645774"/>
                </a:cubicBezTo>
                <a:lnTo>
                  <a:pt x="5897212" y="651179"/>
                </a:lnTo>
                <a:lnTo>
                  <a:pt x="5896294" y="650983"/>
                </a:lnTo>
                <a:cubicBezTo>
                  <a:pt x="5890370" y="648283"/>
                  <a:pt x="5883564" y="644057"/>
                  <a:pt x="5875115" y="638423"/>
                </a:cubicBezTo>
                <a:cubicBezTo>
                  <a:pt x="5832873" y="607434"/>
                  <a:pt x="5811752" y="601800"/>
                  <a:pt x="5783239" y="619935"/>
                </a:cubicBezTo>
                <a:lnTo>
                  <a:pt x="5775361" y="626329"/>
                </a:lnTo>
                <a:lnTo>
                  <a:pt x="5768558" y="622754"/>
                </a:lnTo>
                <a:cubicBezTo>
                  <a:pt x="5760890" y="622754"/>
                  <a:pt x="5755775" y="607407"/>
                  <a:pt x="5742990" y="620196"/>
                </a:cubicBezTo>
                <a:cubicBezTo>
                  <a:pt x="5737877" y="627870"/>
                  <a:pt x="5730207" y="625312"/>
                  <a:pt x="5727649" y="640658"/>
                </a:cubicBezTo>
                <a:lnTo>
                  <a:pt x="5719716" y="673321"/>
                </a:lnTo>
                <a:lnTo>
                  <a:pt x="5712250" y="679271"/>
                </a:lnTo>
                <a:cubicBezTo>
                  <a:pt x="5701454" y="683497"/>
                  <a:pt x="5689250" y="685376"/>
                  <a:pt x="5676109" y="687254"/>
                </a:cubicBezTo>
                <a:cubicBezTo>
                  <a:pt x="5673292" y="688192"/>
                  <a:pt x="5667191" y="687723"/>
                  <a:pt x="5659623" y="686373"/>
                </a:cubicBezTo>
                <a:lnTo>
                  <a:pt x="5652882" y="684730"/>
                </a:lnTo>
                <a:lnTo>
                  <a:pt x="5646150" y="677746"/>
                </a:lnTo>
                <a:cubicBezTo>
                  <a:pt x="5638159" y="672631"/>
                  <a:pt x="5627932" y="670073"/>
                  <a:pt x="5620262" y="666236"/>
                </a:cubicBezTo>
                <a:cubicBezTo>
                  <a:pt x="5616427" y="664318"/>
                  <a:pt x="5612431" y="663678"/>
                  <a:pt x="5608356" y="663998"/>
                </a:cubicBezTo>
                <a:lnTo>
                  <a:pt x="5602386" y="665694"/>
                </a:lnTo>
                <a:lnTo>
                  <a:pt x="5601012" y="664716"/>
                </a:lnTo>
                <a:cubicBezTo>
                  <a:pt x="5601013" y="660960"/>
                  <a:pt x="5608521" y="657204"/>
                  <a:pt x="5608522" y="653447"/>
                </a:cubicBezTo>
                <a:cubicBezTo>
                  <a:pt x="5619786" y="597105"/>
                  <a:pt x="5604768" y="552031"/>
                  <a:pt x="5567218" y="525738"/>
                </a:cubicBezTo>
                <a:cubicBezTo>
                  <a:pt x="5552199" y="514469"/>
                  <a:pt x="5533425" y="518225"/>
                  <a:pt x="5522161" y="540762"/>
                </a:cubicBezTo>
                <a:cubicBezTo>
                  <a:pt x="5503386" y="574568"/>
                  <a:pt x="5480857" y="608374"/>
                  <a:pt x="5462083" y="642180"/>
                </a:cubicBezTo>
                <a:cubicBezTo>
                  <a:pt x="5443309" y="683497"/>
                  <a:pt x="5398251" y="675985"/>
                  <a:pt x="5368213" y="698521"/>
                </a:cubicBezTo>
                <a:cubicBezTo>
                  <a:pt x="5345684" y="683497"/>
                  <a:pt x="5315644" y="679741"/>
                  <a:pt x="5308135" y="645936"/>
                </a:cubicBezTo>
                <a:cubicBezTo>
                  <a:pt x="5304380" y="630910"/>
                  <a:pt x="5289361" y="612130"/>
                  <a:pt x="5266832" y="608374"/>
                </a:cubicBezTo>
                <a:cubicBezTo>
                  <a:pt x="5255568" y="608374"/>
                  <a:pt x="5248057" y="585837"/>
                  <a:pt x="5229284" y="604618"/>
                </a:cubicBezTo>
                <a:cubicBezTo>
                  <a:pt x="5221774" y="615885"/>
                  <a:pt x="5210509" y="612130"/>
                  <a:pt x="5206754" y="634667"/>
                </a:cubicBezTo>
                <a:lnTo>
                  <a:pt x="5195121" y="682560"/>
                </a:lnTo>
                <a:lnTo>
                  <a:pt x="5180164" y="648972"/>
                </a:lnTo>
                <a:cubicBezTo>
                  <a:pt x="5174093" y="637462"/>
                  <a:pt x="5166421" y="626590"/>
                  <a:pt x="5154915" y="617639"/>
                </a:cubicBezTo>
                <a:cubicBezTo>
                  <a:pt x="5144688" y="612523"/>
                  <a:pt x="5144688" y="602293"/>
                  <a:pt x="5144688" y="592061"/>
                </a:cubicBezTo>
                <a:cubicBezTo>
                  <a:pt x="5152358" y="556252"/>
                  <a:pt x="5134461" y="525559"/>
                  <a:pt x="5116562" y="497424"/>
                </a:cubicBezTo>
                <a:cubicBezTo>
                  <a:pt x="5114006" y="492309"/>
                  <a:pt x="5116563" y="482077"/>
                  <a:pt x="5108893" y="479520"/>
                </a:cubicBezTo>
                <a:cubicBezTo>
                  <a:pt x="5098665" y="479520"/>
                  <a:pt x="5090995" y="479520"/>
                  <a:pt x="5083324" y="479519"/>
                </a:cubicBezTo>
                <a:cubicBezTo>
                  <a:pt x="5062868" y="484635"/>
                  <a:pt x="5042414" y="517886"/>
                  <a:pt x="5042414" y="538348"/>
                </a:cubicBezTo>
                <a:cubicBezTo>
                  <a:pt x="5042414" y="558810"/>
                  <a:pt x="5052642" y="576715"/>
                  <a:pt x="5065425" y="589503"/>
                </a:cubicBezTo>
                <a:cubicBezTo>
                  <a:pt x="5080767" y="604850"/>
                  <a:pt x="5093551" y="620197"/>
                  <a:pt x="5111448" y="632985"/>
                </a:cubicBezTo>
                <a:cubicBezTo>
                  <a:pt x="5124234" y="643217"/>
                  <a:pt x="5124234" y="661120"/>
                  <a:pt x="5134460" y="668794"/>
                </a:cubicBezTo>
                <a:cubicBezTo>
                  <a:pt x="5124234" y="696930"/>
                  <a:pt x="5149802" y="712275"/>
                  <a:pt x="5157473" y="732738"/>
                </a:cubicBezTo>
                <a:lnTo>
                  <a:pt x="5166315" y="749420"/>
                </a:lnTo>
                <a:lnTo>
                  <a:pt x="5163574" y="753926"/>
                </a:lnTo>
                <a:cubicBezTo>
                  <a:pt x="5157003" y="758620"/>
                  <a:pt x="5148554" y="760499"/>
                  <a:pt x="5139168" y="758621"/>
                </a:cubicBezTo>
                <a:cubicBezTo>
                  <a:pt x="5116639" y="758621"/>
                  <a:pt x="5101619" y="747352"/>
                  <a:pt x="5105374" y="728572"/>
                </a:cubicBezTo>
                <a:cubicBezTo>
                  <a:pt x="5109129" y="687253"/>
                  <a:pt x="5071580" y="683497"/>
                  <a:pt x="5049051" y="672229"/>
                </a:cubicBezTo>
                <a:cubicBezTo>
                  <a:pt x="5026523" y="660961"/>
                  <a:pt x="5000239" y="679741"/>
                  <a:pt x="4977709" y="698522"/>
                </a:cubicBezTo>
                <a:cubicBezTo>
                  <a:pt x="4958935" y="709790"/>
                  <a:pt x="4962690" y="728572"/>
                  <a:pt x="4977710" y="747353"/>
                </a:cubicBezTo>
                <a:cubicBezTo>
                  <a:pt x="5000240" y="777402"/>
                  <a:pt x="4966445" y="796183"/>
                  <a:pt x="4966445" y="822476"/>
                </a:cubicBezTo>
                <a:cubicBezTo>
                  <a:pt x="4966445" y="841257"/>
                  <a:pt x="4943916" y="856281"/>
                  <a:pt x="4921387" y="863793"/>
                </a:cubicBezTo>
                <a:cubicBezTo>
                  <a:pt x="4865064" y="882575"/>
                  <a:pt x="4808742" y="897599"/>
                  <a:pt x="4763684" y="837501"/>
                </a:cubicBezTo>
                <a:cubicBezTo>
                  <a:pt x="4741155" y="803695"/>
                  <a:pt x="4703606" y="814964"/>
                  <a:pt x="4681077" y="848769"/>
                </a:cubicBezTo>
                <a:cubicBezTo>
                  <a:pt x="4666058" y="875062"/>
                  <a:pt x="4651039" y="901356"/>
                  <a:pt x="4628510" y="923893"/>
                </a:cubicBezTo>
                <a:cubicBezTo>
                  <a:pt x="4609736" y="946430"/>
                  <a:pt x="4590961" y="946430"/>
                  <a:pt x="4575942" y="927649"/>
                </a:cubicBezTo>
                <a:cubicBezTo>
                  <a:pt x="4553414" y="908868"/>
                  <a:pt x="4530884" y="890087"/>
                  <a:pt x="4515865" y="863793"/>
                </a:cubicBezTo>
                <a:cubicBezTo>
                  <a:pt x="4482072" y="807451"/>
                  <a:pt x="4452033" y="754865"/>
                  <a:pt x="4425749" y="698522"/>
                </a:cubicBezTo>
                <a:cubicBezTo>
                  <a:pt x="4410729" y="664716"/>
                  <a:pt x="4399465" y="627154"/>
                  <a:pt x="4365672" y="600861"/>
                </a:cubicBezTo>
                <a:cubicBezTo>
                  <a:pt x="4350654" y="593348"/>
                  <a:pt x="4350653" y="578324"/>
                  <a:pt x="4350652" y="563300"/>
                </a:cubicBezTo>
                <a:cubicBezTo>
                  <a:pt x="4361918" y="510712"/>
                  <a:pt x="4335632" y="465639"/>
                  <a:pt x="4309349" y="424321"/>
                </a:cubicBezTo>
                <a:cubicBezTo>
                  <a:pt x="4305594" y="416808"/>
                  <a:pt x="4309349" y="401783"/>
                  <a:pt x="4298084" y="398028"/>
                </a:cubicBezTo>
                <a:cubicBezTo>
                  <a:pt x="4283066" y="398027"/>
                  <a:pt x="4271800" y="398027"/>
                  <a:pt x="4260537" y="398027"/>
                </a:cubicBezTo>
                <a:cubicBezTo>
                  <a:pt x="4230498" y="405540"/>
                  <a:pt x="4200458" y="454370"/>
                  <a:pt x="4200459" y="484420"/>
                </a:cubicBezTo>
                <a:cubicBezTo>
                  <a:pt x="4200458" y="514469"/>
                  <a:pt x="4215479" y="540762"/>
                  <a:pt x="4234254" y="559543"/>
                </a:cubicBezTo>
                <a:cubicBezTo>
                  <a:pt x="4256783" y="582080"/>
                  <a:pt x="4275556" y="604618"/>
                  <a:pt x="4301840" y="623398"/>
                </a:cubicBezTo>
                <a:cubicBezTo>
                  <a:pt x="4320613" y="638423"/>
                  <a:pt x="4320613" y="664717"/>
                  <a:pt x="4335633" y="675985"/>
                </a:cubicBezTo>
                <a:cubicBezTo>
                  <a:pt x="4320613" y="717303"/>
                  <a:pt x="4358163" y="739840"/>
                  <a:pt x="4369427" y="769890"/>
                </a:cubicBezTo>
                <a:cubicBezTo>
                  <a:pt x="4380691" y="788670"/>
                  <a:pt x="4388201" y="814964"/>
                  <a:pt x="4410730" y="826232"/>
                </a:cubicBezTo>
                <a:cubicBezTo>
                  <a:pt x="4399465" y="878818"/>
                  <a:pt x="4444523" y="927649"/>
                  <a:pt x="4414484" y="987748"/>
                </a:cubicBezTo>
                <a:cubicBezTo>
                  <a:pt x="4388200" y="1040335"/>
                  <a:pt x="4388201" y="1104189"/>
                  <a:pt x="4343143" y="1153021"/>
                </a:cubicBezTo>
                <a:lnTo>
                  <a:pt x="4342350" y="1155928"/>
                </a:lnTo>
                <a:lnTo>
                  <a:pt x="4329055" y="1170116"/>
                </a:lnTo>
                <a:cubicBezTo>
                  <a:pt x="4303486" y="1200809"/>
                  <a:pt x="4275360" y="1208483"/>
                  <a:pt x="4242121" y="1188020"/>
                </a:cubicBezTo>
                <a:cubicBezTo>
                  <a:pt x="4213996" y="1193136"/>
                  <a:pt x="4196098" y="1159885"/>
                  <a:pt x="4167973" y="1165000"/>
                </a:cubicBezTo>
                <a:cubicBezTo>
                  <a:pt x="4139848" y="1147096"/>
                  <a:pt x="4106608" y="1131750"/>
                  <a:pt x="4081040" y="1108730"/>
                </a:cubicBezTo>
                <a:cubicBezTo>
                  <a:pt x="4075926" y="1103614"/>
                  <a:pt x="4068256" y="1095940"/>
                  <a:pt x="4073370" y="1090825"/>
                </a:cubicBezTo>
                <a:cubicBezTo>
                  <a:pt x="4088710" y="1070363"/>
                  <a:pt x="4073370" y="1042228"/>
                  <a:pt x="4083597" y="1024323"/>
                </a:cubicBezTo>
                <a:cubicBezTo>
                  <a:pt x="4098938" y="985957"/>
                  <a:pt x="4086154" y="947590"/>
                  <a:pt x="4093824" y="911782"/>
                </a:cubicBezTo>
                <a:cubicBezTo>
                  <a:pt x="4042687" y="911781"/>
                  <a:pt x="4029903" y="916898"/>
                  <a:pt x="4012005" y="955263"/>
                </a:cubicBezTo>
                <a:cubicBezTo>
                  <a:pt x="3999220" y="978284"/>
                  <a:pt x="3996664" y="1006419"/>
                  <a:pt x="3978766" y="1029439"/>
                </a:cubicBezTo>
                <a:cubicBezTo>
                  <a:pt x="3968538" y="1044785"/>
                  <a:pt x="3935299" y="1072921"/>
                  <a:pt x="3922515" y="1072920"/>
                </a:cubicBezTo>
                <a:cubicBezTo>
                  <a:pt x="3879049" y="1072921"/>
                  <a:pt x="3835583" y="1078036"/>
                  <a:pt x="3794673" y="1072921"/>
                </a:cubicBezTo>
                <a:cubicBezTo>
                  <a:pt x="3751206" y="1067806"/>
                  <a:pt x="3707740" y="1031997"/>
                  <a:pt x="3728195" y="985957"/>
                </a:cubicBezTo>
                <a:cubicBezTo>
                  <a:pt x="3746093" y="937360"/>
                  <a:pt x="3728196" y="898993"/>
                  <a:pt x="3707741" y="860627"/>
                </a:cubicBezTo>
                <a:cubicBezTo>
                  <a:pt x="3700070" y="845280"/>
                  <a:pt x="3692399" y="832491"/>
                  <a:pt x="3692398" y="814587"/>
                </a:cubicBezTo>
                <a:cubicBezTo>
                  <a:pt x="3692398" y="725065"/>
                  <a:pt x="3692398" y="635544"/>
                  <a:pt x="3692399" y="543464"/>
                </a:cubicBezTo>
                <a:cubicBezTo>
                  <a:pt x="3694956" y="507655"/>
                  <a:pt x="3677058" y="474404"/>
                  <a:pt x="3682171" y="436037"/>
                </a:cubicBezTo>
                <a:cubicBezTo>
                  <a:pt x="3682172" y="428364"/>
                  <a:pt x="3674501" y="415575"/>
                  <a:pt x="3671944" y="405345"/>
                </a:cubicBezTo>
                <a:cubicBezTo>
                  <a:pt x="3669388" y="397671"/>
                  <a:pt x="3661716" y="384882"/>
                  <a:pt x="3648933" y="389998"/>
                </a:cubicBezTo>
                <a:cubicBezTo>
                  <a:pt x="3636148" y="392555"/>
                  <a:pt x="3641262" y="405344"/>
                  <a:pt x="3643819" y="415575"/>
                </a:cubicBezTo>
                <a:cubicBezTo>
                  <a:pt x="3643818" y="420691"/>
                  <a:pt x="3651490" y="423248"/>
                  <a:pt x="3651489" y="430922"/>
                </a:cubicBezTo>
                <a:cubicBezTo>
                  <a:pt x="3651489" y="453941"/>
                  <a:pt x="3654046" y="474404"/>
                  <a:pt x="3651489" y="497424"/>
                </a:cubicBezTo>
                <a:cubicBezTo>
                  <a:pt x="3648933" y="520443"/>
                  <a:pt x="3664274" y="540906"/>
                  <a:pt x="3664274" y="563926"/>
                </a:cubicBezTo>
                <a:cubicBezTo>
                  <a:pt x="3661716" y="656005"/>
                  <a:pt x="3661716" y="745527"/>
                  <a:pt x="3661716" y="835048"/>
                </a:cubicBezTo>
                <a:cubicBezTo>
                  <a:pt x="3661717" y="850395"/>
                  <a:pt x="3661716" y="863185"/>
                  <a:pt x="3654046" y="878531"/>
                </a:cubicBezTo>
                <a:cubicBezTo>
                  <a:pt x="3625921" y="932244"/>
                  <a:pt x="3625920" y="937359"/>
                  <a:pt x="3641262" y="1008977"/>
                </a:cubicBezTo>
                <a:cubicBezTo>
                  <a:pt x="3643819" y="1021765"/>
                  <a:pt x="3633591" y="1047344"/>
                  <a:pt x="3620807" y="1052459"/>
                </a:cubicBezTo>
                <a:cubicBezTo>
                  <a:pt x="3579898" y="1080595"/>
                  <a:pt x="3531318" y="1090826"/>
                  <a:pt x="3482737" y="1083152"/>
                </a:cubicBezTo>
                <a:cubicBezTo>
                  <a:pt x="3464840" y="1080594"/>
                  <a:pt x="3449499" y="1070363"/>
                  <a:pt x="3436715" y="1052458"/>
                </a:cubicBezTo>
                <a:cubicBezTo>
                  <a:pt x="3411146" y="1008977"/>
                  <a:pt x="3388135" y="965495"/>
                  <a:pt x="3375351" y="919455"/>
                </a:cubicBezTo>
                <a:cubicBezTo>
                  <a:pt x="3370237" y="904109"/>
                  <a:pt x="3372793" y="878530"/>
                  <a:pt x="3349781" y="870857"/>
                </a:cubicBezTo>
                <a:cubicBezTo>
                  <a:pt x="3344668" y="873416"/>
                  <a:pt x="3344667" y="878530"/>
                  <a:pt x="3344668" y="883646"/>
                </a:cubicBezTo>
                <a:cubicBezTo>
                  <a:pt x="3347225" y="927128"/>
                  <a:pt x="3336997" y="968052"/>
                  <a:pt x="3301202" y="998745"/>
                </a:cubicBezTo>
                <a:cubicBezTo>
                  <a:pt x="3296088" y="1006419"/>
                  <a:pt x="3293531" y="1011535"/>
                  <a:pt x="3293531" y="1021765"/>
                </a:cubicBezTo>
                <a:cubicBezTo>
                  <a:pt x="3298645" y="1039670"/>
                  <a:pt x="3285861" y="1060132"/>
                  <a:pt x="3303759" y="1080594"/>
                </a:cubicBezTo>
                <a:cubicBezTo>
                  <a:pt x="3308872" y="1083153"/>
                  <a:pt x="3308872" y="1098499"/>
                  <a:pt x="3298645" y="1106172"/>
                </a:cubicBezTo>
                <a:cubicBezTo>
                  <a:pt x="3255178" y="1141981"/>
                  <a:pt x="3229610" y="1188020"/>
                  <a:pt x="3188700" y="1226387"/>
                </a:cubicBezTo>
                <a:cubicBezTo>
                  <a:pt x="3165688" y="1249407"/>
                  <a:pt x="3129893" y="1226387"/>
                  <a:pt x="3106881" y="1246849"/>
                </a:cubicBezTo>
                <a:cubicBezTo>
                  <a:pt x="3106881" y="1246849"/>
                  <a:pt x="3101767" y="1244292"/>
                  <a:pt x="3099210" y="1241734"/>
                </a:cubicBezTo>
                <a:cubicBezTo>
                  <a:pt x="3091540" y="1231502"/>
                  <a:pt x="3083870" y="1223829"/>
                  <a:pt x="3078756" y="1213598"/>
                </a:cubicBezTo>
                <a:cubicBezTo>
                  <a:pt x="3060858" y="1190578"/>
                  <a:pt x="3048073" y="1157327"/>
                  <a:pt x="3014835" y="1144538"/>
                </a:cubicBezTo>
                <a:cubicBezTo>
                  <a:pt x="3002050" y="1159886"/>
                  <a:pt x="2981595" y="1167558"/>
                  <a:pt x="2976481" y="1193136"/>
                </a:cubicBezTo>
                <a:cubicBezTo>
                  <a:pt x="2973925" y="1198251"/>
                  <a:pt x="2961141" y="1200810"/>
                  <a:pt x="2958583" y="1193136"/>
                </a:cubicBezTo>
                <a:cubicBezTo>
                  <a:pt x="2948356" y="1159886"/>
                  <a:pt x="2910004" y="1144538"/>
                  <a:pt x="2897220" y="1111288"/>
                </a:cubicBezTo>
                <a:cubicBezTo>
                  <a:pt x="2894663" y="1103614"/>
                  <a:pt x="2884435" y="1101056"/>
                  <a:pt x="2879322" y="1093383"/>
                </a:cubicBezTo>
                <a:cubicBezTo>
                  <a:pt x="2869094" y="1075479"/>
                  <a:pt x="2848639" y="1088268"/>
                  <a:pt x="2835855" y="1075479"/>
                </a:cubicBezTo>
                <a:cubicBezTo>
                  <a:pt x="2830741" y="1067806"/>
                  <a:pt x="2820514" y="1080594"/>
                  <a:pt x="2810287" y="1085710"/>
                </a:cubicBezTo>
                <a:lnTo>
                  <a:pt x="2803754" y="1090051"/>
                </a:lnTo>
                <a:lnTo>
                  <a:pt x="2803485" y="1072908"/>
                </a:lnTo>
                <a:cubicBezTo>
                  <a:pt x="2803661" y="1059351"/>
                  <a:pt x="2804599" y="1045969"/>
                  <a:pt x="2807416" y="1032823"/>
                </a:cubicBezTo>
                <a:cubicBezTo>
                  <a:pt x="2732319" y="1032822"/>
                  <a:pt x="2713546" y="1040335"/>
                  <a:pt x="2687262" y="1096678"/>
                </a:cubicBezTo>
                <a:cubicBezTo>
                  <a:pt x="2677874" y="1113580"/>
                  <a:pt x="2672242" y="1132362"/>
                  <a:pt x="2665671" y="1151142"/>
                </a:cubicBezTo>
                <a:lnTo>
                  <a:pt x="2651937" y="1178621"/>
                </a:lnTo>
                <a:lnTo>
                  <a:pt x="2600625" y="1129192"/>
                </a:lnTo>
                <a:cubicBezTo>
                  <a:pt x="2608296" y="1113845"/>
                  <a:pt x="2615966" y="1098498"/>
                  <a:pt x="2626194" y="1083152"/>
                </a:cubicBezTo>
                <a:cubicBezTo>
                  <a:pt x="2631308" y="1075479"/>
                  <a:pt x="2631307" y="1067806"/>
                  <a:pt x="2628751" y="1060132"/>
                </a:cubicBezTo>
                <a:cubicBezTo>
                  <a:pt x="2621080" y="1034554"/>
                  <a:pt x="2603182" y="1016650"/>
                  <a:pt x="2582727" y="1003861"/>
                </a:cubicBezTo>
                <a:cubicBezTo>
                  <a:pt x="2569944" y="993630"/>
                  <a:pt x="2552045" y="998746"/>
                  <a:pt x="2536704" y="998746"/>
                </a:cubicBezTo>
                <a:cubicBezTo>
                  <a:pt x="2511136" y="1003861"/>
                  <a:pt x="2495794" y="1016651"/>
                  <a:pt x="2483011" y="1031997"/>
                </a:cubicBezTo>
                <a:cubicBezTo>
                  <a:pt x="2472782" y="1047343"/>
                  <a:pt x="2470226" y="1065248"/>
                  <a:pt x="2467669" y="1080595"/>
                </a:cubicBezTo>
                <a:cubicBezTo>
                  <a:pt x="2462556" y="1095941"/>
                  <a:pt x="2480453" y="1101056"/>
                  <a:pt x="2485567" y="1108730"/>
                </a:cubicBezTo>
                <a:cubicBezTo>
                  <a:pt x="2488124" y="1113845"/>
                  <a:pt x="2493238" y="1116403"/>
                  <a:pt x="2495795" y="1118961"/>
                </a:cubicBezTo>
                <a:cubicBezTo>
                  <a:pt x="2493237" y="1129192"/>
                  <a:pt x="2477896" y="1121519"/>
                  <a:pt x="2477896" y="1131750"/>
                </a:cubicBezTo>
                <a:cubicBezTo>
                  <a:pt x="2475340" y="1139423"/>
                  <a:pt x="2472783" y="1152212"/>
                  <a:pt x="2480453" y="1154770"/>
                </a:cubicBezTo>
                <a:cubicBezTo>
                  <a:pt x="2506021" y="1157328"/>
                  <a:pt x="2511135" y="1193136"/>
                  <a:pt x="2539261" y="1185463"/>
                </a:cubicBezTo>
                <a:cubicBezTo>
                  <a:pt x="2544375" y="1185463"/>
                  <a:pt x="2546931" y="1190578"/>
                  <a:pt x="2549488" y="1195694"/>
                </a:cubicBezTo>
                <a:cubicBezTo>
                  <a:pt x="2554602" y="1211041"/>
                  <a:pt x="2564830" y="1221271"/>
                  <a:pt x="2582727" y="1228945"/>
                </a:cubicBezTo>
                <a:lnTo>
                  <a:pt x="2602934" y="1242056"/>
                </a:lnTo>
                <a:lnTo>
                  <a:pt x="2598554" y="1245986"/>
                </a:lnTo>
                <a:cubicBezTo>
                  <a:pt x="2582126" y="1259132"/>
                  <a:pt x="2565230" y="1269462"/>
                  <a:pt x="2555842" y="1269462"/>
                </a:cubicBezTo>
                <a:cubicBezTo>
                  <a:pt x="2492010" y="1269462"/>
                  <a:pt x="2428177" y="1276974"/>
                  <a:pt x="2368100" y="1269462"/>
                </a:cubicBezTo>
                <a:cubicBezTo>
                  <a:pt x="2304268" y="1261949"/>
                  <a:pt x="2240436" y="1209363"/>
                  <a:pt x="2270474" y="1141751"/>
                </a:cubicBezTo>
                <a:cubicBezTo>
                  <a:pt x="2296759" y="1070384"/>
                  <a:pt x="2270475" y="1014042"/>
                  <a:pt x="2240436" y="957698"/>
                </a:cubicBezTo>
                <a:cubicBezTo>
                  <a:pt x="2229172" y="935162"/>
                  <a:pt x="2217907" y="916380"/>
                  <a:pt x="2217906" y="890088"/>
                </a:cubicBezTo>
                <a:cubicBezTo>
                  <a:pt x="2217907" y="758621"/>
                  <a:pt x="2217907" y="627155"/>
                  <a:pt x="2217907" y="491932"/>
                </a:cubicBezTo>
                <a:cubicBezTo>
                  <a:pt x="2221662" y="439346"/>
                  <a:pt x="2195378" y="390515"/>
                  <a:pt x="2202888" y="334172"/>
                </a:cubicBezTo>
                <a:cubicBezTo>
                  <a:pt x="2202888" y="322903"/>
                  <a:pt x="2191623" y="304123"/>
                  <a:pt x="2187868" y="289098"/>
                </a:cubicBezTo>
                <a:cubicBezTo>
                  <a:pt x="2184114" y="277829"/>
                  <a:pt x="2172848" y="259048"/>
                  <a:pt x="2154075" y="266561"/>
                </a:cubicBezTo>
                <a:cubicBezTo>
                  <a:pt x="2135300" y="270318"/>
                  <a:pt x="2142810" y="289098"/>
                  <a:pt x="2146565" y="304123"/>
                </a:cubicBezTo>
                <a:cubicBezTo>
                  <a:pt x="2146565" y="311635"/>
                  <a:pt x="2157830" y="315391"/>
                  <a:pt x="2157830" y="326660"/>
                </a:cubicBezTo>
                <a:cubicBezTo>
                  <a:pt x="2157830" y="360466"/>
                  <a:pt x="2161584" y="390515"/>
                  <a:pt x="2157830" y="424320"/>
                </a:cubicBezTo>
                <a:cubicBezTo>
                  <a:pt x="2154074" y="458126"/>
                  <a:pt x="2176604" y="488176"/>
                  <a:pt x="2176604" y="521981"/>
                </a:cubicBezTo>
                <a:cubicBezTo>
                  <a:pt x="2172849" y="657204"/>
                  <a:pt x="2172849" y="788670"/>
                  <a:pt x="2172849" y="920137"/>
                </a:cubicBezTo>
                <a:cubicBezTo>
                  <a:pt x="2172849" y="942673"/>
                  <a:pt x="2172849" y="961455"/>
                  <a:pt x="2161585" y="983992"/>
                </a:cubicBezTo>
                <a:cubicBezTo>
                  <a:pt x="2120281" y="1062872"/>
                  <a:pt x="2120281" y="1070384"/>
                  <a:pt x="2142811" y="1175557"/>
                </a:cubicBezTo>
                <a:cubicBezTo>
                  <a:pt x="2146565" y="1194338"/>
                  <a:pt x="2131546" y="1231900"/>
                  <a:pt x="2112771" y="1239412"/>
                </a:cubicBezTo>
                <a:cubicBezTo>
                  <a:pt x="2052694" y="1280731"/>
                  <a:pt x="1981353" y="1295755"/>
                  <a:pt x="1910011" y="1284486"/>
                </a:cubicBezTo>
                <a:cubicBezTo>
                  <a:pt x="1883727" y="1280731"/>
                  <a:pt x="1861197" y="1265706"/>
                  <a:pt x="1842424" y="1239412"/>
                </a:cubicBezTo>
                <a:cubicBezTo>
                  <a:pt x="1804875" y="1175557"/>
                  <a:pt x="1771082" y="1111702"/>
                  <a:pt x="1752308" y="1044091"/>
                </a:cubicBezTo>
                <a:cubicBezTo>
                  <a:pt x="1744798" y="1021554"/>
                  <a:pt x="1748552" y="983991"/>
                  <a:pt x="1714759" y="972723"/>
                </a:cubicBezTo>
                <a:cubicBezTo>
                  <a:pt x="1707249" y="976479"/>
                  <a:pt x="1707249" y="983992"/>
                  <a:pt x="1707250" y="991504"/>
                </a:cubicBezTo>
                <a:cubicBezTo>
                  <a:pt x="1711004" y="1055360"/>
                  <a:pt x="1695985" y="1115459"/>
                  <a:pt x="1643417" y="1160532"/>
                </a:cubicBezTo>
                <a:cubicBezTo>
                  <a:pt x="1635907" y="1171801"/>
                  <a:pt x="1632152" y="1179314"/>
                  <a:pt x="1632153" y="1194338"/>
                </a:cubicBezTo>
                <a:cubicBezTo>
                  <a:pt x="1639663" y="1220631"/>
                  <a:pt x="1620888" y="1250681"/>
                  <a:pt x="1647172" y="1280731"/>
                </a:cubicBezTo>
                <a:cubicBezTo>
                  <a:pt x="1654682" y="1284486"/>
                  <a:pt x="1654682" y="1307024"/>
                  <a:pt x="1639662" y="1318293"/>
                </a:cubicBezTo>
                <a:cubicBezTo>
                  <a:pt x="1575830" y="1370879"/>
                  <a:pt x="1538282" y="1438490"/>
                  <a:pt x="1478204" y="1494833"/>
                </a:cubicBezTo>
                <a:cubicBezTo>
                  <a:pt x="1444411" y="1528639"/>
                  <a:pt x="1391843" y="1494833"/>
                  <a:pt x="1358050" y="1524883"/>
                </a:cubicBezTo>
                <a:cubicBezTo>
                  <a:pt x="1358050" y="1524883"/>
                  <a:pt x="1350540" y="1521126"/>
                  <a:pt x="1346785" y="1517370"/>
                </a:cubicBezTo>
                <a:cubicBezTo>
                  <a:pt x="1335521" y="1502345"/>
                  <a:pt x="1324256" y="1491077"/>
                  <a:pt x="1316747" y="1476052"/>
                </a:cubicBezTo>
                <a:cubicBezTo>
                  <a:pt x="1290463" y="1442246"/>
                  <a:pt x="1271688" y="1393416"/>
                  <a:pt x="1222876" y="1374635"/>
                </a:cubicBezTo>
                <a:cubicBezTo>
                  <a:pt x="1204102" y="1397172"/>
                  <a:pt x="1174063" y="1408441"/>
                  <a:pt x="1166553" y="1446002"/>
                </a:cubicBezTo>
                <a:cubicBezTo>
                  <a:pt x="1162798" y="1453515"/>
                  <a:pt x="1144024" y="1457271"/>
                  <a:pt x="1140269" y="1446003"/>
                </a:cubicBezTo>
                <a:cubicBezTo>
                  <a:pt x="1125250" y="1397172"/>
                  <a:pt x="1068927" y="1374635"/>
                  <a:pt x="1050154" y="1325805"/>
                </a:cubicBezTo>
                <a:cubicBezTo>
                  <a:pt x="1046398" y="1314536"/>
                  <a:pt x="1031379" y="1310780"/>
                  <a:pt x="1023870" y="1299511"/>
                </a:cubicBezTo>
                <a:cubicBezTo>
                  <a:pt x="1008850" y="1273218"/>
                  <a:pt x="978812" y="1291999"/>
                  <a:pt x="960037" y="1273218"/>
                </a:cubicBezTo>
                <a:cubicBezTo>
                  <a:pt x="952527" y="1261949"/>
                  <a:pt x="937509" y="1280731"/>
                  <a:pt x="922489" y="1288243"/>
                </a:cubicBezTo>
                <a:cubicBezTo>
                  <a:pt x="869921" y="1307023"/>
                  <a:pt x="839883" y="1352098"/>
                  <a:pt x="802334" y="1389660"/>
                </a:cubicBezTo>
                <a:cubicBezTo>
                  <a:pt x="776050" y="1415953"/>
                  <a:pt x="753522" y="1446003"/>
                  <a:pt x="715973" y="1449758"/>
                </a:cubicBezTo>
                <a:cubicBezTo>
                  <a:pt x="682179" y="1415953"/>
                  <a:pt x="648386" y="1382148"/>
                  <a:pt x="614593" y="1352098"/>
                </a:cubicBezTo>
                <a:cubicBezTo>
                  <a:pt x="625857" y="1329561"/>
                  <a:pt x="637122" y="1307024"/>
                  <a:pt x="652141" y="1284486"/>
                </a:cubicBezTo>
                <a:cubicBezTo>
                  <a:pt x="659651" y="1273218"/>
                  <a:pt x="659651" y="1261949"/>
                  <a:pt x="655896" y="1250680"/>
                </a:cubicBezTo>
                <a:cubicBezTo>
                  <a:pt x="644631" y="1213119"/>
                  <a:pt x="618347" y="1186826"/>
                  <a:pt x="588309" y="1168045"/>
                </a:cubicBezTo>
                <a:cubicBezTo>
                  <a:pt x="569534" y="1153020"/>
                  <a:pt x="543251" y="1160532"/>
                  <a:pt x="520722" y="1160532"/>
                </a:cubicBezTo>
                <a:cubicBezTo>
                  <a:pt x="483173" y="1168045"/>
                  <a:pt x="460645" y="1186826"/>
                  <a:pt x="441871" y="1209363"/>
                </a:cubicBezTo>
                <a:cubicBezTo>
                  <a:pt x="426851" y="1231900"/>
                  <a:pt x="423096" y="1258193"/>
                  <a:pt x="419342" y="1280730"/>
                </a:cubicBezTo>
                <a:cubicBezTo>
                  <a:pt x="411832" y="1303268"/>
                  <a:pt x="438116" y="1310780"/>
                  <a:pt x="445625" y="1322048"/>
                </a:cubicBezTo>
                <a:cubicBezTo>
                  <a:pt x="449380" y="1329561"/>
                  <a:pt x="456890" y="1333317"/>
                  <a:pt x="460644" y="1337073"/>
                </a:cubicBezTo>
                <a:cubicBezTo>
                  <a:pt x="456889" y="1352098"/>
                  <a:pt x="434360" y="1340830"/>
                  <a:pt x="434360" y="1355854"/>
                </a:cubicBezTo>
                <a:cubicBezTo>
                  <a:pt x="430606" y="1367123"/>
                  <a:pt x="426850" y="1385903"/>
                  <a:pt x="438115" y="1389660"/>
                </a:cubicBezTo>
                <a:cubicBezTo>
                  <a:pt x="475664" y="1393416"/>
                  <a:pt x="483173" y="1446003"/>
                  <a:pt x="524477" y="1434734"/>
                </a:cubicBezTo>
                <a:cubicBezTo>
                  <a:pt x="531986" y="1434734"/>
                  <a:pt x="535741" y="1442246"/>
                  <a:pt x="539495" y="1449759"/>
                </a:cubicBezTo>
                <a:cubicBezTo>
                  <a:pt x="547006" y="1472296"/>
                  <a:pt x="562024" y="1487320"/>
                  <a:pt x="588308" y="1498589"/>
                </a:cubicBezTo>
                <a:cubicBezTo>
                  <a:pt x="610837" y="1509857"/>
                  <a:pt x="640877" y="1528639"/>
                  <a:pt x="640876" y="1554932"/>
                </a:cubicBezTo>
                <a:cubicBezTo>
                  <a:pt x="640876" y="1600006"/>
                  <a:pt x="648386" y="1641325"/>
                  <a:pt x="629612" y="1686398"/>
                </a:cubicBezTo>
                <a:cubicBezTo>
                  <a:pt x="614592" y="1716448"/>
                  <a:pt x="588308" y="1761522"/>
                  <a:pt x="622103" y="1802840"/>
                </a:cubicBezTo>
                <a:cubicBezTo>
                  <a:pt x="625857" y="1802840"/>
                  <a:pt x="618348" y="1806596"/>
                  <a:pt x="618347" y="1810352"/>
                </a:cubicBezTo>
                <a:cubicBezTo>
                  <a:pt x="614592" y="1900501"/>
                  <a:pt x="588308" y="1990649"/>
                  <a:pt x="640876" y="2073285"/>
                </a:cubicBezTo>
                <a:cubicBezTo>
                  <a:pt x="644631" y="2077041"/>
                  <a:pt x="644631" y="2084554"/>
                  <a:pt x="640876" y="2088309"/>
                </a:cubicBezTo>
                <a:cubicBezTo>
                  <a:pt x="637122" y="2110848"/>
                  <a:pt x="652141" y="2125871"/>
                  <a:pt x="663405" y="2140897"/>
                </a:cubicBezTo>
                <a:cubicBezTo>
                  <a:pt x="685934" y="2189727"/>
                  <a:pt x="730993" y="2216021"/>
                  <a:pt x="761031" y="2257338"/>
                </a:cubicBezTo>
                <a:cubicBezTo>
                  <a:pt x="746011" y="2264850"/>
                  <a:pt x="730992" y="2257338"/>
                  <a:pt x="712218" y="2253581"/>
                </a:cubicBezTo>
                <a:cubicBezTo>
                  <a:pt x="685934" y="2246069"/>
                  <a:pt x="678425" y="2216020"/>
                  <a:pt x="648386" y="2212264"/>
                </a:cubicBezTo>
                <a:cubicBezTo>
                  <a:pt x="637121" y="2212263"/>
                  <a:pt x="629612" y="2200995"/>
                  <a:pt x="610838" y="2208508"/>
                </a:cubicBezTo>
                <a:cubicBezTo>
                  <a:pt x="584554" y="2223532"/>
                  <a:pt x="550760" y="2223533"/>
                  <a:pt x="528231" y="2212263"/>
                </a:cubicBezTo>
                <a:cubicBezTo>
                  <a:pt x="501948" y="2197239"/>
                  <a:pt x="483173" y="2208507"/>
                  <a:pt x="460644" y="2200995"/>
                </a:cubicBezTo>
                <a:cubicBezTo>
                  <a:pt x="430605" y="2193483"/>
                  <a:pt x="434361" y="2219776"/>
                  <a:pt x="423096" y="2231045"/>
                </a:cubicBezTo>
                <a:cubicBezTo>
                  <a:pt x="404322" y="2253581"/>
                  <a:pt x="426850" y="2261094"/>
                  <a:pt x="438116" y="2276120"/>
                </a:cubicBezTo>
                <a:cubicBezTo>
                  <a:pt x="453134" y="2294900"/>
                  <a:pt x="475664" y="2298656"/>
                  <a:pt x="498193" y="2306170"/>
                </a:cubicBezTo>
                <a:cubicBezTo>
                  <a:pt x="562025" y="2328705"/>
                  <a:pt x="629612" y="2339974"/>
                  <a:pt x="693444" y="2366267"/>
                </a:cubicBezTo>
                <a:cubicBezTo>
                  <a:pt x="730992" y="2381292"/>
                  <a:pt x="753521" y="2407585"/>
                  <a:pt x="772296" y="2433878"/>
                </a:cubicBezTo>
                <a:cubicBezTo>
                  <a:pt x="787315" y="2452659"/>
                  <a:pt x="783560" y="2486465"/>
                  <a:pt x="764786" y="2512759"/>
                </a:cubicBezTo>
                <a:cubicBezTo>
                  <a:pt x="753521" y="2524027"/>
                  <a:pt x="753521" y="2554078"/>
                  <a:pt x="768541" y="2576613"/>
                </a:cubicBezTo>
                <a:cubicBezTo>
                  <a:pt x="776050" y="2587882"/>
                  <a:pt x="783561" y="2595395"/>
                  <a:pt x="772296" y="2606663"/>
                </a:cubicBezTo>
                <a:cubicBezTo>
                  <a:pt x="746012" y="2606663"/>
                  <a:pt x="712218" y="2602907"/>
                  <a:pt x="693444" y="2614176"/>
                </a:cubicBezTo>
                <a:cubicBezTo>
                  <a:pt x="625857" y="2647982"/>
                  <a:pt x="618347" y="2741885"/>
                  <a:pt x="685935" y="2771935"/>
                </a:cubicBezTo>
                <a:cubicBezTo>
                  <a:pt x="704709" y="2779447"/>
                  <a:pt x="712218" y="2801984"/>
                  <a:pt x="730992" y="2805741"/>
                </a:cubicBezTo>
                <a:cubicBezTo>
                  <a:pt x="757276" y="2809497"/>
                  <a:pt x="764786" y="2832034"/>
                  <a:pt x="761031" y="2854571"/>
                </a:cubicBezTo>
                <a:cubicBezTo>
                  <a:pt x="761031" y="2869596"/>
                  <a:pt x="761032" y="2884620"/>
                  <a:pt x="761031" y="2899645"/>
                </a:cubicBezTo>
                <a:cubicBezTo>
                  <a:pt x="764786" y="2944719"/>
                  <a:pt x="742257" y="2974769"/>
                  <a:pt x="708463" y="3004819"/>
                </a:cubicBezTo>
                <a:cubicBezTo>
                  <a:pt x="689689" y="3019844"/>
                  <a:pt x="667160" y="3027356"/>
                  <a:pt x="648387" y="3046137"/>
                </a:cubicBezTo>
                <a:cubicBezTo>
                  <a:pt x="622102" y="3072431"/>
                  <a:pt x="622102" y="3098723"/>
                  <a:pt x="640876" y="3128772"/>
                </a:cubicBezTo>
                <a:cubicBezTo>
                  <a:pt x="667160" y="3158822"/>
                  <a:pt x="700954" y="3170090"/>
                  <a:pt x="734747" y="3177604"/>
                </a:cubicBezTo>
                <a:cubicBezTo>
                  <a:pt x="772295" y="3185115"/>
                  <a:pt x="798579" y="3211409"/>
                  <a:pt x="802334" y="3233946"/>
                </a:cubicBezTo>
                <a:cubicBezTo>
                  <a:pt x="813599" y="3267752"/>
                  <a:pt x="809844" y="3305313"/>
                  <a:pt x="802335" y="3342875"/>
                </a:cubicBezTo>
                <a:cubicBezTo>
                  <a:pt x="791069" y="3391706"/>
                  <a:pt x="772295" y="3436779"/>
                  <a:pt x="776050" y="3485610"/>
                </a:cubicBezTo>
                <a:cubicBezTo>
                  <a:pt x="776051" y="3493122"/>
                  <a:pt x="776051" y="3504391"/>
                  <a:pt x="787315" y="3508147"/>
                </a:cubicBezTo>
                <a:cubicBezTo>
                  <a:pt x="821108" y="3519415"/>
                  <a:pt x="836128" y="3549465"/>
                  <a:pt x="858657" y="3568246"/>
                </a:cubicBezTo>
                <a:cubicBezTo>
                  <a:pt x="884940" y="3587027"/>
                  <a:pt x="911225" y="3628344"/>
                  <a:pt x="929999" y="3650882"/>
                </a:cubicBezTo>
                <a:cubicBezTo>
                  <a:pt x="960038" y="3695956"/>
                  <a:pt x="948773" y="3737274"/>
                  <a:pt x="933753" y="3782348"/>
                </a:cubicBezTo>
                <a:cubicBezTo>
                  <a:pt x="914979" y="3838691"/>
                  <a:pt x="933753" y="3883765"/>
                  <a:pt x="986321" y="3913815"/>
                </a:cubicBezTo>
                <a:lnTo>
                  <a:pt x="1000997" y="3923113"/>
                </a:lnTo>
                <a:lnTo>
                  <a:pt x="976046" y="3964620"/>
                </a:lnTo>
                <a:cubicBezTo>
                  <a:pt x="965628" y="3985147"/>
                  <a:pt x="956016" y="4006496"/>
                  <a:pt x="945778" y="4027965"/>
                </a:cubicBezTo>
                <a:cubicBezTo>
                  <a:pt x="932485" y="4053919"/>
                  <a:pt x="905806" y="4064188"/>
                  <a:pt x="873755" y="4059857"/>
                </a:cubicBezTo>
                <a:cubicBezTo>
                  <a:pt x="833690" y="4054443"/>
                  <a:pt x="834167" y="4056956"/>
                  <a:pt x="822783" y="4092961"/>
                </a:cubicBezTo>
                <a:cubicBezTo>
                  <a:pt x="818108" y="4109469"/>
                  <a:pt x="814514" y="4117961"/>
                  <a:pt x="839507" y="4126235"/>
                </a:cubicBezTo>
                <a:cubicBezTo>
                  <a:pt x="875501" y="4137628"/>
                  <a:pt x="894261" y="4167912"/>
                  <a:pt x="901891" y="4208119"/>
                </a:cubicBezTo>
                <a:cubicBezTo>
                  <a:pt x="911429" y="4258377"/>
                  <a:pt x="901475" y="4301921"/>
                  <a:pt x="878484" y="4345335"/>
                </a:cubicBezTo>
                <a:cubicBezTo>
                  <a:pt x="874890" y="4353828"/>
                  <a:pt x="870821" y="4359807"/>
                  <a:pt x="856829" y="4354652"/>
                </a:cubicBezTo>
                <a:cubicBezTo>
                  <a:pt x="834350" y="4345901"/>
                  <a:pt x="812695" y="4355218"/>
                  <a:pt x="793075" y="4361544"/>
                </a:cubicBezTo>
                <a:cubicBezTo>
                  <a:pt x="765920" y="4369301"/>
                  <a:pt x="750942" y="4413797"/>
                  <a:pt x="768749" y="4439055"/>
                </a:cubicBezTo>
                <a:cubicBezTo>
                  <a:pt x="786554" y="4464314"/>
                  <a:pt x="801848" y="4490049"/>
                  <a:pt x="826236" y="4508852"/>
                </a:cubicBezTo>
                <a:cubicBezTo>
                  <a:pt x="835203" y="4514961"/>
                  <a:pt x="841180" y="4519033"/>
                  <a:pt x="849321" y="4507075"/>
                </a:cubicBezTo>
                <a:cubicBezTo>
                  <a:pt x="855426" y="4498106"/>
                  <a:pt x="867382" y="4506251"/>
                  <a:pt x="871324" y="4513313"/>
                </a:cubicBezTo>
                <a:cubicBezTo>
                  <a:pt x="878256" y="4522411"/>
                  <a:pt x="890211" y="4530556"/>
                  <a:pt x="897143" y="4539654"/>
                </a:cubicBezTo>
                <a:cubicBezTo>
                  <a:pt x="901563" y="4549229"/>
                  <a:pt x="896411" y="4563223"/>
                  <a:pt x="896284" y="4576265"/>
                </a:cubicBezTo>
                <a:cubicBezTo>
                  <a:pt x="896854" y="4620415"/>
                  <a:pt x="897426" y="4664564"/>
                  <a:pt x="864991" y="4699358"/>
                </a:cubicBezTo>
                <a:cubicBezTo>
                  <a:pt x="858886" y="4708326"/>
                  <a:pt x="852304" y="4714782"/>
                  <a:pt x="841779" y="4714175"/>
                </a:cubicBezTo>
                <a:cubicBezTo>
                  <a:pt x="831731" y="4716083"/>
                  <a:pt x="831127" y="4726611"/>
                  <a:pt x="824544" y="4733067"/>
                </a:cubicBezTo>
                <a:cubicBezTo>
                  <a:pt x="847373" y="4757373"/>
                  <a:pt x="876914" y="4762180"/>
                  <a:pt x="908488" y="4763998"/>
                </a:cubicBezTo>
                <a:cubicBezTo>
                  <a:pt x="935039" y="4766770"/>
                  <a:pt x="944959" y="4777904"/>
                  <a:pt x="952241" y="4802557"/>
                </a:cubicBezTo>
                <a:cubicBezTo>
                  <a:pt x="952717" y="4805070"/>
                  <a:pt x="952717" y="4805070"/>
                  <a:pt x="953194" y="4807583"/>
                </a:cubicBezTo>
                <a:cubicBezTo>
                  <a:pt x="961301" y="4850302"/>
                  <a:pt x="961778" y="4852815"/>
                  <a:pt x="917516" y="4866422"/>
                </a:cubicBezTo>
                <a:cubicBezTo>
                  <a:pt x="888325" y="4877168"/>
                  <a:pt x="874079" y="4898095"/>
                  <a:pt x="871789" y="4927168"/>
                </a:cubicBezTo>
                <a:cubicBezTo>
                  <a:pt x="870707" y="4935183"/>
                  <a:pt x="872615" y="4945235"/>
                  <a:pt x="876558" y="4952296"/>
                </a:cubicBezTo>
                <a:cubicBezTo>
                  <a:pt x="880978" y="4961872"/>
                  <a:pt x="892107" y="4951949"/>
                  <a:pt x="897608" y="4953509"/>
                </a:cubicBezTo>
                <a:cubicBezTo>
                  <a:pt x="925112" y="4961307"/>
                  <a:pt x="952140" y="4966591"/>
                  <a:pt x="979295" y="4958834"/>
                </a:cubicBezTo>
                <a:cubicBezTo>
                  <a:pt x="986832" y="4957404"/>
                  <a:pt x="988262" y="4964943"/>
                  <a:pt x="994239" y="4969015"/>
                </a:cubicBezTo>
                <a:cubicBezTo>
                  <a:pt x="1018628" y="4987818"/>
                  <a:pt x="1031887" y="5016542"/>
                  <a:pt x="1056274" y="5035345"/>
                </a:cubicBezTo>
                <a:cubicBezTo>
                  <a:pt x="1065718" y="5043966"/>
                  <a:pt x="1076115" y="5057613"/>
                  <a:pt x="1084605" y="5061209"/>
                </a:cubicBezTo>
                <a:cubicBezTo>
                  <a:pt x="1112110" y="5069007"/>
                  <a:pt x="1103365" y="5091494"/>
                  <a:pt x="1100249" y="5102499"/>
                </a:cubicBezTo>
                <a:cubicBezTo>
                  <a:pt x="1094492" y="5127022"/>
                  <a:pt x="1080723" y="5150462"/>
                  <a:pt x="1054522" y="5163245"/>
                </a:cubicBezTo>
                <a:cubicBezTo>
                  <a:pt x="1030832" y="5175551"/>
                  <a:pt x="1007620" y="5190370"/>
                  <a:pt x="983930" y="5202676"/>
                </a:cubicBezTo>
                <a:cubicBezTo>
                  <a:pt x="960241" y="5214982"/>
                  <a:pt x="938586" y="5224298"/>
                  <a:pt x="911687" y="5205972"/>
                </a:cubicBezTo>
                <a:cubicBezTo>
                  <a:pt x="900207" y="5200340"/>
                  <a:pt x="888252" y="5192196"/>
                  <a:pt x="875215" y="5192066"/>
                </a:cubicBezTo>
                <a:cubicBezTo>
                  <a:pt x="845198" y="5184745"/>
                  <a:pt x="828346" y="5164512"/>
                  <a:pt x="808982" y="5144757"/>
                </a:cubicBezTo>
                <a:cubicBezTo>
                  <a:pt x="778744" y="5108840"/>
                  <a:pt x="743959" y="5076391"/>
                  <a:pt x="697440" y="5064391"/>
                </a:cubicBezTo>
                <a:cubicBezTo>
                  <a:pt x="654386" y="5056941"/>
                  <a:pt x="610379" y="5044466"/>
                  <a:pt x="567802" y="5039528"/>
                </a:cubicBezTo>
                <a:cubicBezTo>
                  <a:pt x="506211" y="5030389"/>
                  <a:pt x="495209" y="5027270"/>
                  <a:pt x="459342" y="5002836"/>
                </a:cubicBezTo>
                <a:cubicBezTo>
                  <a:pt x="456353" y="5000799"/>
                  <a:pt x="452887" y="4996251"/>
                  <a:pt x="450375" y="4996728"/>
                </a:cubicBezTo>
                <a:cubicBezTo>
                  <a:pt x="409101" y="5012370"/>
                  <a:pt x="376829" y="4979444"/>
                  <a:pt x="341788" y="4973077"/>
                </a:cubicBezTo>
                <a:cubicBezTo>
                  <a:pt x="295745" y="4963591"/>
                  <a:pt x="253169" y="4958652"/>
                  <a:pt x="211418" y="4971783"/>
                </a:cubicBezTo>
                <a:cubicBezTo>
                  <a:pt x="184263" y="4979540"/>
                  <a:pt x="164039" y="4996395"/>
                  <a:pt x="147758" y="5020312"/>
                </a:cubicBezTo>
                <a:cubicBezTo>
                  <a:pt x="145723" y="5023301"/>
                  <a:pt x="141653" y="5029281"/>
                  <a:pt x="142607" y="5034307"/>
                </a:cubicBezTo>
                <a:cubicBezTo>
                  <a:pt x="143305" y="5065415"/>
                  <a:pt x="154052" y="5094616"/>
                  <a:pt x="171857" y="5119875"/>
                </a:cubicBezTo>
                <a:cubicBezTo>
                  <a:pt x="186675" y="5143097"/>
                  <a:pt x="209632" y="5154361"/>
                  <a:pt x="239649" y="5161682"/>
                </a:cubicBezTo>
                <a:cubicBezTo>
                  <a:pt x="259140" y="5168396"/>
                  <a:pt x="272654" y="5171039"/>
                  <a:pt x="293354" y="5156697"/>
                </a:cubicBezTo>
                <a:cubicBezTo>
                  <a:pt x="311543" y="5142831"/>
                  <a:pt x="337617" y="5143089"/>
                  <a:pt x="360702" y="5141312"/>
                </a:cubicBezTo>
                <a:cubicBezTo>
                  <a:pt x="368238" y="5139882"/>
                  <a:pt x="374216" y="5143955"/>
                  <a:pt x="377681" y="5148503"/>
                </a:cubicBezTo>
                <a:cubicBezTo>
                  <a:pt x="398604" y="5162758"/>
                  <a:pt x="418095" y="5169472"/>
                  <a:pt x="443693" y="5167218"/>
                </a:cubicBezTo>
                <a:cubicBezTo>
                  <a:pt x="463789" y="5163403"/>
                  <a:pt x="481722" y="5175621"/>
                  <a:pt x="503249" y="5179347"/>
                </a:cubicBezTo>
                <a:cubicBezTo>
                  <a:pt x="533743" y="5189180"/>
                  <a:pt x="607416" y="5193422"/>
                  <a:pt x="635526" y="5190691"/>
                </a:cubicBezTo>
                <a:cubicBezTo>
                  <a:pt x="681696" y="5187136"/>
                  <a:pt x="721633" y="5205591"/>
                  <a:pt x="765640" y="5218068"/>
                </a:cubicBezTo>
                <a:cubicBezTo>
                  <a:pt x="796134" y="5227901"/>
                  <a:pt x="821476" y="5251730"/>
                  <a:pt x="851969" y="5261563"/>
                </a:cubicBezTo>
                <a:cubicBezTo>
                  <a:pt x="865960" y="5266719"/>
                  <a:pt x="880427" y="5274387"/>
                  <a:pt x="891429" y="5277505"/>
                </a:cubicBezTo>
                <a:cubicBezTo>
                  <a:pt x="948473" y="5290111"/>
                  <a:pt x="999413" y="5311684"/>
                  <a:pt x="1050351" y="5333259"/>
                </a:cubicBezTo>
                <a:cubicBezTo>
                  <a:pt x="1067808" y="5342963"/>
                  <a:pt x="1118397" y="5348983"/>
                  <a:pt x="1133469" y="5346123"/>
                </a:cubicBezTo>
                <a:cubicBezTo>
                  <a:pt x="1146507" y="5346251"/>
                  <a:pt x="1156078" y="5341832"/>
                  <a:pt x="1161706" y="5330351"/>
                </a:cubicBezTo>
                <a:cubicBezTo>
                  <a:pt x="1169370" y="5315879"/>
                  <a:pt x="1178336" y="5321987"/>
                  <a:pt x="1188862" y="5322594"/>
                </a:cubicBezTo>
                <a:cubicBezTo>
                  <a:pt x="1207399" y="5324282"/>
                  <a:pt x="1208830" y="5331821"/>
                  <a:pt x="1211215" y="5344386"/>
                </a:cubicBezTo>
                <a:cubicBezTo>
                  <a:pt x="1213122" y="5354438"/>
                  <a:pt x="1215030" y="5364489"/>
                  <a:pt x="1199958" y="5367349"/>
                </a:cubicBezTo>
                <a:cubicBezTo>
                  <a:pt x="1192421" y="5368780"/>
                  <a:pt x="1189304" y="5379785"/>
                  <a:pt x="1181292" y="5378702"/>
                </a:cubicBezTo>
                <a:cubicBezTo>
                  <a:pt x="1161196" y="5382515"/>
                  <a:pt x="1159511" y="5401059"/>
                  <a:pt x="1150892" y="5410504"/>
                </a:cubicBezTo>
                <a:cubicBezTo>
                  <a:pt x="1162593" y="5444732"/>
                  <a:pt x="1132449" y="5450452"/>
                  <a:pt x="1114260" y="5464318"/>
                </a:cubicBezTo>
                <a:cubicBezTo>
                  <a:pt x="1057660" y="5508904"/>
                  <a:pt x="995685" y="5538889"/>
                  <a:pt x="934188" y="5571387"/>
                </a:cubicBezTo>
                <a:cubicBezTo>
                  <a:pt x="922581" y="5578796"/>
                  <a:pt x="908463" y="5586683"/>
                  <a:pt x="894345" y="5594568"/>
                </a:cubicBezTo>
                <a:cubicBezTo>
                  <a:pt x="875679" y="5605921"/>
                  <a:pt x="854025" y="5615237"/>
                  <a:pt x="835138" y="5597994"/>
                </a:cubicBezTo>
                <a:cubicBezTo>
                  <a:pt x="823182" y="5589849"/>
                  <a:pt x="811099" y="5594746"/>
                  <a:pt x="801529" y="5599166"/>
                </a:cubicBezTo>
                <a:cubicBezTo>
                  <a:pt x="788968" y="5601550"/>
                  <a:pt x="781304" y="5616020"/>
                  <a:pt x="768268" y="5615892"/>
                </a:cubicBezTo>
                <a:cubicBezTo>
                  <a:pt x="763244" y="5616845"/>
                  <a:pt x="755103" y="5628803"/>
                  <a:pt x="756534" y="5636342"/>
                </a:cubicBezTo>
                <a:cubicBezTo>
                  <a:pt x="756628" y="5677979"/>
                  <a:pt x="789123" y="5739501"/>
                  <a:pt x="847121" y="5757131"/>
                </a:cubicBezTo>
                <a:cubicBezTo>
                  <a:pt x="877614" y="5766965"/>
                  <a:pt x="896152" y="5768655"/>
                  <a:pt x="917457" y="5743783"/>
                </a:cubicBezTo>
                <a:cubicBezTo>
                  <a:pt x="932180" y="5725370"/>
                  <a:pt x="952881" y="5711027"/>
                  <a:pt x="967603" y="5692613"/>
                </a:cubicBezTo>
                <a:cubicBezTo>
                  <a:pt x="982803" y="5676711"/>
                  <a:pt x="996572" y="5653271"/>
                  <a:pt x="1028019" y="5668130"/>
                </a:cubicBezTo>
                <a:cubicBezTo>
                  <a:pt x="1047511" y="5674846"/>
                  <a:pt x="1075875" y="5646031"/>
                  <a:pt x="1087132" y="5623067"/>
                </a:cubicBezTo>
                <a:cubicBezTo>
                  <a:pt x="1095877" y="5600581"/>
                  <a:pt x="1096132" y="5574499"/>
                  <a:pt x="1113367" y="5555607"/>
                </a:cubicBezTo>
                <a:cubicBezTo>
                  <a:pt x="1127613" y="5534680"/>
                  <a:pt x="1139824" y="5516742"/>
                  <a:pt x="1168410" y="5516524"/>
                </a:cubicBezTo>
                <a:cubicBezTo>
                  <a:pt x="1173911" y="5518084"/>
                  <a:pt x="1183958" y="5516177"/>
                  <a:pt x="1185517" y="5510674"/>
                </a:cubicBezTo>
                <a:cubicBezTo>
                  <a:pt x="1212450" y="5474322"/>
                  <a:pt x="1242340" y="5494683"/>
                  <a:pt x="1269844" y="5502481"/>
                </a:cubicBezTo>
                <a:cubicBezTo>
                  <a:pt x="1295314" y="5513268"/>
                  <a:pt x="1315886" y="5511967"/>
                  <a:pt x="1332644" y="5490563"/>
                </a:cubicBezTo>
                <a:cubicBezTo>
                  <a:pt x="1345809" y="5477652"/>
                  <a:pt x="1367940" y="5470849"/>
                  <a:pt x="1374650" y="5451351"/>
                </a:cubicBezTo>
                <a:cubicBezTo>
                  <a:pt x="1380756" y="5442382"/>
                  <a:pt x="1388768" y="5443465"/>
                  <a:pt x="1398816" y="5441557"/>
                </a:cubicBezTo>
                <a:cubicBezTo>
                  <a:pt x="1409341" y="5442164"/>
                  <a:pt x="1410899" y="5436662"/>
                  <a:pt x="1414016" y="5425656"/>
                </a:cubicBezTo>
                <a:cubicBezTo>
                  <a:pt x="1419772" y="5401133"/>
                  <a:pt x="1437833" y="5400308"/>
                  <a:pt x="1457802" y="5409537"/>
                </a:cubicBezTo>
                <a:cubicBezTo>
                  <a:pt x="1483748" y="5422837"/>
                  <a:pt x="1498565" y="5446059"/>
                  <a:pt x="1515894" y="5468804"/>
                </a:cubicBezTo>
                <a:cubicBezTo>
                  <a:pt x="1533700" y="5494063"/>
                  <a:pt x="1536211" y="5493587"/>
                  <a:pt x="1558471" y="5473742"/>
                </a:cubicBezTo>
                <a:cubicBezTo>
                  <a:pt x="1560983" y="5473265"/>
                  <a:pt x="1566006" y="5472312"/>
                  <a:pt x="1565529" y="5469798"/>
                </a:cubicBezTo>
                <a:cubicBezTo>
                  <a:pt x="1570204" y="5453290"/>
                  <a:pt x="1586358" y="5442415"/>
                  <a:pt x="1596406" y="5440508"/>
                </a:cubicBezTo>
                <a:cubicBezTo>
                  <a:pt x="1608489" y="5435611"/>
                  <a:pt x="1626423" y="5447829"/>
                  <a:pt x="1638378" y="5455974"/>
                </a:cubicBezTo>
                <a:cubicBezTo>
                  <a:pt x="1652846" y="5463643"/>
                  <a:pt x="1669825" y="5470833"/>
                  <a:pt x="1677234" y="5482444"/>
                </a:cubicBezTo>
                <a:cubicBezTo>
                  <a:pt x="1697424" y="5520267"/>
                  <a:pt x="1726137" y="5507008"/>
                  <a:pt x="1755805" y="5498774"/>
                </a:cubicBezTo>
                <a:cubicBezTo>
                  <a:pt x="1760828" y="5497821"/>
                  <a:pt x="1761433" y="5487293"/>
                  <a:pt x="1772911" y="5492924"/>
                </a:cubicBezTo>
                <a:cubicBezTo>
                  <a:pt x="1816315" y="5515929"/>
                  <a:pt x="1853612" y="5547902"/>
                  <a:pt x="1907318" y="5542917"/>
                </a:cubicBezTo>
                <a:cubicBezTo>
                  <a:pt x="1932183" y="5564232"/>
                  <a:pt x="1965316" y="5560548"/>
                  <a:pt x="1992694" y="5581387"/>
                </a:cubicBezTo>
                <a:cubicBezTo>
                  <a:pt x="2038003" y="5614443"/>
                  <a:pt x="2038003" y="5614443"/>
                  <a:pt x="2099722" y="5610540"/>
                </a:cubicBezTo>
                <a:cubicBezTo>
                  <a:pt x="2112760" y="5610670"/>
                  <a:pt x="2115748" y="5612706"/>
                  <a:pt x="2117656" y="5622758"/>
                </a:cubicBezTo>
                <a:cubicBezTo>
                  <a:pt x="2119436" y="5645851"/>
                  <a:pt x="2135811" y="5663570"/>
                  <a:pt x="2149674" y="5681767"/>
                </a:cubicBezTo>
                <a:cubicBezTo>
                  <a:pt x="2153140" y="5686316"/>
                  <a:pt x="2151582" y="5691818"/>
                  <a:pt x="2159595" y="5692901"/>
                </a:cubicBezTo>
                <a:cubicBezTo>
                  <a:pt x="2207672" y="5699397"/>
                  <a:pt x="2237911" y="5735314"/>
                  <a:pt x="2267195" y="5766204"/>
                </a:cubicBezTo>
                <a:cubicBezTo>
                  <a:pt x="2273173" y="5770277"/>
                  <a:pt x="2274603" y="5777816"/>
                  <a:pt x="2281663" y="5773872"/>
                </a:cubicBezTo>
                <a:cubicBezTo>
                  <a:pt x="2331426" y="5761825"/>
                  <a:pt x="2373271" y="5790332"/>
                  <a:pt x="2415721" y="5808310"/>
                </a:cubicBezTo>
                <a:cubicBezTo>
                  <a:pt x="2458645" y="5828801"/>
                  <a:pt x="2500014" y="5854796"/>
                  <a:pt x="2544974" y="5872297"/>
                </a:cubicBezTo>
                <a:cubicBezTo>
                  <a:pt x="2567455" y="5881048"/>
                  <a:pt x="2586343" y="5898291"/>
                  <a:pt x="2604753" y="5913022"/>
                </a:cubicBezTo>
                <a:cubicBezTo>
                  <a:pt x="2613242" y="5916617"/>
                  <a:pt x="2612161" y="5924632"/>
                  <a:pt x="2608090" y="5930612"/>
                </a:cubicBezTo>
                <a:cubicBezTo>
                  <a:pt x="2606055" y="5933601"/>
                  <a:pt x="2604020" y="5936591"/>
                  <a:pt x="2604498" y="5939104"/>
                </a:cubicBezTo>
                <a:cubicBezTo>
                  <a:pt x="2600999" y="5989233"/>
                  <a:pt x="2600999" y="5989233"/>
                  <a:pt x="2642365" y="6015226"/>
                </a:cubicBezTo>
                <a:cubicBezTo>
                  <a:pt x="2660299" y="6027444"/>
                  <a:pt x="2675593" y="6053180"/>
                  <a:pt x="2706819" y="6039443"/>
                </a:cubicBezTo>
                <a:cubicBezTo>
                  <a:pt x="2694131" y="6054868"/>
                  <a:pt x="2677152" y="6047677"/>
                  <a:pt x="2668534" y="6057123"/>
                </a:cubicBezTo>
                <a:cubicBezTo>
                  <a:pt x="2654415" y="6065009"/>
                  <a:pt x="2646274" y="6076967"/>
                  <a:pt x="2630376" y="6061761"/>
                </a:cubicBezTo>
                <a:cubicBezTo>
                  <a:pt x="2627865" y="6062236"/>
                  <a:pt x="2620806" y="6066181"/>
                  <a:pt x="2619247" y="6071683"/>
                </a:cubicBezTo>
                <a:cubicBezTo>
                  <a:pt x="2606560" y="6087108"/>
                  <a:pt x="2590406" y="6097983"/>
                  <a:pt x="2574253" y="6108859"/>
                </a:cubicBezTo>
                <a:cubicBezTo>
                  <a:pt x="2536445" y="6129052"/>
                  <a:pt x="2517525" y="6166486"/>
                  <a:pt x="2495615" y="6201884"/>
                </a:cubicBezTo>
                <a:cubicBezTo>
                  <a:pt x="2481369" y="6222813"/>
                  <a:pt x="2478602" y="6249371"/>
                  <a:pt x="2493896" y="6275107"/>
                </a:cubicBezTo>
                <a:cubicBezTo>
                  <a:pt x="2509189" y="6300843"/>
                  <a:pt x="2524960" y="6329091"/>
                  <a:pt x="2555931" y="6341437"/>
                </a:cubicBezTo>
                <a:cubicBezTo>
                  <a:pt x="2561909" y="6345509"/>
                  <a:pt x="2562862" y="6350535"/>
                  <a:pt x="2561781" y="6358550"/>
                </a:cubicBezTo>
                <a:cubicBezTo>
                  <a:pt x="2564992" y="6389183"/>
                  <a:pt x="2557677" y="6419208"/>
                  <a:pt x="2565435" y="6446373"/>
                </a:cubicBezTo>
                <a:cubicBezTo>
                  <a:pt x="2574495" y="6494119"/>
                  <a:pt x="2604257" y="6527522"/>
                  <a:pt x="2650172" y="6550049"/>
                </a:cubicBezTo>
                <a:cubicBezTo>
                  <a:pt x="2672653" y="6558800"/>
                  <a:pt x="2691063" y="6573531"/>
                  <a:pt x="2715706" y="6566250"/>
                </a:cubicBezTo>
                <a:cubicBezTo>
                  <a:pt x="2755421" y="6556110"/>
                  <a:pt x="2800510" y="6560570"/>
                  <a:pt x="2835457" y="6525300"/>
                </a:cubicBezTo>
                <a:cubicBezTo>
                  <a:pt x="2879021" y="6480586"/>
                  <a:pt x="2909070" y="6433228"/>
                  <a:pt x="2894159" y="6368370"/>
                </a:cubicBezTo>
                <a:cubicBezTo>
                  <a:pt x="2893205" y="6363343"/>
                  <a:pt x="2889263" y="6356282"/>
                  <a:pt x="2890344" y="6348267"/>
                </a:cubicBezTo>
                <a:cubicBezTo>
                  <a:pt x="2890472" y="6335225"/>
                  <a:pt x="2890122" y="6319670"/>
                  <a:pt x="2895750" y="6308189"/>
                </a:cubicBezTo>
                <a:cubicBezTo>
                  <a:pt x="2899344" y="6299697"/>
                  <a:pt x="2917406" y="6298872"/>
                  <a:pt x="2927453" y="6296965"/>
                </a:cubicBezTo>
                <a:cubicBezTo>
                  <a:pt x="2971111" y="6293887"/>
                  <a:pt x="3004500" y="6264120"/>
                  <a:pt x="3048634" y="6263554"/>
                </a:cubicBezTo>
                <a:cubicBezTo>
                  <a:pt x="3056647" y="6264638"/>
                  <a:pt x="3063229" y="6258182"/>
                  <a:pt x="3069684" y="6264767"/>
                </a:cubicBezTo>
                <a:cubicBezTo>
                  <a:pt x="3074581" y="6276855"/>
                  <a:pt x="3049111" y="6266068"/>
                  <a:pt x="3057474" y="6282705"/>
                </a:cubicBezTo>
                <a:cubicBezTo>
                  <a:pt x="3068824" y="6301377"/>
                  <a:pt x="3062719" y="6310347"/>
                  <a:pt x="3048729" y="6305192"/>
                </a:cubicBezTo>
                <a:cubicBezTo>
                  <a:pt x="3023736" y="6296918"/>
                  <a:pt x="3002081" y="6306233"/>
                  <a:pt x="2978997" y="6308012"/>
                </a:cubicBezTo>
                <a:cubicBezTo>
                  <a:pt x="2968949" y="6309918"/>
                  <a:pt x="2964401" y="6313384"/>
                  <a:pt x="2969298" y="6325472"/>
                </a:cubicBezTo>
                <a:cubicBezTo>
                  <a:pt x="2970729" y="6333011"/>
                  <a:pt x="2969648" y="6341027"/>
                  <a:pt x="2982684" y="6341155"/>
                </a:cubicBezTo>
                <a:cubicBezTo>
                  <a:pt x="3010793" y="6338425"/>
                  <a:pt x="3041764" y="6350772"/>
                  <a:pt x="3065581" y="6325425"/>
                </a:cubicBezTo>
                <a:cubicBezTo>
                  <a:pt x="3072163" y="6318968"/>
                  <a:pt x="3092132" y="6328196"/>
                  <a:pt x="3096074" y="6335258"/>
                </a:cubicBezTo>
                <a:cubicBezTo>
                  <a:pt x="3110764" y="6371521"/>
                  <a:pt x="3102845" y="6412075"/>
                  <a:pt x="3068503" y="6436817"/>
                </a:cubicBezTo>
                <a:cubicBezTo>
                  <a:pt x="3040743" y="6455101"/>
                  <a:pt x="3013459" y="6475900"/>
                  <a:pt x="2995621" y="6505319"/>
                </a:cubicBezTo>
                <a:cubicBezTo>
                  <a:pt x="2989515" y="6514289"/>
                  <a:pt x="2982933" y="6520744"/>
                  <a:pt x="2970978" y="6512600"/>
                </a:cubicBezTo>
                <a:cubicBezTo>
                  <a:pt x="2961534" y="6503979"/>
                  <a:pt x="2962360" y="6522046"/>
                  <a:pt x="2954824" y="6523476"/>
                </a:cubicBezTo>
                <a:cubicBezTo>
                  <a:pt x="2946811" y="6522393"/>
                  <a:pt x="2928750" y="6523217"/>
                  <a:pt x="2936636" y="6537341"/>
                </a:cubicBezTo>
                <a:cubicBezTo>
                  <a:pt x="2941055" y="6546916"/>
                  <a:pt x="2950499" y="6555537"/>
                  <a:pt x="2965093" y="6550164"/>
                </a:cubicBezTo>
                <a:cubicBezTo>
                  <a:pt x="2972630" y="6548734"/>
                  <a:pt x="2976701" y="6542755"/>
                  <a:pt x="2981247" y="6539288"/>
                </a:cubicBezTo>
                <a:cubicBezTo>
                  <a:pt x="3023602" y="6515630"/>
                  <a:pt x="3055560" y="6478324"/>
                  <a:pt x="3096484" y="6447127"/>
                </a:cubicBezTo>
                <a:cubicBezTo>
                  <a:pt x="3101031" y="6443660"/>
                  <a:pt x="3105579" y="6440195"/>
                  <a:pt x="3112637" y="6436252"/>
                </a:cubicBezTo>
                <a:cubicBezTo>
                  <a:pt x="3137886" y="6418443"/>
                  <a:pt x="3163354" y="6429229"/>
                  <a:pt x="3171589" y="6458907"/>
                </a:cubicBezTo>
                <a:cubicBezTo>
                  <a:pt x="3173497" y="6468960"/>
                  <a:pt x="3175881" y="6481524"/>
                  <a:pt x="3178265" y="6494089"/>
                </a:cubicBezTo>
                <a:cubicBezTo>
                  <a:pt x="3180173" y="6504141"/>
                  <a:pt x="3182557" y="6516705"/>
                  <a:pt x="3185419" y="6531783"/>
                </a:cubicBezTo>
                <a:cubicBezTo>
                  <a:pt x="3208027" y="6527492"/>
                  <a:pt x="3231716" y="6515187"/>
                  <a:pt x="3250731" y="6519388"/>
                </a:cubicBezTo>
                <a:cubicBezTo>
                  <a:pt x="3272735" y="6525626"/>
                  <a:pt x="3289587" y="6545859"/>
                  <a:pt x="3310509" y="6560112"/>
                </a:cubicBezTo>
                <a:cubicBezTo>
                  <a:pt x="3327966" y="6569816"/>
                  <a:pt x="3343387" y="6582511"/>
                  <a:pt x="3360844" y="6592215"/>
                </a:cubicBezTo>
                <a:cubicBezTo>
                  <a:pt x="3381766" y="6606468"/>
                  <a:pt x="3381766" y="6606468"/>
                  <a:pt x="3404025" y="6586623"/>
                </a:cubicBezTo>
                <a:cubicBezTo>
                  <a:pt x="3422213" y="6572758"/>
                  <a:pt x="3461324" y="6573147"/>
                  <a:pt x="3479734" y="6587876"/>
                </a:cubicBezTo>
                <a:cubicBezTo>
                  <a:pt x="3485712" y="6591949"/>
                  <a:pt x="3489178" y="6596498"/>
                  <a:pt x="3489655" y="6599010"/>
                </a:cubicBezTo>
                <a:cubicBezTo>
                  <a:pt x="3487842" y="6630596"/>
                  <a:pt x="3512706" y="6651912"/>
                  <a:pt x="3515440" y="6680030"/>
                </a:cubicBezTo>
                <a:cubicBezTo>
                  <a:pt x="3515313" y="6693071"/>
                  <a:pt x="3526791" y="6698703"/>
                  <a:pt x="3535282" y="6702299"/>
                </a:cubicBezTo>
                <a:cubicBezTo>
                  <a:pt x="3540782" y="6703858"/>
                  <a:pt x="3547842" y="6699916"/>
                  <a:pt x="3546888" y="6694889"/>
                </a:cubicBezTo>
                <a:cubicBezTo>
                  <a:pt x="3545584" y="6674310"/>
                  <a:pt x="3541770" y="6654206"/>
                  <a:pt x="3537955" y="6634103"/>
                </a:cubicBezTo>
                <a:cubicBezTo>
                  <a:pt x="3531628" y="6614476"/>
                  <a:pt x="3534744" y="6603471"/>
                  <a:pt x="3551247" y="6608150"/>
                </a:cubicBezTo>
                <a:cubicBezTo>
                  <a:pt x="3564283" y="6608278"/>
                  <a:pt x="3578274" y="6613434"/>
                  <a:pt x="3589276" y="6616552"/>
                </a:cubicBezTo>
                <a:cubicBezTo>
                  <a:pt x="3598243" y="6622661"/>
                  <a:pt x="3604698" y="6629247"/>
                  <a:pt x="3616176" y="6634878"/>
                </a:cubicBezTo>
                <a:cubicBezTo>
                  <a:pt x="3625875" y="6617418"/>
                  <a:pt x="3622536" y="6599827"/>
                  <a:pt x="3610104" y="6589170"/>
                </a:cubicBezTo>
                <a:cubicBezTo>
                  <a:pt x="3591694" y="6574439"/>
                  <a:pt x="3608801" y="6568589"/>
                  <a:pt x="3615860" y="6564646"/>
                </a:cubicBezTo>
                <a:cubicBezTo>
                  <a:pt x="3620407" y="6561180"/>
                  <a:pt x="3634526" y="6553294"/>
                  <a:pt x="3639899" y="6567895"/>
                </a:cubicBezTo>
                <a:cubicBezTo>
                  <a:pt x="3644191" y="6590511"/>
                  <a:pt x="3657577" y="6606194"/>
                  <a:pt x="3661869" y="6628811"/>
                </a:cubicBezTo>
                <a:cubicBezTo>
                  <a:pt x="3675000" y="6670577"/>
                  <a:pt x="3683107" y="6713296"/>
                  <a:pt x="3706286" y="6753156"/>
                </a:cubicBezTo>
                <a:cubicBezTo>
                  <a:pt x="3709752" y="6757704"/>
                  <a:pt x="3709148" y="6768234"/>
                  <a:pt x="3710578" y="6775772"/>
                </a:cubicBezTo>
                <a:cubicBezTo>
                  <a:pt x="3712486" y="6785824"/>
                  <a:pt x="3711881" y="6796352"/>
                  <a:pt x="3723965" y="6791456"/>
                </a:cubicBezTo>
                <a:cubicBezTo>
                  <a:pt x="3734013" y="6789548"/>
                  <a:pt x="3737606" y="6781056"/>
                  <a:pt x="3738687" y="6773041"/>
                </a:cubicBezTo>
                <a:cubicBezTo>
                  <a:pt x="3742757" y="6767062"/>
                  <a:pt x="3736303" y="6760477"/>
                  <a:pt x="3737861" y="6754974"/>
                </a:cubicBezTo>
                <a:cubicBezTo>
                  <a:pt x="3739070" y="6733917"/>
                  <a:pt x="3719579" y="6727202"/>
                  <a:pt x="3716240" y="6709612"/>
                </a:cubicBezTo>
                <a:cubicBezTo>
                  <a:pt x="3716368" y="6696571"/>
                  <a:pt x="3718054" y="6678026"/>
                  <a:pt x="3703109" y="6667846"/>
                </a:cubicBezTo>
                <a:cubicBezTo>
                  <a:pt x="3694143" y="6661737"/>
                  <a:pt x="3697259" y="6650732"/>
                  <a:pt x="3695351" y="6640681"/>
                </a:cubicBezTo>
                <a:cubicBezTo>
                  <a:pt x="3689024" y="6621054"/>
                  <a:pt x="3689756" y="6597484"/>
                  <a:pt x="3681394" y="6580847"/>
                </a:cubicBezTo>
                <a:cubicBezTo>
                  <a:pt x="3668136" y="6552123"/>
                  <a:pt x="3674368" y="6530113"/>
                  <a:pt x="3693638" y="6508231"/>
                </a:cubicBezTo>
                <a:cubicBezTo>
                  <a:pt x="3719712" y="6508490"/>
                  <a:pt x="3710363" y="6541505"/>
                  <a:pt x="3729854" y="6548220"/>
                </a:cubicBezTo>
                <a:cubicBezTo>
                  <a:pt x="3734973" y="6588903"/>
                  <a:pt x="3763780" y="6617281"/>
                  <a:pt x="3771410" y="6657488"/>
                </a:cubicBezTo>
                <a:cubicBezTo>
                  <a:pt x="3775702" y="6680103"/>
                  <a:pt x="3797102" y="6696871"/>
                  <a:pt x="3803906" y="6719010"/>
                </a:cubicBezTo>
                <a:cubicBezTo>
                  <a:pt x="3808326" y="6728585"/>
                  <a:pt x="3820408" y="6723688"/>
                  <a:pt x="3827468" y="6719745"/>
                </a:cubicBezTo>
                <a:cubicBezTo>
                  <a:pt x="3835003" y="6718315"/>
                  <a:pt x="3833096" y="6708263"/>
                  <a:pt x="3829630" y="6703715"/>
                </a:cubicBezTo>
                <a:cubicBezTo>
                  <a:pt x="3805369" y="6671871"/>
                  <a:pt x="3799774" y="6628673"/>
                  <a:pt x="3780538" y="6595877"/>
                </a:cubicBezTo>
                <a:cubicBezTo>
                  <a:pt x="3773130" y="6584266"/>
                  <a:pt x="3770745" y="6571701"/>
                  <a:pt x="3763336" y="6560091"/>
                </a:cubicBezTo>
                <a:cubicBezTo>
                  <a:pt x="3751985" y="6541416"/>
                  <a:pt x="3762766" y="6515941"/>
                  <a:pt x="3766487" y="6494406"/>
                </a:cubicBezTo>
                <a:cubicBezTo>
                  <a:pt x="3769731" y="6470360"/>
                  <a:pt x="3767474" y="6444755"/>
                  <a:pt x="3756123" y="6426082"/>
                </a:cubicBezTo>
                <a:cubicBezTo>
                  <a:pt x="3742260" y="6407884"/>
                  <a:pt x="3746935" y="6391377"/>
                  <a:pt x="3746108" y="6373311"/>
                </a:cubicBezTo>
                <a:cubicBezTo>
                  <a:pt x="3746363" y="6347228"/>
                  <a:pt x="3755585" y="6327254"/>
                  <a:pt x="3764331" y="6304767"/>
                </a:cubicBezTo>
                <a:cubicBezTo>
                  <a:pt x="3766970" y="6291249"/>
                  <a:pt x="3775111" y="6279290"/>
                  <a:pt x="3795078" y="6288517"/>
                </a:cubicBezTo>
                <a:cubicBezTo>
                  <a:pt x="3809070" y="6293673"/>
                  <a:pt x="3825700" y="6285310"/>
                  <a:pt x="3830374" y="6268802"/>
                </a:cubicBezTo>
                <a:cubicBezTo>
                  <a:pt x="3841155" y="6243326"/>
                  <a:pt x="3864240" y="6241548"/>
                  <a:pt x="3885290" y="6242760"/>
                </a:cubicBezTo>
                <a:cubicBezTo>
                  <a:pt x="3922366" y="6246138"/>
                  <a:pt x="3956452" y="6247480"/>
                  <a:pt x="3994610" y="6242842"/>
                </a:cubicBezTo>
                <a:cubicBezTo>
                  <a:pt x="4009682" y="6239981"/>
                  <a:pt x="4023323" y="6229583"/>
                  <a:pt x="4037441" y="6221696"/>
                </a:cubicBezTo>
                <a:cubicBezTo>
                  <a:pt x="4082913" y="6187033"/>
                  <a:pt x="4110451" y="6140152"/>
                  <a:pt x="4132011" y="6089200"/>
                </a:cubicBezTo>
                <a:cubicBezTo>
                  <a:pt x="4151536" y="6041236"/>
                  <a:pt x="4168549" y="5993750"/>
                  <a:pt x="4182573" y="5944226"/>
                </a:cubicBezTo>
                <a:cubicBezTo>
                  <a:pt x="4191922" y="5911211"/>
                  <a:pt x="4211320" y="5876288"/>
                  <a:pt x="4215168" y="5841714"/>
                </a:cubicBezTo>
                <a:cubicBezTo>
                  <a:pt x="4222133" y="5796134"/>
                  <a:pt x="4249416" y="5775336"/>
                  <a:pt x="4284712" y="5755621"/>
                </a:cubicBezTo>
                <a:cubicBezTo>
                  <a:pt x="4310913" y="5742837"/>
                  <a:pt x="4312949" y="5739849"/>
                  <a:pt x="4327288" y="5760558"/>
                </a:cubicBezTo>
                <a:cubicBezTo>
                  <a:pt x="4336732" y="5769179"/>
                  <a:pt x="4341152" y="5778754"/>
                  <a:pt x="4353712" y="5776371"/>
                </a:cubicBezTo>
                <a:cubicBezTo>
                  <a:pt x="4371296" y="5773034"/>
                  <a:pt x="4386845" y="5772687"/>
                  <a:pt x="4399532" y="5757262"/>
                </a:cubicBezTo>
                <a:lnTo>
                  <a:pt x="4406824" y="5739138"/>
                </a:lnTo>
                <a:lnTo>
                  <a:pt x="4415488" y="5748577"/>
                </a:lnTo>
                <a:cubicBezTo>
                  <a:pt x="4426691" y="5757475"/>
                  <a:pt x="4439597" y="5764625"/>
                  <a:pt x="4454096" y="5769033"/>
                </a:cubicBezTo>
                <a:cubicBezTo>
                  <a:pt x="4484589" y="5778867"/>
                  <a:pt x="4503127" y="5780556"/>
                  <a:pt x="4524433" y="5755685"/>
                </a:cubicBezTo>
                <a:lnTo>
                  <a:pt x="4546406" y="5733263"/>
                </a:lnTo>
                <a:lnTo>
                  <a:pt x="4556707" y="5735244"/>
                </a:lnTo>
                <a:cubicBezTo>
                  <a:pt x="4559696" y="5737280"/>
                  <a:pt x="4563290" y="5728787"/>
                  <a:pt x="4565802" y="5728312"/>
                </a:cubicBezTo>
                <a:cubicBezTo>
                  <a:pt x="4584945" y="5719472"/>
                  <a:pt x="4600494" y="5719124"/>
                  <a:pt x="4616392" y="5734331"/>
                </a:cubicBezTo>
                <a:cubicBezTo>
                  <a:pt x="4635279" y="5751574"/>
                  <a:pt x="4665297" y="5758895"/>
                  <a:pt x="4678077" y="5785106"/>
                </a:cubicBezTo>
                <a:cubicBezTo>
                  <a:pt x="4695661" y="5781769"/>
                  <a:pt x="4704500" y="5800920"/>
                  <a:pt x="4717538" y="5801050"/>
                </a:cubicBezTo>
                <a:cubicBezTo>
                  <a:pt x="4743612" y="5801308"/>
                  <a:pt x="4744438" y="5819374"/>
                  <a:pt x="4750288" y="5836489"/>
                </a:cubicBezTo>
                <a:cubicBezTo>
                  <a:pt x="4753149" y="5851566"/>
                  <a:pt x="4748952" y="5870587"/>
                  <a:pt x="4766885" y="5882804"/>
                </a:cubicBezTo>
                <a:cubicBezTo>
                  <a:pt x="4772386" y="5884363"/>
                  <a:pt x="4777759" y="5898965"/>
                  <a:pt x="4761606" y="5909840"/>
                </a:cubicBezTo>
                <a:cubicBezTo>
                  <a:pt x="4738870" y="5927172"/>
                  <a:pt x="4752128" y="5955897"/>
                  <a:pt x="4756420" y="5978513"/>
                </a:cubicBezTo>
                <a:cubicBezTo>
                  <a:pt x="4781064" y="5971233"/>
                  <a:pt x="4787773" y="5951736"/>
                  <a:pt x="4785993" y="5928643"/>
                </a:cubicBezTo>
                <a:cubicBezTo>
                  <a:pt x="4785644" y="5913088"/>
                  <a:pt x="4791750" y="5904119"/>
                  <a:pt x="4806346" y="5898746"/>
                </a:cubicBezTo>
                <a:cubicBezTo>
                  <a:pt x="4811368" y="5897793"/>
                  <a:pt x="4816393" y="5896839"/>
                  <a:pt x="4820940" y="5893372"/>
                </a:cubicBezTo>
                <a:cubicBezTo>
                  <a:pt x="4833151" y="5875435"/>
                  <a:pt x="4843931" y="5849959"/>
                  <a:pt x="4862597" y="5838606"/>
                </a:cubicBezTo>
                <a:cubicBezTo>
                  <a:pt x="4878750" y="5827730"/>
                  <a:pt x="4901358" y="5823440"/>
                  <a:pt x="4916558" y="5807539"/>
                </a:cubicBezTo>
                <a:cubicBezTo>
                  <a:pt x="4923141" y="5801082"/>
                  <a:pt x="4934746" y="5793674"/>
                  <a:pt x="4937863" y="5782667"/>
                </a:cubicBezTo>
                <a:cubicBezTo>
                  <a:pt x="4961807" y="5744279"/>
                  <a:pt x="5000696" y="5716072"/>
                  <a:pt x="5021653" y="5675648"/>
                </a:cubicBezTo>
                <a:cubicBezTo>
                  <a:pt x="5025722" y="5669668"/>
                  <a:pt x="5032782" y="5665725"/>
                  <a:pt x="5039236" y="5672311"/>
                </a:cubicBezTo>
                <a:cubicBezTo>
                  <a:pt x="5042226" y="5674346"/>
                  <a:pt x="5043180" y="5679372"/>
                  <a:pt x="5041621" y="5684874"/>
                </a:cubicBezTo>
                <a:cubicBezTo>
                  <a:pt x="5025085" y="5734875"/>
                  <a:pt x="5006037" y="5785351"/>
                  <a:pt x="4971567" y="5823133"/>
                </a:cubicBezTo>
                <a:cubicBezTo>
                  <a:pt x="4960914" y="5835568"/>
                  <a:pt x="4956844" y="5841548"/>
                  <a:pt x="4961740" y="5853636"/>
                </a:cubicBezTo>
                <a:cubicBezTo>
                  <a:pt x="4964602" y="5868713"/>
                  <a:pt x="4985524" y="5882966"/>
                  <a:pt x="4998561" y="5883096"/>
                </a:cubicBezTo>
                <a:cubicBezTo>
                  <a:pt x="5014110" y="5882748"/>
                  <a:pt x="5025239" y="5872826"/>
                  <a:pt x="5022854" y="5860262"/>
                </a:cubicBezTo>
                <a:cubicBezTo>
                  <a:pt x="5022505" y="5844707"/>
                  <a:pt x="5041520" y="5848909"/>
                  <a:pt x="5039613" y="5838857"/>
                </a:cubicBezTo>
                <a:cubicBezTo>
                  <a:pt x="5037228" y="5826293"/>
                  <a:pt x="5046799" y="5821873"/>
                  <a:pt x="5050392" y="5813381"/>
                </a:cubicBezTo>
                <a:cubicBezTo>
                  <a:pt x="5066197" y="5786951"/>
                  <a:pt x="5076977" y="5761475"/>
                  <a:pt x="5073766" y="5730843"/>
                </a:cubicBezTo>
                <a:cubicBezTo>
                  <a:pt x="5069474" y="5708227"/>
                  <a:pt x="5090175" y="5693885"/>
                  <a:pt x="5088396" y="5670791"/>
                </a:cubicBezTo>
                <a:cubicBezTo>
                  <a:pt x="5081720" y="5635610"/>
                  <a:pt x="5107571" y="5607273"/>
                  <a:pt x="5108908" y="5573175"/>
                </a:cubicBezTo>
                <a:lnTo>
                  <a:pt x="5109791" y="5566621"/>
                </a:lnTo>
                <a:lnTo>
                  <a:pt x="5142921" y="5566535"/>
                </a:lnTo>
                <a:cubicBezTo>
                  <a:pt x="5161696" y="5568414"/>
                  <a:pt x="5176716" y="5562779"/>
                  <a:pt x="5190796" y="5554328"/>
                </a:cubicBezTo>
                <a:lnTo>
                  <a:pt x="5208269" y="5542287"/>
                </a:lnTo>
                <a:lnTo>
                  <a:pt x="5207989" y="5543308"/>
                </a:lnTo>
                <a:cubicBezTo>
                  <a:pt x="5206756" y="5553956"/>
                  <a:pt x="5207528" y="5564874"/>
                  <a:pt x="5211168" y="5577200"/>
                </a:cubicBezTo>
                <a:cubicBezTo>
                  <a:pt x="5214029" y="5592278"/>
                  <a:pt x="5216413" y="5604843"/>
                  <a:pt x="5220228" y="5624946"/>
                </a:cubicBezTo>
                <a:cubicBezTo>
                  <a:pt x="5243442" y="5610127"/>
                  <a:pt x="5268084" y="5602847"/>
                  <a:pt x="5263920" y="5567189"/>
                </a:cubicBezTo>
                <a:cubicBezTo>
                  <a:pt x="5261059" y="5552112"/>
                  <a:pt x="5271362" y="5524122"/>
                  <a:pt x="5288469" y="5518272"/>
                </a:cubicBezTo>
                <a:lnTo>
                  <a:pt x="5297336" y="5509877"/>
                </a:lnTo>
                <a:lnTo>
                  <a:pt x="5300832" y="5514011"/>
                </a:lnTo>
                <a:cubicBezTo>
                  <a:pt x="5318816" y="5525853"/>
                  <a:pt x="5340530" y="5516852"/>
                  <a:pt x="5362781" y="5510676"/>
                </a:cubicBezTo>
                <a:cubicBezTo>
                  <a:pt x="5367805" y="5509722"/>
                  <a:pt x="5368409" y="5499194"/>
                  <a:pt x="5379887" y="5504826"/>
                </a:cubicBezTo>
                <a:cubicBezTo>
                  <a:pt x="5423291" y="5527831"/>
                  <a:pt x="5460588" y="5559803"/>
                  <a:pt x="5514294" y="5554819"/>
                </a:cubicBezTo>
                <a:cubicBezTo>
                  <a:pt x="5539158" y="5576134"/>
                  <a:pt x="5572291" y="5572450"/>
                  <a:pt x="5599668" y="5593288"/>
                </a:cubicBezTo>
                <a:cubicBezTo>
                  <a:pt x="5644979" y="5626344"/>
                  <a:pt x="5644979" y="5626344"/>
                  <a:pt x="5706698" y="5622441"/>
                </a:cubicBezTo>
                <a:cubicBezTo>
                  <a:pt x="5719735" y="5622571"/>
                  <a:pt x="5722724" y="5624608"/>
                  <a:pt x="5724631" y="5634659"/>
                </a:cubicBezTo>
                <a:cubicBezTo>
                  <a:pt x="5726412" y="5657752"/>
                  <a:pt x="5742787" y="5675472"/>
                  <a:pt x="5756650" y="5693668"/>
                </a:cubicBezTo>
                <a:cubicBezTo>
                  <a:pt x="5760117" y="5698216"/>
                  <a:pt x="5758557" y="5703720"/>
                  <a:pt x="5766571" y="5704803"/>
                </a:cubicBezTo>
                <a:cubicBezTo>
                  <a:pt x="5814648" y="5711299"/>
                  <a:pt x="5844885" y="5747216"/>
                  <a:pt x="5874170" y="5778105"/>
                </a:cubicBezTo>
                <a:cubicBezTo>
                  <a:pt x="5880148" y="5782178"/>
                  <a:pt x="5881579" y="5789717"/>
                  <a:pt x="5888639" y="5785773"/>
                </a:cubicBezTo>
                <a:cubicBezTo>
                  <a:pt x="5938401" y="5773727"/>
                  <a:pt x="5980246" y="5802234"/>
                  <a:pt x="6022695" y="5820212"/>
                </a:cubicBezTo>
                <a:cubicBezTo>
                  <a:pt x="6065621" y="5840703"/>
                  <a:pt x="6106989" y="5866697"/>
                  <a:pt x="6151950" y="5884199"/>
                </a:cubicBezTo>
                <a:cubicBezTo>
                  <a:pt x="6174431" y="5892950"/>
                  <a:pt x="6193318" y="5910193"/>
                  <a:pt x="6211728" y="5924923"/>
                </a:cubicBezTo>
                <a:cubicBezTo>
                  <a:pt x="6220217" y="5928519"/>
                  <a:pt x="6219137" y="5936534"/>
                  <a:pt x="6215066" y="5942513"/>
                </a:cubicBezTo>
                <a:cubicBezTo>
                  <a:pt x="6213031" y="5945502"/>
                  <a:pt x="6210995" y="5948492"/>
                  <a:pt x="6211472" y="5951005"/>
                </a:cubicBezTo>
                <a:cubicBezTo>
                  <a:pt x="6207973" y="6001135"/>
                  <a:pt x="6207973" y="6001135"/>
                  <a:pt x="6249341" y="6027128"/>
                </a:cubicBezTo>
                <a:cubicBezTo>
                  <a:pt x="6267274" y="6039345"/>
                  <a:pt x="6282569" y="6065081"/>
                  <a:pt x="6313793" y="6051344"/>
                </a:cubicBezTo>
                <a:cubicBezTo>
                  <a:pt x="6301106" y="6066770"/>
                  <a:pt x="6284126" y="6059578"/>
                  <a:pt x="6275509" y="6069024"/>
                </a:cubicBezTo>
                <a:cubicBezTo>
                  <a:pt x="6261391" y="6076910"/>
                  <a:pt x="6253250" y="6088869"/>
                  <a:pt x="6237352" y="6073662"/>
                </a:cubicBezTo>
                <a:cubicBezTo>
                  <a:pt x="6234841" y="6074138"/>
                  <a:pt x="6227781" y="6078082"/>
                  <a:pt x="6226223" y="6083584"/>
                </a:cubicBezTo>
                <a:cubicBezTo>
                  <a:pt x="6213535" y="6099009"/>
                  <a:pt x="6197382" y="6109885"/>
                  <a:pt x="6181228" y="6120760"/>
                </a:cubicBezTo>
                <a:cubicBezTo>
                  <a:pt x="6143420" y="6140952"/>
                  <a:pt x="6124500" y="6178387"/>
                  <a:pt x="6102590" y="6213786"/>
                </a:cubicBezTo>
                <a:cubicBezTo>
                  <a:pt x="6088345" y="6234714"/>
                  <a:pt x="6085577" y="6261273"/>
                  <a:pt x="6100870" y="6287009"/>
                </a:cubicBezTo>
                <a:cubicBezTo>
                  <a:pt x="6116165" y="6312743"/>
                  <a:pt x="6131935" y="6340991"/>
                  <a:pt x="6162906" y="6353338"/>
                </a:cubicBezTo>
                <a:cubicBezTo>
                  <a:pt x="6168883" y="6357410"/>
                  <a:pt x="6169837" y="6362437"/>
                  <a:pt x="6168757" y="6370452"/>
                </a:cubicBezTo>
                <a:cubicBezTo>
                  <a:pt x="6171966" y="6401083"/>
                  <a:pt x="6164652" y="6431109"/>
                  <a:pt x="6172410" y="6458274"/>
                </a:cubicBezTo>
                <a:cubicBezTo>
                  <a:pt x="6181471" y="6506020"/>
                  <a:pt x="6211232" y="6539423"/>
                  <a:pt x="6257148" y="6561950"/>
                </a:cubicBezTo>
                <a:cubicBezTo>
                  <a:pt x="6279627" y="6570701"/>
                  <a:pt x="6298038" y="6585431"/>
                  <a:pt x="6322682" y="6578152"/>
                </a:cubicBezTo>
                <a:cubicBezTo>
                  <a:pt x="6362396" y="6568011"/>
                  <a:pt x="6407486" y="6572472"/>
                  <a:pt x="6442432" y="6537202"/>
                </a:cubicBezTo>
                <a:cubicBezTo>
                  <a:pt x="6485995" y="6492487"/>
                  <a:pt x="6516046" y="6445129"/>
                  <a:pt x="6501135" y="6380271"/>
                </a:cubicBezTo>
                <a:cubicBezTo>
                  <a:pt x="6500181" y="6375245"/>
                  <a:pt x="6496238" y="6368183"/>
                  <a:pt x="6497319" y="6360168"/>
                </a:cubicBezTo>
                <a:cubicBezTo>
                  <a:pt x="6497447" y="6347126"/>
                  <a:pt x="6497098" y="6331572"/>
                  <a:pt x="6502726" y="6320090"/>
                </a:cubicBezTo>
                <a:cubicBezTo>
                  <a:pt x="6506319" y="6311597"/>
                  <a:pt x="6524381" y="6310773"/>
                  <a:pt x="6534428" y="6308867"/>
                </a:cubicBezTo>
                <a:cubicBezTo>
                  <a:pt x="6578087" y="6305789"/>
                  <a:pt x="6611475" y="6276021"/>
                  <a:pt x="6655610" y="6275456"/>
                </a:cubicBezTo>
                <a:cubicBezTo>
                  <a:pt x="6663623" y="6276539"/>
                  <a:pt x="6670205" y="6270083"/>
                  <a:pt x="6676659" y="6276669"/>
                </a:cubicBezTo>
                <a:cubicBezTo>
                  <a:pt x="6681556" y="6288757"/>
                  <a:pt x="6656087" y="6277969"/>
                  <a:pt x="6664449" y="6294607"/>
                </a:cubicBezTo>
                <a:cubicBezTo>
                  <a:pt x="6675800" y="6313279"/>
                  <a:pt x="6669694" y="6322248"/>
                  <a:pt x="6655704" y="6317093"/>
                </a:cubicBezTo>
                <a:cubicBezTo>
                  <a:pt x="6630712" y="6308819"/>
                  <a:pt x="6609057" y="6318135"/>
                  <a:pt x="6585972" y="6319913"/>
                </a:cubicBezTo>
                <a:cubicBezTo>
                  <a:pt x="6575924" y="6321820"/>
                  <a:pt x="6571376" y="6325286"/>
                  <a:pt x="6576273" y="6337374"/>
                </a:cubicBezTo>
                <a:cubicBezTo>
                  <a:pt x="6577704" y="6344913"/>
                  <a:pt x="6576622" y="6352928"/>
                  <a:pt x="6589660" y="6353057"/>
                </a:cubicBezTo>
                <a:cubicBezTo>
                  <a:pt x="6617769" y="6350326"/>
                  <a:pt x="6648739" y="6362672"/>
                  <a:pt x="6672556" y="6337325"/>
                </a:cubicBezTo>
                <a:cubicBezTo>
                  <a:pt x="6679138" y="6330870"/>
                  <a:pt x="6699107" y="6340097"/>
                  <a:pt x="6703049" y="6347159"/>
                </a:cubicBezTo>
                <a:cubicBezTo>
                  <a:pt x="6717739" y="6383422"/>
                  <a:pt x="6709820" y="6423977"/>
                  <a:pt x="6675478" y="6448719"/>
                </a:cubicBezTo>
                <a:cubicBezTo>
                  <a:pt x="6647719" y="6467003"/>
                  <a:pt x="6620435" y="6487801"/>
                  <a:pt x="6602596" y="6517220"/>
                </a:cubicBezTo>
                <a:cubicBezTo>
                  <a:pt x="6596491" y="6526190"/>
                  <a:pt x="6589909" y="6532645"/>
                  <a:pt x="6577953" y="6524501"/>
                </a:cubicBezTo>
                <a:cubicBezTo>
                  <a:pt x="6568510" y="6515879"/>
                  <a:pt x="6569336" y="6533947"/>
                  <a:pt x="6561799" y="6535377"/>
                </a:cubicBezTo>
                <a:cubicBezTo>
                  <a:pt x="6553787" y="6534294"/>
                  <a:pt x="6535726" y="6535118"/>
                  <a:pt x="6543611" y="6549242"/>
                </a:cubicBezTo>
                <a:cubicBezTo>
                  <a:pt x="6548030" y="6558817"/>
                  <a:pt x="6557474" y="6567439"/>
                  <a:pt x="6572069" y="6562065"/>
                </a:cubicBezTo>
                <a:cubicBezTo>
                  <a:pt x="6579606" y="6560635"/>
                  <a:pt x="6583675" y="6554656"/>
                  <a:pt x="6588223" y="6551190"/>
                </a:cubicBezTo>
                <a:cubicBezTo>
                  <a:pt x="6630577" y="6527531"/>
                  <a:pt x="6662535" y="6490226"/>
                  <a:pt x="6703459" y="6459028"/>
                </a:cubicBezTo>
                <a:cubicBezTo>
                  <a:pt x="6708007" y="6455562"/>
                  <a:pt x="6712554" y="6452095"/>
                  <a:pt x="6719613" y="6448153"/>
                </a:cubicBezTo>
                <a:cubicBezTo>
                  <a:pt x="6744860" y="6430344"/>
                  <a:pt x="6770330" y="6441131"/>
                  <a:pt x="6778565" y="6470809"/>
                </a:cubicBezTo>
                <a:cubicBezTo>
                  <a:pt x="6780472" y="6480861"/>
                  <a:pt x="6782857" y="6493425"/>
                  <a:pt x="6785241" y="6505990"/>
                </a:cubicBezTo>
                <a:cubicBezTo>
                  <a:pt x="6787149" y="6516043"/>
                  <a:pt x="6789533" y="6528606"/>
                  <a:pt x="6792394" y="6543684"/>
                </a:cubicBezTo>
                <a:cubicBezTo>
                  <a:pt x="6815002" y="6539394"/>
                  <a:pt x="6838692" y="6527087"/>
                  <a:pt x="6857707" y="6531290"/>
                </a:cubicBezTo>
                <a:cubicBezTo>
                  <a:pt x="6879711" y="6537527"/>
                  <a:pt x="6896562" y="6557760"/>
                  <a:pt x="6917485" y="6572013"/>
                </a:cubicBezTo>
                <a:cubicBezTo>
                  <a:pt x="6934941" y="6581718"/>
                  <a:pt x="6950362" y="6594411"/>
                  <a:pt x="6967819" y="6604117"/>
                </a:cubicBezTo>
                <a:cubicBezTo>
                  <a:pt x="6988741" y="6618370"/>
                  <a:pt x="6988741" y="6618370"/>
                  <a:pt x="7011000" y="6598525"/>
                </a:cubicBezTo>
                <a:cubicBezTo>
                  <a:pt x="7029188" y="6584659"/>
                  <a:pt x="7068300" y="6585048"/>
                  <a:pt x="7086710" y="6599778"/>
                </a:cubicBezTo>
                <a:cubicBezTo>
                  <a:pt x="7092688" y="6603850"/>
                  <a:pt x="7096154" y="6608399"/>
                  <a:pt x="7096630" y="6610911"/>
                </a:cubicBezTo>
                <a:cubicBezTo>
                  <a:pt x="7094817" y="6642497"/>
                  <a:pt x="7119682" y="6663813"/>
                  <a:pt x="7122416" y="6691931"/>
                </a:cubicBezTo>
                <a:cubicBezTo>
                  <a:pt x="7122288" y="6704973"/>
                  <a:pt x="7133766" y="6710605"/>
                  <a:pt x="7142256" y="6714200"/>
                </a:cubicBezTo>
                <a:cubicBezTo>
                  <a:pt x="7147758" y="6715759"/>
                  <a:pt x="7154817" y="6711817"/>
                  <a:pt x="7153863" y="6706791"/>
                </a:cubicBezTo>
                <a:cubicBezTo>
                  <a:pt x="7152560" y="6686211"/>
                  <a:pt x="7148744" y="6666108"/>
                  <a:pt x="7144929" y="6646005"/>
                </a:cubicBezTo>
                <a:cubicBezTo>
                  <a:pt x="7138602" y="6626378"/>
                  <a:pt x="7141719" y="6615373"/>
                  <a:pt x="7158222" y="6620051"/>
                </a:cubicBezTo>
                <a:cubicBezTo>
                  <a:pt x="7171259" y="6620180"/>
                  <a:pt x="7185250" y="6625336"/>
                  <a:pt x="7196251" y="6628454"/>
                </a:cubicBezTo>
                <a:cubicBezTo>
                  <a:pt x="7205218" y="6634562"/>
                  <a:pt x="7211672" y="6641148"/>
                  <a:pt x="7223152" y="6646780"/>
                </a:cubicBezTo>
                <a:cubicBezTo>
                  <a:pt x="7232850" y="6629319"/>
                  <a:pt x="7229512" y="6611728"/>
                  <a:pt x="7217080" y="6601071"/>
                </a:cubicBezTo>
                <a:cubicBezTo>
                  <a:pt x="7198669" y="6586341"/>
                  <a:pt x="7215776" y="6580491"/>
                  <a:pt x="7222835" y="6576547"/>
                </a:cubicBezTo>
                <a:cubicBezTo>
                  <a:pt x="7227382" y="6573082"/>
                  <a:pt x="7241501" y="6565195"/>
                  <a:pt x="7246874" y="6579796"/>
                </a:cubicBezTo>
                <a:cubicBezTo>
                  <a:pt x="7251166" y="6602413"/>
                  <a:pt x="7264552" y="6618096"/>
                  <a:pt x="7268844" y="6640712"/>
                </a:cubicBezTo>
                <a:cubicBezTo>
                  <a:pt x="7281976" y="6682478"/>
                  <a:pt x="7290082" y="6725198"/>
                  <a:pt x="7313262" y="6765057"/>
                </a:cubicBezTo>
                <a:cubicBezTo>
                  <a:pt x="7316728" y="6769606"/>
                  <a:pt x="7316123" y="6780135"/>
                  <a:pt x="7317554" y="6787673"/>
                </a:cubicBezTo>
                <a:cubicBezTo>
                  <a:pt x="7319462" y="6797725"/>
                  <a:pt x="7318856" y="6808254"/>
                  <a:pt x="7330940" y="6803357"/>
                </a:cubicBezTo>
                <a:cubicBezTo>
                  <a:pt x="7340987" y="6801450"/>
                  <a:pt x="7344581" y="6792958"/>
                  <a:pt x="7345663" y="6784943"/>
                </a:cubicBezTo>
                <a:cubicBezTo>
                  <a:pt x="7349733" y="6778963"/>
                  <a:pt x="7343278" y="6772378"/>
                  <a:pt x="7344837" y="6766875"/>
                </a:cubicBezTo>
                <a:cubicBezTo>
                  <a:pt x="7346046" y="6745818"/>
                  <a:pt x="7326554" y="6739104"/>
                  <a:pt x="7323216" y="6721514"/>
                </a:cubicBezTo>
                <a:cubicBezTo>
                  <a:pt x="7323344" y="6708472"/>
                  <a:pt x="7325029" y="6689928"/>
                  <a:pt x="7310084" y="6679747"/>
                </a:cubicBezTo>
                <a:cubicBezTo>
                  <a:pt x="7301118" y="6673638"/>
                  <a:pt x="7304234" y="6662633"/>
                  <a:pt x="7302327" y="6652582"/>
                </a:cubicBezTo>
                <a:cubicBezTo>
                  <a:pt x="7295999" y="6632955"/>
                  <a:pt x="7296732" y="6609385"/>
                  <a:pt x="7288369" y="6592749"/>
                </a:cubicBezTo>
                <a:cubicBezTo>
                  <a:pt x="7275111" y="6564024"/>
                  <a:pt x="7281344" y="6542014"/>
                  <a:pt x="7300614" y="6520133"/>
                </a:cubicBezTo>
                <a:cubicBezTo>
                  <a:pt x="7326687" y="6520392"/>
                  <a:pt x="7317338" y="6553407"/>
                  <a:pt x="7336830" y="6560121"/>
                </a:cubicBezTo>
                <a:cubicBezTo>
                  <a:pt x="7341948" y="6600805"/>
                  <a:pt x="7370756" y="6629182"/>
                  <a:pt x="7378386" y="6669389"/>
                </a:cubicBezTo>
                <a:cubicBezTo>
                  <a:pt x="7382678" y="6692005"/>
                  <a:pt x="7404077" y="6708772"/>
                  <a:pt x="7410881" y="6730911"/>
                </a:cubicBezTo>
                <a:cubicBezTo>
                  <a:pt x="7415300" y="6740487"/>
                  <a:pt x="7427384" y="6735590"/>
                  <a:pt x="7434443" y="6731647"/>
                </a:cubicBezTo>
                <a:cubicBezTo>
                  <a:pt x="7441979" y="6730216"/>
                  <a:pt x="7440072" y="6720165"/>
                  <a:pt x="7436606" y="6715615"/>
                </a:cubicBezTo>
                <a:cubicBezTo>
                  <a:pt x="7412345" y="6683772"/>
                  <a:pt x="7406750" y="6640575"/>
                  <a:pt x="7387514" y="6607778"/>
                </a:cubicBezTo>
                <a:cubicBezTo>
                  <a:pt x="7380105" y="6596167"/>
                  <a:pt x="7377721" y="6583602"/>
                  <a:pt x="7370312" y="6571992"/>
                </a:cubicBezTo>
                <a:cubicBezTo>
                  <a:pt x="7358961" y="6553318"/>
                  <a:pt x="7369741" y="6527841"/>
                  <a:pt x="7373462" y="6506308"/>
                </a:cubicBezTo>
                <a:cubicBezTo>
                  <a:pt x="7376706" y="6482261"/>
                  <a:pt x="7374450" y="6456656"/>
                  <a:pt x="7363098" y="6437983"/>
                </a:cubicBezTo>
                <a:cubicBezTo>
                  <a:pt x="7349235" y="6419786"/>
                  <a:pt x="7353910" y="6403279"/>
                  <a:pt x="7353084" y="6385212"/>
                </a:cubicBezTo>
                <a:cubicBezTo>
                  <a:pt x="7353339" y="6359129"/>
                  <a:pt x="7362561" y="6339155"/>
                  <a:pt x="7371305" y="6316668"/>
                </a:cubicBezTo>
                <a:cubicBezTo>
                  <a:pt x="7373945" y="6303150"/>
                  <a:pt x="7382086" y="6291192"/>
                  <a:pt x="7402054" y="6300419"/>
                </a:cubicBezTo>
                <a:cubicBezTo>
                  <a:pt x="7416045" y="6305574"/>
                  <a:pt x="7432676" y="6297211"/>
                  <a:pt x="7437350" y="6280703"/>
                </a:cubicBezTo>
                <a:cubicBezTo>
                  <a:pt x="7448130" y="6255227"/>
                  <a:pt x="7471215" y="6253449"/>
                  <a:pt x="7492265" y="6254662"/>
                </a:cubicBezTo>
                <a:cubicBezTo>
                  <a:pt x="7529341" y="6258039"/>
                  <a:pt x="7563427" y="6259381"/>
                  <a:pt x="7601585" y="6254743"/>
                </a:cubicBezTo>
                <a:cubicBezTo>
                  <a:pt x="7616657" y="6251883"/>
                  <a:pt x="7630298" y="6241483"/>
                  <a:pt x="7644416" y="6233598"/>
                </a:cubicBezTo>
                <a:cubicBezTo>
                  <a:pt x="7689887" y="6198934"/>
                  <a:pt x="7717426" y="6152053"/>
                  <a:pt x="7738986" y="6101101"/>
                </a:cubicBezTo>
                <a:cubicBezTo>
                  <a:pt x="7758510" y="6053137"/>
                  <a:pt x="7775524" y="6005651"/>
                  <a:pt x="7789549" y="5956128"/>
                </a:cubicBezTo>
                <a:cubicBezTo>
                  <a:pt x="7798898" y="5923112"/>
                  <a:pt x="7818295" y="5888190"/>
                  <a:pt x="7822144" y="5853615"/>
                </a:cubicBezTo>
                <a:cubicBezTo>
                  <a:pt x="7829109" y="5808035"/>
                  <a:pt x="7856392" y="5787238"/>
                  <a:pt x="7891688" y="5767522"/>
                </a:cubicBezTo>
                <a:cubicBezTo>
                  <a:pt x="7917889" y="5754739"/>
                  <a:pt x="7919924" y="5751750"/>
                  <a:pt x="7934264" y="5772460"/>
                </a:cubicBezTo>
                <a:cubicBezTo>
                  <a:pt x="7943708" y="5781081"/>
                  <a:pt x="7948128" y="5790656"/>
                  <a:pt x="7960688" y="5788272"/>
                </a:cubicBezTo>
                <a:cubicBezTo>
                  <a:pt x="7978272" y="5784935"/>
                  <a:pt x="7993821" y="5784588"/>
                  <a:pt x="8006508" y="5769163"/>
                </a:cubicBezTo>
                <a:cubicBezTo>
                  <a:pt x="8023743" y="5750271"/>
                  <a:pt x="8015985" y="5723106"/>
                  <a:pt x="8030708" y="5704692"/>
                </a:cubicBezTo>
                <a:cubicBezTo>
                  <a:pt x="8041233" y="5705298"/>
                  <a:pt x="8047688" y="5711883"/>
                  <a:pt x="8054142" y="5718469"/>
                </a:cubicBezTo>
                <a:cubicBezTo>
                  <a:pt x="8085462" y="5746369"/>
                  <a:pt x="8127689" y="5735753"/>
                  <a:pt x="8163683" y="5747145"/>
                </a:cubicBezTo>
                <a:cubicBezTo>
                  <a:pt x="8166672" y="5749182"/>
                  <a:pt x="8170266" y="5740689"/>
                  <a:pt x="8172778" y="5740213"/>
                </a:cubicBezTo>
                <a:cubicBezTo>
                  <a:pt x="8191921" y="5731373"/>
                  <a:pt x="8207469" y="5731026"/>
                  <a:pt x="8223367" y="5746232"/>
                </a:cubicBezTo>
                <a:cubicBezTo>
                  <a:pt x="8242255" y="5763475"/>
                  <a:pt x="8272272" y="5770796"/>
                  <a:pt x="8285053" y="5797008"/>
                </a:cubicBezTo>
                <a:cubicBezTo>
                  <a:pt x="8302637" y="5793671"/>
                  <a:pt x="8311476" y="5812822"/>
                  <a:pt x="8324513" y="5812951"/>
                </a:cubicBezTo>
                <a:cubicBezTo>
                  <a:pt x="8350587" y="5813209"/>
                  <a:pt x="8351414" y="5831276"/>
                  <a:pt x="8357263" y="5848390"/>
                </a:cubicBezTo>
                <a:cubicBezTo>
                  <a:pt x="8360124" y="5863467"/>
                  <a:pt x="8355927" y="5882488"/>
                  <a:pt x="8373860" y="5894705"/>
                </a:cubicBezTo>
                <a:cubicBezTo>
                  <a:pt x="8379362" y="5896265"/>
                  <a:pt x="8384734" y="5910866"/>
                  <a:pt x="8368581" y="5921741"/>
                </a:cubicBezTo>
                <a:cubicBezTo>
                  <a:pt x="8345846" y="5939073"/>
                  <a:pt x="8359104" y="5967798"/>
                  <a:pt x="8363396" y="5990414"/>
                </a:cubicBezTo>
                <a:cubicBezTo>
                  <a:pt x="8388039" y="5983134"/>
                  <a:pt x="8394750" y="5963637"/>
                  <a:pt x="8392969" y="5940544"/>
                </a:cubicBezTo>
                <a:cubicBezTo>
                  <a:pt x="8392620" y="5924989"/>
                  <a:pt x="8398725" y="5916021"/>
                  <a:pt x="8413321" y="5910647"/>
                </a:cubicBezTo>
                <a:cubicBezTo>
                  <a:pt x="8418344" y="5909694"/>
                  <a:pt x="8423368" y="5908740"/>
                  <a:pt x="8427916" y="5905274"/>
                </a:cubicBezTo>
                <a:cubicBezTo>
                  <a:pt x="8440126" y="5887337"/>
                  <a:pt x="8450906" y="5861860"/>
                  <a:pt x="8469572" y="5850508"/>
                </a:cubicBezTo>
                <a:cubicBezTo>
                  <a:pt x="8485726" y="5839631"/>
                  <a:pt x="8508333" y="5835341"/>
                  <a:pt x="8523533" y="5819439"/>
                </a:cubicBezTo>
                <a:cubicBezTo>
                  <a:pt x="8530116" y="5812984"/>
                  <a:pt x="8541722" y="5805575"/>
                  <a:pt x="8544838" y="5794569"/>
                </a:cubicBezTo>
                <a:cubicBezTo>
                  <a:pt x="8568782" y="5756181"/>
                  <a:pt x="8607673" y="5727973"/>
                  <a:pt x="8628627" y="5687549"/>
                </a:cubicBezTo>
                <a:cubicBezTo>
                  <a:pt x="8632699" y="5681569"/>
                  <a:pt x="8639757" y="5677626"/>
                  <a:pt x="8646211" y="5684211"/>
                </a:cubicBezTo>
                <a:cubicBezTo>
                  <a:pt x="8649200" y="5686248"/>
                  <a:pt x="8650154" y="5691274"/>
                  <a:pt x="8648597" y="5696776"/>
                </a:cubicBezTo>
                <a:cubicBezTo>
                  <a:pt x="8632060" y="5746777"/>
                  <a:pt x="8613011" y="5797252"/>
                  <a:pt x="8578542" y="5835034"/>
                </a:cubicBezTo>
                <a:cubicBezTo>
                  <a:pt x="8567890" y="5847470"/>
                  <a:pt x="8563819" y="5853449"/>
                  <a:pt x="8568716" y="5865537"/>
                </a:cubicBezTo>
                <a:cubicBezTo>
                  <a:pt x="8571577" y="5880614"/>
                  <a:pt x="8592499" y="5894867"/>
                  <a:pt x="8605536" y="5894997"/>
                </a:cubicBezTo>
                <a:cubicBezTo>
                  <a:pt x="8621085" y="5894650"/>
                  <a:pt x="8632215" y="5884728"/>
                  <a:pt x="8629830" y="5872163"/>
                </a:cubicBezTo>
                <a:cubicBezTo>
                  <a:pt x="8629482" y="5856608"/>
                  <a:pt x="8648495" y="5860810"/>
                  <a:pt x="8646588" y="5850758"/>
                </a:cubicBezTo>
                <a:cubicBezTo>
                  <a:pt x="8644204" y="5838194"/>
                  <a:pt x="8653775" y="5833774"/>
                  <a:pt x="8657368" y="5825283"/>
                </a:cubicBezTo>
                <a:cubicBezTo>
                  <a:pt x="8673172" y="5798853"/>
                  <a:pt x="8683952" y="5773376"/>
                  <a:pt x="8680743" y="5742744"/>
                </a:cubicBezTo>
                <a:cubicBezTo>
                  <a:pt x="8676451" y="5720128"/>
                  <a:pt x="8697151" y="5705786"/>
                  <a:pt x="8695370" y="5682693"/>
                </a:cubicBezTo>
                <a:cubicBezTo>
                  <a:pt x="8688695" y="5647512"/>
                  <a:pt x="8714547" y="5619175"/>
                  <a:pt x="8715884" y="5585077"/>
                </a:cubicBezTo>
                <a:cubicBezTo>
                  <a:pt x="8717092" y="5564020"/>
                  <a:pt x="8720933" y="5543116"/>
                  <a:pt x="8724398" y="5521955"/>
                </a:cubicBezTo>
                <a:lnTo>
                  <a:pt x="8730411" y="5459998"/>
                </a:lnTo>
                <a:lnTo>
                  <a:pt x="8752920" y="5469969"/>
                </a:lnTo>
                <a:cubicBezTo>
                  <a:pt x="8774382" y="5480214"/>
                  <a:pt x="8795455" y="5491836"/>
                  <a:pt x="8816783" y="5503084"/>
                </a:cubicBezTo>
                <a:lnTo>
                  <a:pt x="8831469" y="5510017"/>
                </a:lnTo>
                <a:lnTo>
                  <a:pt x="8823805" y="5522942"/>
                </a:lnTo>
                <a:cubicBezTo>
                  <a:pt x="8815060" y="5545428"/>
                  <a:pt x="8810862" y="5564450"/>
                  <a:pt x="8818143" y="5589101"/>
                </a:cubicBezTo>
                <a:cubicBezTo>
                  <a:pt x="8821004" y="5604179"/>
                  <a:pt x="8823390" y="5616744"/>
                  <a:pt x="8827204" y="5636847"/>
                </a:cubicBezTo>
                <a:cubicBezTo>
                  <a:pt x="8850417" y="5622028"/>
                  <a:pt x="8875060" y="5614748"/>
                  <a:pt x="8870895" y="5579090"/>
                </a:cubicBezTo>
                <a:cubicBezTo>
                  <a:pt x="8868749" y="5567782"/>
                  <a:pt x="8874008" y="5549212"/>
                  <a:pt x="8883990" y="5538164"/>
                </a:cubicBezTo>
                <a:lnTo>
                  <a:pt x="8886471" y="5536434"/>
                </a:lnTo>
                <a:lnTo>
                  <a:pt x="8913589" y="5552076"/>
                </a:lnTo>
                <a:cubicBezTo>
                  <a:pt x="8923422" y="5559321"/>
                  <a:pt x="8932747" y="5567315"/>
                  <a:pt x="8941951" y="5574680"/>
                </a:cubicBezTo>
                <a:cubicBezTo>
                  <a:pt x="8950441" y="5578276"/>
                  <a:pt x="8949360" y="5586291"/>
                  <a:pt x="8945290" y="5592270"/>
                </a:cubicBezTo>
                <a:cubicBezTo>
                  <a:pt x="8943255" y="5595260"/>
                  <a:pt x="8941219" y="5598250"/>
                  <a:pt x="8941697" y="5600762"/>
                </a:cubicBezTo>
                <a:cubicBezTo>
                  <a:pt x="8938197" y="5650891"/>
                  <a:pt x="8938197" y="5650891"/>
                  <a:pt x="8979565" y="5676885"/>
                </a:cubicBezTo>
                <a:cubicBezTo>
                  <a:pt x="8997499" y="5689103"/>
                  <a:pt x="9012792" y="5714837"/>
                  <a:pt x="9044018" y="5701102"/>
                </a:cubicBezTo>
                <a:cubicBezTo>
                  <a:pt x="9031330" y="5716527"/>
                  <a:pt x="9014351" y="5709335"/>
                  <a:pt x="9005733" y="5718781"/>
                </a:cubicBezTo>
                <a:cubicBezTo>
                  <a:pt x="8991614" y="5726667"/>
                  <a:pt x="8983474" y="5738626"/>
                  <a:pt x="8967576" y="5723418"/>
                </a:cubicBezTo>
                <a:cubicBezTo>
                  <a:pt x="8965064" y="5723895"/>
                  <a:pt x="8958005" y="5727838"/>
                  <a:pt x="8956446" y="5733341"/>
                </a:cubicBezTo>
                <a:cubicBezTo>
                  <a:pt x="8943759" y="5748765"/>
                  <a:pt x="8927605" y="5759642"/>
                  <a:pt x="8911452" y="5770517"/>
                </a:cubicBezTo>
                <a:cubicBezTo>
                  <a:pt x="8873644" y="5790710"/>
                  <a:pt x="8854723" y="5828144"/>
                  <a:pt x="8832814" y="5863543"/>
                </a:cubicBezTo>
                <a:cubicBezTo>
                  <a:pt x="8818569" y="5884470"/>
                  <a:pt x="8815801" y="5911030"/>
                  <a:pt x="8831095" y="5936765"/>
                </a:cubicBezTo>
                <a:cubicBezTo>
                  <a:pt x="8846388" y="5962501"/>
                  <a:pt x="8862159" y="5990748"/>
                  <a:pt x="8893129" y="6003095"/>
                </a:cubicBezTo>
                <a:cubicBezTo>
                  <a:pt x="8899108" y="6007168"/>
                  <a:pt x="8900061" y="6012193"/>
                  <a:pt x="8898980" y="6020209"/>
                </a:cubicBezTo>
                <a:cubicBezTo>
                  <a:pt x="8902190" y="6050841"/>
                  <a:pt x="8894876" y="6080866"/>
                  <a:pt x="8902634" y="6108031"/>
                </a:cubicBezTo>
                <a:cubicBezTo>
                  <a:pt x="8911695" y="6155777"/>
                  <a:pt x="8941456" y="6189180"/>
                  <a:pt x="8987371" y="6211708"/>
                </a:cubicBezTo>
                <a:cubicBezTo>
                  <a:pt x="9009852" y="6220459"/>
                  <a:pt x="9028262" y="6235188"/>
                  <a:pt x="9052905" y="6227908"/>
                </a:cubicBezTo>
                <a:cubicBezTo>
                  <a:pt x="9092620" y="6217768"/>
                  <a:pt x="9137709" y="6222228"/>
                  <a:pt x="9172655" y="6186959"/>
                </a:cubicBezTo>
                <a:cubicBezTo>
                  <a:pt x="9216220" y="6142244"/>
                  <a:pt x="9246269" y="6094887"/>
                  <a:pt x="9231358" y="6030028"/>
                </a:cubicBezTo>
                <a:cubicBezTo>
                  <a:pt x="9230405" y="6025001"/>
                  <a:pt x="9226462" y="6017939"/>
                  <a:pt x="9227543" y="6009924"/>
                </a:cubicBezTo>
                <a:cubicBezTo>
                  <a:pt x="9227671" y="5996883"/>
                  <a:pt x="9227321" y="5981328"/>
                  <a:pt x="9232950" y="5969847"/>
                </a:cubicBezTo>
                <a:cubicBezTo>
                  <a:pt x="9236544" y="5961354"/>
                  <a:pt x="9254605" y="5960531"/>
                  <a:pt x="9264653" y="5958624"/>
                </a:cubicBezTo>
                <a:cubicBezTo>
                  <a:pt x="9308310" y="5955546"/>
                  <a:pt x="9341698" y="5925779"/>
                  <a:pt x="9385833" y="5925213"/>
                </a:cubicBezTo>
                <a:cubicBezTo>
                  <a:pt x="9393846" y="5926295"/>
                  <a:pt x="9400429" y="5919840"/>
                  <a:pt x="9406883" y="5926425"/>
                </a:cubicBezTo>
                <a:cubicBezTo>
                  <a:pt x="9411780" y="5938513"/>
                  <a:pt x="9386310" y="5927726"/>
                  <a:pt x="9394673" y="5944363"/>
                </a:cubicBezTo>
                <a:cubicBezTo>
                  <a:pt x="9406023" y="5963036"/>
                  <a:pt x="9399918" y="5972005"/>
                  <a:pt x="9385928" y="5966850"/>
                </a:cubicBezTo>
                <a:cubicBezTo>
                  <a:pt x="9360936" y="5958575"/>
                  <a:pt x="9339280" y="5967892"/>
                  <a:pt x="9316196" y="5969669"/>
                </a:cubicBezTo>
                <a:cubicBezTo>
                  <a:pt x="9306147" y="5971576"/>
                  <a:pt x="9301600" y="5975043"/>
                  <a:pt x="9306497" y="5987131"/>
                </a:cubicBezTo>
                <a:cubicBezTo>
                  <a:pt x="9307928" y="5994669"/>
                  <a:pt x="9306847" y="6002686"/>
                  <a:pt x="9319883" y="6002814"/>
                </a:cubicBezTo>
                <a:cubicBezTo>
                  <a:pt x="9347992" y="6000083"/>
                  <a:pt x="9378963" y="6012430"/>
                  <a:pt x="9402780" y="5987083"/>
                </a:cubicBezTo>
                <a:cubicBezTo>
                  <a:pt x="9409362" y="5980627"/>
                  <a:pt x="9429331" y="5989854"/>
                  <a:pt x="9433274" y="5996916"/>
                </a:cubicBezTo>
                <a:cubicBezTo>
                  <a:pt x="9447963" y="6033180"/>
                  <a:pt x="9440043" y="6073733"/>
                  <a:pt x="9405702" y="6098475"/>
                </a:cubicBezTo>
                <a:cubicBezTo>
                  <a:pt x="9377942" y="6116760"/>
                  <a:pt x="9350659" y="6137558"/>
                  <a:pt x="9332820" y="6166978"/>
                </a:cubicBezTo>
                <a:cubicBezTo>
                  <a:pt x="9326714" y="6175946"/>
                  <a:pt x="9320132" y="6182403"/>
                  <a:pt x="9308176" y="6174258"/>
                </a:cubicBezTo>
                <a:cubicBezTo>
                  <a:pt x="9298733" y="6165637"/>
                  <a:pt x="9299560" y="6183703"/>
                  <a:pt x="9292023" y="6185133"/>
                </a:cubicBezTo>
                <a:cubicBezTo>
                  <a:pt x="9284010" y="6184051"/>
                  <a:pt x="9265949" y="6184875"/>
                  <a:pt x="9273835" y="6198999"/>
                </a:cubicBezTo>
                <a:cubicBezTo>
                  <a:pt x="9278254" y="6208574"/>
                  <a:pt x="9287697" y="6217195"/>
                  <a:pt x="9302293" y="6211822"/>
                </a:cubicBezTo>
                <a:cubicBezTo>
                  <a:pt x="9309829" y="6210393"/>
                  <a:pt x="9313900" y="6204413"/>
                  <a:pt x="9318446" y="6200946"/>
                </a:cubicBezTo>
                <a:cubicBezTo>
                  <a:pt x="9360801" y="6177289"/>
                  <a:pt x="9392759" y="6139982"/>
                  <a:pt x="9433684" y="6108786"/>
                </a:cubicBezTo>
                <a:cubicBezTo>
                  <a:pt x="9438230" y="6105319"/>
                  <a:pt x="9442777" y="6101853"/>
                  <a:pt x="9449836" y="6097909"/>
                </a:cubicBezTo>
                <a:cubicBezTo>
                  <a:pt x="9475084" y="6080101"/>
                  <a:pt x="9500554" y="6090888"/>
                  <a:pt x="9508788" y="6120566"/>
                </a:cubicBezTo>
                <a:cubicBezTo>
                  <a:pt x="9510697" y="6130618"/>
                  <a:pt x="9513080" y="6143183"/>
                  <a:pt x="9515464" y="6155747"/>
                </a:cubicBezTo>
                <a:cubicBezTo>
                  <a:pt x="9517372" y="6165799"/>
                  <a:pt x="9519756" y="6178364"/>
                  <a:pt x="9522619" y="6193441"/>
                </a:cubicBezTo>
                <a:cubicBezTo>
                  <a:pt x="9545226" y="6189150"/>
                  <a:pt x="9568916" y="6176844"/>
                  <a:pt x="9587930" y="6181047"/>
                </a:cubicBezTo>
                <a:cubicBezTo>
                  <a:pt x="9609934" y="6187285"/>
                  <a:pt x="9626786" y="6207517"/>
                  <a:pt x="9647708" y="6221771"/>
                </a:cubicBezTo>
                <a:cubicBezTo>
                  <a:pt x="9665166" y="6231475"/>
                  <a:pt x="9680586" y="6244169"/>
                  <a:pt x="9698043" y="6253873"/>
                </a:cubicBezTo>
                <a:cubicBezTo>
                  <a:pt x="9718966" y="6268127"/>
                  <a:pt x="9718966" y="6268127"/>
                  <a:pt x="9741224" y="6248282"/>
                </a:cubicBezTo>
                <a:cubicBezTo>
                  <a:pt x="9759412" y="6234416"/>
                  <a:pt x="9798523" y="6234804"/>
                  <a:pt x="9816934" y="6249534"/>
                </a:cubicBezTo>
                <a:cubicBezTo>
                  <a:pt x="9822911" y="6253607"/>
                  <a:pt x="9826377" y="6258157"/>
                  <a:pt x="9826855" y="6260669"/>
                </a:cubicBezTo>
                <a:cubicBezTo>
                  <a:pt x="9825041" y="6292255"/>
                  <a:pt x="9849906" y="6313569"/>
                  <a:pt x="9852639" y="6341688"/>
                </a:cubicBezTo>
                <a:cubicBezTo>
                  <a:pt x="9852512" y="6354729"/>
                  <a:pt x="9863990" y="6360362"/>
                  <a:pt x="9872481" y="6363957"/>
                </a:cubicBezTo>
                <a:cubicBezTo>
                  <a:pt x="9877982" y="6365517"/>
                  <a:pt x="9885040" y="6361573"/>
                  <a:pt x="9884086" y="6356547"/>
                </a:cubicBezTo>
                <a:cubicBezTo>
                  <a:pt x="9882783" y="6335967"/>
                  <a:pt x="9878969" y="6315865"/>
                  <a:pt x="9875154" y="6295761"/>
                </a:cubicBezTo>
                <a:cubicBezTo>
                  <a:pt x="9868826" y="6276134"/>
                  <a:pt x="9871942" y="6265129"/>
                  <a:pt x="9888445" y="6269808"/>
                </a:cubicBezTo>
                <a:cubicBezTo>
                  <a:pt x="9901482" y="6269937"/>
                  <a:pt x="9915473" y="6275092"/>
                  <a:pt x="9926475" y="6278211"/>
                </a:cubicBezTo>
                <a:cubicBezTo>
                  <a:pt x="9935442" y="6284320"/>
                  <a:pt x="9941896" y="6290905"/>
                  <a:pt x="9953375" y="6296537"/>
                </a:cubicBezTo>
                <a:cubicBezTo>
                  <a:pt x="9963074" y="6279076"/>
                  <a:pt x="9959736" y="6261486"/>
                  <a:pt x="9947303" y="6250828"/>
                </a:cubicBezTo>
                <a:cubicBezTo>
                  <a:pt x="9928893" y="6236098"/>
                  <a:pt x="9946000" y="6230248"/>
                  <a:pt x="9953059" y="6226305"/>
                </a:cubicBezTo>
                <a:cubicBezTo>
                  <a:pt x="9957606" y="6222838"/>
                  <a:pt x="9971726" y="6214952"/>
                  <a:pt x="9977099" y="6229553"/>
                </a:cubicBezTo>
                <a:cubicBezTo>
                  <a:pt x="9981390" y="6252170"/>
                  <a:pt x="9994776" y="6267852"/>
                  <a:pt x="9999069" y="6290469"/>
                </a:cubicBezTo>
                <a:cubicBezTo>
                  <a:pt x="10012199" y="6332235"/>
                  <a:pt x="10020306" y="6374955"/>
                  <a:pt x="10043485" y="6414815"/>
                </a:cubicBezTo>
                <a:cubicBezTo>
                  <a:pt x="10046951" y="6419363"/>
                  <a:pt x="10046348" y="6429891"/>
                  <a:pt x="10047777" y="6437431"/>
                </a:cubicBezTo>
                <a:cubicBezTo>
                  <a:pt x="10049685" y="6447483"/>
                  <a:pt x="10049080" y="6458011"/>
                  <a:pt x="10061163" y="6453114"/>
                </a:cubicBezTo>
                <a:cubicBezTo>
                  <a:pt x="10071212" y="6451207"/>
                  <a:pt x="10074806" y="6442715"/>
                  <a:pt x="10075886" y="6434699"/>
                </a:cubicBezTo>
                <a:cubicBezTo>
                  <a:pt x="10079958" y="6428720"/>
                  <a:pt x="10073502" y="6422134"/>
                  <a:pt x="10075060" y="6416632"/>
                </a:cubicBezTo>
                <a:cubicBezTo>
                  <a:pt x="10076269" y="6395576"/>
                  <a:pt x="10056777" y="6388860"/>
                  <a:pt x="10053439" y="6371270"/>
                </a:cubicBezTo>
                <a:cubicBezTo>
                  <a:pt x="10053567" y="6358230"/>
                  <a:pt x="10055253" y="6339685"/>
                  <a:pt x="10040309" y="6329504"/>
                </a:cubicBezTo>
                <a:cubicBezTo>
                  <a:pt x="10031342" y="6323396"/>
                  <a:pt x="10034459" y="6312391"/>
                  <a:pt x="10032550" y="6302339"/>
                </a:cubicBezTo>
                <a:cubicBezTo>
                  <a:pt x="10026223" y="6282713"/>
                  <a:pt x="10026955" y="6259143"/>
                  <a:pt x="10018593" y="6242505"/>
                </a:cubicBezTo>
                <a:cubicBezTo>
                  <a:pt x="10005335" y="6213782"/>
                  <a:pt x="10011567" y="6191771"/>
                  <a:pt x="10030837" y="6169890"/>
                </a:cubicBezTo>
                <a:cubicBezTo>
                  <a:pt x="10056911" y="6170148"/>
                  <a:pt x="10047562" y="6203163"/>
                  <a:pt x="10067053" y="6209879"/>
                </a:cubicBezTo>
                <a:cubicBezTo>
                  <a:pt x="10072172" y="6250562"/>
                  <a:pt x="10100979" y="6278940"/>
                  <a:pt x="10108609" y="6319146"/>
                </a:cubicBezTo>
                <a:cubicBezTo>
                  <a:pt x="10112901" y="6341762"/>
                  <a:pt x="10134301" y="6358528"/>
                  <a:pt x="10141105" y="6380668"/>
                </a:cubicBezTo>
                <a:cubicBezTo>
                  <a:pt x="10145524" y="6390243"/>
                  <a:pt x="10157607" y="6385346"/>
                  <a:pt x="10164666" y="6381404"/>
                </a:cubicBezTo>
                <a:cubicBezTo>
                  <a:pt x="10172202" y="6379974"/>
                  <a:pt x="10170295" y="6369921"/>
                  <a:pt x="10166829" y="6365373"/>
                </a:cubicBezTo>
                <a:cubicBezTo>
                  <a:pt x="10142569" y="6333528"/>
                  <a:pt x="10136973" y="6290332"/>
                  <a:pt x="10117737" y="6257535"/>
                </a:cubicBezTo>
                <a:cubicBezTo>
                  <a:pt x="10110329" y="6245924"/>
                  <a:pt x="10107944" y="6233360"/>
                  <a:pt x="10100536" y="6221748"/>
                </a:cubicBezTo>
                <a:cubicBezTo>
                  <a:pt x="10089185" y="6203075"/>
                  <a:pt x="10099965" y="6177599"/>
                  <a:pt x="10103686" y="6156065"/>
                </a:cubicBezTo>
                <a:cubicBezTo>
                  <a:pt x="10106931" y="6132019"/>
                  <a:pt x="10104673" y="6106414"/>
                  <a:pt x="10093322" y="6087739"/>
                </a:cubicBezTo>
                <a:cubicBezTo>
                  <a:pt x="10079460" y="6069543"/>
                  <a:pt x="10084133" y="6053035"/>
                  <a:pt x="10083307" y="6034968"/>
                </a:cubicBezTo>
                <a:cubicBezTo>
                  <a:pt x="10083562" y="6008885"/>
                  <a:pt x="10092785" y="5988912"/>
                  <a:pt x="10101530" y="5966425"/>
                </a:cubicBezTo>
                <a:cubicBezTo>
                  <a:pt x="10104169" y="5952907"/>
                  <a:pt x="10112310" y="5940948"/>
                  <a:pt x="10132278" y="5950176"/>
                </a:cubicBezTo>
                <a:cubicBezTo>
                  <a:pt x="10146269" y="5955331"/>
                  <a:pt x="10162899" y="5946968"/>
                  <a:pt x="10167574" y="5930461"/>
                </a:cubicBezTo>
                <a:cubicBezTo>
                  <a:pt x="10178354" y="5904984"/>
                  <a:pt x="10201440" y="5903207"/>
                  <a:pt x="10222490" y="5904419"/>
                </a:cubicBezTo>
                <a:cubicBezTo>
                  <a:pt x="10259565" y="5907797"/>
                  <a:pt x="10293651" y="5909138"/>
                  <a:pt x="10331808" y="5904501"/>
                </a:cubicBezTo>
                <a:cubicBezTo>
                  <a:pt x="10346880" y="5901639"/>
                  <a:pt x="10360522" y="5891240"/>
                  <a:pt x="10374640" y="5883355"/>
                </a:cubicBezTo>
                <a:cubicBezTo>
                  <a:pt x="10420112" y="5848691"/>
                  <a:pt x="10447649" y="5801811"/>
                  <a:pt x="10469210" y="5750857"/>
                </a:cubicBezTo>
                <a:cubicBezTo>
                  <a:pt x="10488735" y="5702894"/>
                  <a:pt x="10505748" y="5655407"/>
                  <a:pt x="10519773" y="5605884"/>
                </a:cubicBezTo>
                <a:cubicBezTo>
                  <a:pt x="10529121" y="5572869"/>
                  <a:pt x="10548519" y="5537947"/>
                  <a:pt x="10552368" y="5503372"/>
                </a:cubicBezTo>
                <a:cubicBezTo>
                  <a:pt x="10559332" y="5457793"/>
                  <a:pt x="10586615" y="5436995"/>
                  <a:pt x="10621911" y="5417280"/>
                </a:cubicBezTo>
                <a:cubicBezTo>
                  <a:pt x="10648113" y="5404496"/>
                  <a:pt x="10650149" y="5401506"/>
                  <a:pt x="10664488" y="5422216"/>
                </a:cubicBezTo>
                <a:cubicBezTo>
                  <a:pt x="10673931" y="5430837"/>
                  <a:pt x="10678351" y="5440412"/>
                  <a:pt x="10690911" y="5438030"/>
                </a:cubicBezTo>
                <a:cubicBezTo>
                  <a:pt x="10708495" y="5434693"/>
                  <a:pt x="10724045" y="5434344"/>
                  <a:pt x="10736732" y="5418919"/>
                </a:cubicBezTo>
                <a:cubicBezTo>
                  <a:pt x="10753967" y="5400029"/>
                  <a:pt x="10746209" y="5372863"/>
                  <a:pt x="10760931" y="5354449"/>
                </a:cubicBezTo>
                <a:cubicBezTo>
                  <a:pt x="10771456" y="5355055"/>
                  <a:pt x="10777911" y="5361640"/>
                  <a:pt x="10784367" y="5368225"/>
                </a:cubicBezTo>
                <a:cubicBezTo>
                  <a:pt x="10815685" y="5396126"/>
                  <a:pt x="10857913" y="5385509"/>
                  <a:pt x="10893907" y="5396903"/>
                </a:cubicBezTo>
                <a:cubicBezTo>
                  <a:pt x="10896897" y="5398939"/>
                  <a:pt x="10900489" y="5390446"/>
                  <a:pt x="10903001" y="5389969"/>
                </a:cubicBezTo>
                <a:cubicBezTo>
                  <a:pt x="10922145" y="5381130"/>
                  <a:pt x="10937693" y="5380782"/>
                  <a:pt x="10953591" y="5395990"/>
                </a:cubicBezTo>
                <a:cubicBezTo>
                  <a:pt x="10972479" y="5413233"/>
                  <a:pt x="11002495" y="5420554"/>
                  <a:pt x="11015277" y="5446765"/>
                </a:cubicBezTo>
                <a:cubicBezTo>
                  <a:pt x="11032861" y="5443428"/>
                  <a:pt x="11041701" y="5462578"/>
                  <a:pt x="11054737" y="5462707"/>
                </a:cubicBezTo>
                <a:cubicBezTo>
                  <a:pt x="11080811" y="5462966"/>
                  <a:pt x="11081637" y="5481033"/>
                  <a:pt x="11087487" y="5498147"/>
                </a:cubicBezTo>
                <a:cubicBezTo>
                  <a:pt x="11090349" y="5513224"/>
                  <a:pt x="11086150" y="5532245"/>
                  <a:pt x="11104085" y="5544462"/>
                </a:cubicBezTo>
                <a:cubicBezTo>
                  <a:pt x="11109585" y="5546022"/>
                  <a:pt x="11114958" y="5560622"/>
                  <a:pt x="11098805" y="5571498"/>
                </a:cubicBezTo>
                <a:cubicBezTo>
                  <a:pt x="11076069" y="5588831"/>
                  <a:pt x="11089328" y="5617554"/>
                  <a:pt x="11093620" y="5640172"/>
                </a:cubicBezTo>
                <a:cubicBezTo>
                  <a:pt x="11118263" y="5632891"/>
                  <a:pt x="11124973" y="5613393"/>
                  <a:pt x="11123193" y="5590300"/>
                </a:cubicBezTo>
                <a:cubicBezTo>
                  <a:pt x="11122843" y="5574747"/>
                  <a:pt x="11128949" y="5565778"/>
                  <a:pt x="11143544" y="5560404"/>
                </a:cubicBezTo>
                <a:cubicBezTo>
                  <a:pt x="11148569" y="5559451"/>
                  <a:pt x="11153593" y="5558498"/>
                  <a:pt x="11158139" y="5555031"/>
                </a:cubicBezTo>
                <a:cubicBezTo>
                  <a:pt x="11170350" y="5537094"/>
                  <a:pt x="11181131" y="5511616"/>
                  <a:pt x="11199797" y="5500264"/>
                </a:cubicBezTo>
                <a:cubicBezTo>
                  <a:pt x="11215949" y="5489389"/>
                  <a:pt x="11238558" y="5485098"/>
                  <a:pt x="11253757" y="5469197"/>
                </a:cubicBezTo>
                <a:cubicBezTo>
                  <a:pt x="11260339" y="5462740"/>
                  <a:pt x="11271945" y="5455331"/>
                  <a:pt x="11275063" y="5444326"/>
                </a:cubicBezTo>
                <a:cubicBezTo>
                  <a:pt x="11299006" y="5405938"/>
                  <a:pt x="11337896" y="5377730"/>
                  <a:pt x="11358852" y="5337305"/>
                </a:cubicBezTo>
                <a:cubicBezTo>
                  <a:pt x="11362922" y="5331327"/>
                  <a:pt x="11369981" y="5327383"/>
                  <a:pt x="11376435" y="5333969"/>
                </a:cubicBezTo>
                <a:cubicBezTo>
                  <a:pt x="11379424" y="5336005"/>
                  <a:pt x="11380378" y="5341030"/>
                  <a:pt x="11378820" y="5346533"/>
                </a:cubicBezTo>
                <a:cubicBezTo>
                  <a:pt x="11362284" y="5396533"/>
                  <a:pt x="11343235" y="5447009"/>
                  <a:pt x="11308767" y="5484792"/>
                </a:cubicBezTo>
                <a:cubicBezTo>
                  <a:pt x="11298113" y="5497227"/>
                  <a:pt x="11294043" y="5503206"/>
                  <a:pt x="11298940" y="5515294"/>
                </a:cubicBezTo>
                <a:cubicBezTo>
                  <a:pt x="11301801" y="5530371"/>
                  <a:pt x="11322723" y="5544625"/>
                  <a:pt x="11335761" y="5544754"/>
                </a:cubicBezTo>
                <a:cubicBezTo>
                  <a:pt x="11351309" y="5544406"/>
                  <a:pt x="11362440" y="5534485"/>
                  <a:pt x="11360054" y="5521920"/>
                </a:cubicBezTo>
                <a:cubicBezTo>
                  <a:pt x="11359705" y="5506366"/>
                  <a:pt x="11378720" y="5510567"/>
                  <a:pt x="11376812" y="5500516"/>
                </a:cubicBezTo>
                <a:cubicBezTo>
                  <a:pt x="11374429" y="5487951"/>
                  <a:pt x="11384000" y="5483532"/>
                  <a:pt x="11387592" y="5475039"/>
                </a:cubicBezTo>
                <a:cubicBezTo>
                  <a:pt x="11403396" y="5448609"/>
                  <a:pt x="11414176" y="5423132"/>
                  <a:pt x="11410966" y="5392501"/>
                </a:cubicBezTo>
                <a:cubicBezTo>
                  <a:pt x="11406674" y="5369884"/>
                  <a:pt x="11427374" y="5355542"/>
                  <a:pt x="11425594" y="5332449"/>
                </a:cubicBezTo>
                <a:cubicBezTo>
                  <a:pt x="11418918" y="5297268"/>
                  <a:pt x="11444770" y="5268932"/>
                  <a:pt x="11446107" y="5234834"/>
                </a:cubicBezTo>
                <a:cubicBezTo>
                  <a:pt x="11448526" y="5192721"/>
                  <a:pt x="11461468" y="5151213"/>
                  <a:pt x="11460896" y="5107063"/>
                </a:cubicBezTo>
                <a:cubicBezTo>
                  <a:pt x="11460070" y="5088997"/>
                  <a:pt x="11471199" y="5079074"/>
                  <a:pt x="11484842" y="5068675"/>
                </a:cubicBezTo>
                <a:cubicBezTo>
                  <a:pt x="11494412" y="5064255"/>
                  <a:pt x="11503030" y="5054809"/>
                  <a:pt x="11501122" y="5044758"/>
                </a:cubicBezTo>
                <a:cubicBezTo>
                  <a:pt x="11494796" y="5025131"/>
                  <a:pt x="11510948" y="5014256"/>
                  <a:pt x="11518612" y="4999784"/>
                </a:cubicBezTo>
                <a:cubicBezTo>
                  <a:pt x="11547293" y="5041203"/>
                  <a:pt x="11563889" y="5087518"/>
                  <a:pt x="11569484" y="5130714"/>
                </a:cubicBezTo>
                <a:cubicBezTo>
                  <a:pt x="11573300" y="5150817"/>
                  <a:pt x="11559181" y="5158704"/>
                  <a:pt x="11554030" y="5172699"/>
                </a:cubicBezTo>
                <a:cubicBezTo>
                  <a:pt x="11545285" y="5195186"/>
                  <a:pt x="11541087" y="5214206"/>
                  <a:pt x="11548368" y="5238859"/>
                </a:cubicBezTo>
                <a:cubicBezTo>
                  <a:pt x="11551229" y="5253936"/>
                  <a:pt x="11553613" y="5266500"/>
                  <a:pt x="11557429" y="5286604"/>
                </a:cubicBezTo>
                <a:cubicBezTo>
                  <a:pt x="11580641" y="5271785"/>
                  <a:pt x="11605284" y="5264504"/>
                  <a:pt x="11601119" y="5228848"/>
                </a:cubicBezTo>
                <a:cubicBezTo>
                  <a:pt x="11598258" y="5213770"/>
                  <a:pt x="11608561" y="5185781"/>
                  <a:pt x="11625669" y="5179931"/>
                </a:cubicBezTo>
                <a:cubicBezTo>
                  <a:pt x="11645289" y="5173604"/>
                  <a:pt x="11639914" y="5159003"/>
                  <a:pt x="11640997" y="5150987"/>
                </a:cubicBezTo>
                <a:cubicBezTo>
                  <a:pt x="11642205" y="5129931"/>
                  <a:pt x="11645449" y="5105884"/>
                  <a:pt x="11655148" y="5088423"/>
                </a:cubicBezTo>
                <a:cubicBezTo>
                  <a:pt x="11666881" y="5067973"/>
                  <a:pt x="11652541" y="5047263"/>
                  <a:pt x="11661286" y="5024777"/>
                </a:cubicBezTo>
                <a:cubicBezTo>
                  <a:pt x="11666915" y="5013295"/>
                  <a:pt x="11664530" y="5000730"/>
                  <a:pt x="11680685" y="4989854"/>
                </a:cubicBezTo>
                <a:cubicBezTo>
                  <a:pt x="11701385" y="4975512"/>
                  <a:pt x="11707617" y="4953502"/>
                  <a:pt x="11694836" y="4927290"/>
                </a:cubicBezTo>
                <a:cubicBezTo>
                  <a:pt x="11681799" y="4927161"/>
                  <a:pt x="11667203" y="4932534"/>
                  <a:pt x="11656203" y="4929415"/>
                </a:cubicBezTo>
                <a:cubicBezTo>
                  <a:pt x="11641734" y="4921746"/>
                  <a:pt x="11631337" y="4908100"/>
                  <a:pt x="11627999" y="4890509"/>
                </a:cubicBezTo>
                <a:cubicBezTo>
                  <a:pt x="11625614" y="4877945"/>
                  <a:pt x="11610065" y="4878292"/>
                  <a:pt x="11609717" y="4862737"/>
                </a:cubicBezTo>
                <a:cubicBezTo>
                  <a:pt x="11610798" y="4854723"/>
                  <a:pt x="11594644" y="4865598"/>
                  <a:pt x="11590224" y="4856023"/>
                </a:cubicBezTo>
                <a:cubicBezTo>
                  <a:pt x="11589747" y="4853510"/>
                  <a:pt x="11602307" y="4851127"/>
                  <a:pt x="11606378" y="4845147"/>
                </a:cubicBezTo>
                <a:cubicBezTo>
                  <a:pt x="11609971" y="4836655"/>
                  <a:pt x="11611053" y="4828639"/>
                  <a:pt x="11614170" y="4817635"/>
                </a:cubicBezTo>
                <a:cubicBezTo>
                  <a:pt x="11614296" y="4804593"/>
                  <a:pt x="11607843" y="4798008"/>
                  <a:pt x="11592294" y="4798355"/>
                </a:cubicBezTo>
                <a:cubicBezTo>
                  <a:pt x="11561672" y="4801563"/>
                  <a:pt x="11549717" y="4793418"/>
                  <a:pt x="11541006" y="4761227"/>
                </a:cubicBezTo>
                <a:cubicBezTo>
                  <a:pt x="11539097" y="4751176"/>
                  <a:pt x="11521036" y="4751999"/>
                  <a:pt x="11531213" y="4737052"/>
                </a:cubicBezTo>
                <a:cubicBezTo>
                  <a:pt x="11568287" y="4740429"/>
                  <a:pt x="11594107" y="4766771"/>
                  <a:pt x="11627588" y="4778640"/>
                </a:cubicBezTo>
                <a:cubicBezTo>
                  <a:pt x="11633089" y="4780200"/>
                  <a:pt x="11636556" y="4784749"/>
                  <a:pt x="11639544" y="4786785"/>
                </a:cubicBezTo>
                <a:cubicBezTo>
                  <a:pt x="11648034" y="4790380"/>
                  <a:pt x="11653058" y="4789427"/>
                  <a:pt x="11657128" y="4783448"/>
                </a:cubicBezTo>
                <a:cubicBezTo>
                  <a:pt x="11658686" y="4777945"/>
                  <a:pt x="11657733" y="4772920"/>
                  <a:pt x="11654268" y="4768371"/>
                </a:cubicBezTo>
                <a:cubicBezTo>
                  <a:pt x="11633821" y="4756629"/>
                  <a:pt x="11614934" y="4739387"/>
                  <a:pt x="11594967" y="4730159"/>
                </a:cubicBezTo>
                <a:cubicBezTo>
                  <a:pt x="11566507" y="4717336"/>
                  <a:pt x="11564251" y="4691730"/>
                  <a:pt x="11565460" y="4670674"/>
                </a:cubicBezTo>
                <a:cubicBezTo>
                  <a:pt x="11567622" y="4654643"/>
                  <a:pt x="11565842" y="4631549"/>
                  <a:pt x="11590009" y="4621757"/>
                </a:cubicBezTo>
                <a:cubicBezTo>
                  <a:pt x="11602092" y="4616860"/>
                  <a:pt x="11612744" y="4604425"/>
                  <a:pt x="11623874" y="4594503"/>
                </a:cubicBezTo>
                <a:cubicBezTo>
                  <a:pt x="11655227" y="4567725"/>
                  <a:pt x="11662064" y="4535187"/>
                  <a:pt x="11642351" y="4499877"/>
                </a:cubicBezTo>
                <a:cubicBezTo>
                  <a:pt x="11626580" y="4471629"/>
                  <a:pt x="11613799" y="4445416"/>
                  <a:pt x="11628172" y="4411448"/>
                </a:cubicBezTo>
                <a:cubicBezTo>
                  <a:pt x="11637871" y="4393986"/>
                  <a:pt x="11650209" y="4363008"/>
                  <a:pt x="11665410" y="4347106"/>
                </a:cubicBezTo>
                <a:cubicBezTo>
                  <a:pt x="11678096" y="4331681"/>
                  <a:pt x="11684329" y="4309671"/>
                  <a:pt x="11705507" y="4297842"/>
                </a:cubicBezTo>
                <a:cubicBezTo>
                  <a:pt x="11712567" y="4293899"/>
                  <a:pt x="11711136" y="4286360"/>
                  <a:pt x="11710181" y="4281334"/>
                </a:cubicBezTo>
                <a:cubicBezTo>
                  <a:pt x="11706494" y="4248189"/>
                  <a:pt x="11688211" y="4220418"/>
                  <a:pt x="11674476" y="4189180"/>
                </a:cubicBezTo>
                <a:cubicBezTo>
                  <a:pt x="11664683" y="4165004"/>
                  <a:pt x="11657402" y="4140352"/>
                  <a:pt x="11660647" y="4116306"/>
                </a:cubicBezTo>
                <a:cubicBezTo>
                  <a:pt x="11660297" y="4100751"/>
                  <a:pt x="11674543" y="4079824"/>
                  <a:pt x="11698709" y="4070032"/>
                </a:cubicBezTo>
                <a:cubicBezTo>
                  <a:pt x="11720363" y="4060715"/>
                  <a:pt x="11741541" y="4048886"/>
                  <a:pt x="11755311" y="4025445"/>
                </a:cubicBezTo>
                <a:cubicBezTo>
                  <a:pt x="11764055" y="4002958"/>
                  <a:pt x="11760717" y="3985368"/>
                  <a:pt x="11739794" y="3971114"/>
                </a:cubicBezTo>
                <a:cubicBezTo>
                  <a:pt x="11724851" y="3960934"/>
                  <a:pt x="11708824" y="3958768"/>
                  <a:pt x="11694356" y="3951100"/>
                </a:cubicBezTo>
                <a:cubicBezTo>
                  <a:pt x="11667933" y="3935287"/>
                  <a:pt x="11649046" y="3918044"/>
                  <a:pt x="11645836" y="3887413"/>
                </a:cubicBezTo>
                <a:cubicBezTo>
                  <a:pt x="11643928" y="3877361"/>
                  <a:pt x="11642021" y="3867309"/>
                  <a:pt x="11640113" y="3857258"/>
                </a:cubicBezTo>
                <a:cubicBezTo>
                  <a:pt x="11634739" y="3842657"/>
                  <a:pt x="11636902" y="3826625"/>
                  <a:pt x="11654009" y="3820776"/>
                </a:cubicBezTo>
                <a:cubicBezTo>
                  <a:pt x="11666092" y="3815880"/>
                  <a:pt x="11668255" y="3799848"/>
                  <a:pt x="11679861" y="3792439"/>
                </a:cubicBezTo>
                <a:cubicBezTo>
                  <a:pt x="11721263" y="3763755"/>
                  <a:pt x="11704316" y="3701885"/>
                  <a:pt x="11654808" y="3687850"/>
                </a:cubicBezTo>
                <a:cubicBezTo>
                  <a:pt x="11640818" y="3682694"/>
                  <a:pt x="11618686" y="3689498"/>
                  <a:pt x="11601102" y="3692835"/>
                </a:cubicBezTo>
                <a:cubicBezTo>
                  <a:pt x="11592137" y="3686726"/>
                  <a:pt x="11596206" y="3680747"/>
                  <a:pt x="11599799" y="3672255"/>
                </a:cubicBezTo>
                <a:cubicBezTo>
                  <a:pt x="11606986" y="3655270"/>
                  <a:pt x="11603171" y="3635167"/>
                  <a:pt x="11594204" y="3629059"/>
                </a:cubicBezTo>
                <a:cubicBezTo>
                  <a:pt x="11578306" y="3613852"/>
                  <a:pt x="11571502" y="3591713"/>
                  <a:pt x="11579165" y="3577241"/>
                </a:cubicBezTo>
                <a:cubicBezTo>
                  <a:pt x="11588387" y="3557267"/>
                  <a:pt x="11600122" y="3536816"/>
                  <a:pt x="11623334" y="3521997"/>
                </a:cubicBezTo>
                <a:cubicBezTo>
                  <a:pt x="11662700" y="3496303"/>
                  <a:pt x="11706485" y="3480183"/>
                  <a:pt x="11746328" y="3457002"/>
                </a:cubicBezTo>
                <a:cubicBezTo>
                  <a:pt x="11760448" y="3449116"/>
                  <a:pt x="11775042" y="3443742"/>
                  <a:pt x="11782706" y="3429271"/>
                </a:cubicBezTo>
                <a:cubicBezTo>
                  <a:pt x="11788334" y="3417790"/>
                  <a:pt x="11802452" y="3409903"/>
                  <a:pt x="11787032" y="3397209"/>
                </a:cubicBezTo>
                <a:cubicBezTo>
                  <a:pt x="11778065" y="3391100"/>
                  <a:pt x="11777239" y="3373033"/>
                  <a:pt x="11758096" y="3381872"/>
                </a:cubicBezTo>
                <a:cubicBezTo>
                  <a:pt x="11743978" y="3389759"/>
                  <a:pt x="11729987" y="3384604"/>
                  <a:pt x="11714310" y="3397993"/>
                </a:cubicBezTo>
                <a:cubicBezTo>
                  <a:pt x="11700669" y="3408391"/>
                  <a:pt x="11678062" y="3412682"/>
                  <a:pt x="11658569" y="3405967"/>
                </a:cubicBezTo>
                <a:cubicBezTo>
                  <a:pt x="11645056" y="3403325"/>
                  <a:pt x="11641462" y="3411818"/>
                  <a:pt x="11633926" y="3413248"/>
                </a:cubicBezTo>
                <a:cubicBezTo>
                  <a:pt x="11614307" y="3419574"/>
                  <a:pt x="11613097" y="3440631"/>
                  <a:pt x="11596467" y="3448993"/>
                </a:cubicBezTo>
                <a:cubicBezTo>
                  <a:pt x="11584384" y="3453890"/>
                  <a:pt x="11575291" y="3460823"/>
                  <a:pt x="11564288" y="3457704"/>
                </a:cubicBezTo>
                <a:cubicBezTo>
                  <a:pt x="11579139" y="3426248"/>
                  <a:pt x="11605944" y="3402937"/>
                  <a:pt x="11614818" y="3367408"/>
                </a:cubicBezTo>
                <a:cubicBezTo>
                  <a:pt x="11620446" y="3355927"/>
                  <a:pt x="11628586" y="3343968"/>
                  <a:pt x="11623212" y="3329367"/>
                </a:cubicBezTo>
                <a:cubicBezTo>
                  <a:pt x="11620225" y="3327332"/>
                  <a:pt x="11619270" y="3322306"/>
                  <a:pt x="11621305" y="3319316"/>
                </a:cubicBezTo>
                <a:cubicBezTo>
                  <a:pt x="11633644" y="3288337"/>
                  <a:pt x="11632555" y="3258605"/>
                  <a:pt x="11626638" y="3229137"/>
                </a:cubicBezTo>
                <a:lnTo>
                  <a:pt x="11625521" y="3224951"/>
                </a:lnTo>
                <a:lnTo>
                  <a:pt x="11626480" y="3223266"/>
                </a:lnTo>
                <a:cubicBezTo>
                  <a:pt x="11641821" y="3205361"/>
                  <a:pt x="11631594" y="3182342"/>
                  <a:pt x="11644378" y="3161879"/>
                </a:cubicBezTo>
                <a:cubicBezTo>
                  <a:pt x="11652049" y="3151649"/>
                  <a:pt x="11652050" y="3138859"/>
                  <a:pt x="11669947" y="3131186"/>
                </a:cubicBezTo>
                <a:cubicBezTo>
                  <a:pt x="11692958" y="3120955"/>
                  <a:pt x="11703186" y="3100494"/>
                  <a:pt x="11695516" y="3072358"/>
                </a:cubicBezTo>
                <a:cubicBezTo>
                  <a:pt x="11682732" y="3069800"/>
                  <a:pt x="11667391" y="3072358"/>
                  <a:pt x="11657162" y="3067242"/>
                </a:cubicBezTo>
                <a:cubicBezTo>
                  <a:pt x="11644378" y="3057011"/>
                  <a:pt x="11636708" y="3041665"/>
                  <a:pt x="11636708" y="3023760"/>
                </a:cubicBezTo>
                <a:cubicBezTo>
                  <a:pt x="11636708" y="3010971"/>
                  <a:pt x="11621367" y="3008413"/>
                  <a:pt x="11623925" y="2993067"/>
                </a:cubicBezTo>
                <a:cubicBezTo>
                  <a:pt x="11626480" y="2985394"/>
                  <a:pt x="11608582" y="2993067"/>
                  <a:pt x="11606028" y="2982836"/>
                </a:cubicBezTo>
                <a:cubicBezTo>
                  <a:pt x="11606027" y="2980279"/>
                  <a:pt x="11618810" y="2980278"/>
                  <a:pt x="11623924" y="2975163"/>
                </a:cubicBezTo>
                <a:cubicBezTo>
                  <a:pt x="11629037" y="2967489"/>
                  <a:pt x="11631595" y="2959815"/>
                  <a:pt x="11636708" y="2949585"/>
                </a:cubicBezTo>
                <a:cubicBezTo>
                  <a:pt x="11639265" y="2936796"/>
                  <a:pt x="11634151" y="2929123"/>
                  <a:pt x="11618810" y="2926565"/>
                </a:cubicBezTo>
                <a:lnTo>
                  <a:pt x="11591281" y="2916750"/>
                </a:lnTo>
                <a:lnTo>
                  <a:pt x="11609966" y="2889301"/>
                </a:lnTo>
                <a:lnTo>
                  <a:pt x="11615397" y="2881324"/>
                </a:lnTo>
                <a:lnTo>
                  <a:pt x="11615614" y="2881484"/>
                </a:lnTo>
                <a:cubicBezTo>
                  <a:pt x="11629037" y="2892675"/>
                  <a:pt x="11641821" y="2904824"/>
                  <a:pt x="11657162" y="2913776"/>
                </a:cubicBezTo>
                <a:cubicBezTo>
                  <a:pt x="11662276" y="2916334"/>
                  <a:pt x="11664833" y="2921449"/>
                  <a:pt x="11667390" y="2924008"/>
                </a:cubicBezTo>
                <a:cubicBezTo>
                  <a:pt x="11675060" y="2929122"/>
                  <a:pt x="11680174" y="2929123"/>
                  <a:pt x="11685288" y="2924008"/>
                </a:cubicBezTo>
                <a:cubicBezTo>
                  <a:pt x="11687845" y="2918891"/>
                  <a:pt x="11687845" y="2913776"/>
                  <a:pt x="11685288" y="2908661"/>
                </a:cubicBezTo>
                <a:cubicBezTo>
                  <a:pt x="11676339" y="2900988"/>
                  <a:pt x="11668029" y="2892035"/>
                  <a:pt x="11659720" y="2883403"/>
                </a:cubicBezTo>
                <a:lnTo>
                  <a:pt x="11640829" y="2866158"/>
                </a:lnTo>
                <a:lnTo>
                  <a:pt x="11645791" y="2860373"/>
                </a:lnTo>
                <a:cubicBezTo>
                  <a:pt x="11652091" y="2850717"/>
                  <a:pt x="11657838" y="2839863"/>
                  <a:pt x="11670160" y="2836223"/>
                </a:cubicBezTo>
                <a:cubicBezTo>
                  <a:pt x="11677220" y="2832279"/>
                  <a:pt x="11672324" y="2820192"/>
                  <a:pt x="11668381" y="2813130"/>
                </a:cubicBezTo>
                <a:cubicBezTo>
                  <a:pt x="11666473" y="2803078"/>
                  <a:pt x="11652831" y="2813477"/>
                  <a:pt x="11648412" y="2803902"/>
                </a:cubicBezTo>
                <a:cubicBezTo>
                  <a:pt x="11650448" y="2800913"/>
                  <a:pt x="11654994" y="2797447"/>
                  <a:pt x="11656552" y="2791944"/>
                </a:cubicBezTo>
                <a:cubicBezTo>
                  <a:pt x="11660146" y="2783452"/>
                  <a:pt x="11676776" y="2775089"/>
                  <a:pt x="11668892" y="2760965"/>
                </a:cubicBezTo>
                <a:lnTo>
                  <a:pt x="11661593" y="2747392"/>
                </a:lnTo>
                <a:lnTo>
                  <a:pt x="11668668" y="2744325"/>
                </a:lnTo>
                <a:cubicBezTo>
                  <a:pt x="11675060" y="2740488"/>
                  <a:pt x="11681453" y="2736012"/>
                  <a:pt x="11687845" y="2732175"/>
                </a:cubicBezTo>
                <a:cubicBezTo>
                  <a:pt x="11723641" y="2711713"/>
                  <a:pt x="11736426" y="2681020"/>
                  <a:pt x="11723641" y="2642654"/>
                </a:cubicBezTo>
                <a:cubicBezTo>
                  <a:pt x="11713413" y="2611960"/>
                  <a:pt x="11705743" y="2583825"/>
                  <a:pt x="11726198" y="2553131"/>
                </a:cubicBezTo>
                <a:cubicBezTo>
                  <a:pt x="11738982" y="2537785"/>
                  <a:pt x="11756880" y="2509649"/>
                  <a:pt x="11774777" y="2496861"/>
                </a:cubicBezTo>
                <a:cubicBezTo>
                  <a:pt x="11790119" y="2484071"/>
                  <a:pt x="11800346" y="2463609"/>
                  <a:pt x="11823358" y="2455936"/>
                </a:cubicBezTo>
                <a:cubicBezTo>
                  <a:pt x="11831030" y="2453378"/>
                  <a:pt x="11831029" y="2445705"/>
                  <a:pt x="11831028" y="2440589"/>
                </a:cubicBezTo>
                <a:cubicBezTo>
                  <a:pt x="11833585" y="2407338"/>
                  <a:pt x="11820802" y="2376646"/>
                  <a:pt x="11813131" y="2343394"/>
                </a:cubicBezTo>
                <a:cubicBezTo>
                  <a:pt x="11808016" y="2317817"/>
                  <a:pt x="11805460" y="2292239"/>
                  <a:pt x="11813130" y="2269220"/>
                </a:cubicBezTo>
                <a:cubicBezTo>
                  <a:pt x="11815687" y="2253873"/>
                  <a:pt x="11833585" y="2235969"/>
                  <a:pt x="11859154" y="2230853"/>
                </a:cubicBezTo>
                <a:cubicBezTo>
                  <a:pt x="11882165" y="2225738"/>
                  <a:pt x="11905177" y="2218064"/>
                  <a:pt x="11923075" y="2197602"/>
                </a:cubicBezTo>
                <a:cubicBezTo>
                  <a:pt x="11935859" y="2177139"/>
                  <a:pt x="11935860" y="2159236"/>
                  <a:pt x="11917961" y="2141331"/>
                </a:cubicBezTo>
                <a:cubicBezTo>
                  <a:pt x="11905177" y="2128542"/>
                  <a:pt x="11889836" y="2123426"/>
                  <a:pt x="11877052" y="2113197"/>
                </a:cubicBezTo>
                <a:cubicBezTo>
                  <a:pt x="11854040" y="2092733"/>
                  <a:pt x="11838699" y="2072272"/>
                  <a:pt x="11841256" y="2041578"/>
                </a:cubicBezTo>
                <a:cubicBezTo>
                  <a:pt x="11841256" y="2031347"/>
                  <a:pt x="11841256" y="2021116"/>
                  <a:pt x="11841257" y="2010885"/>
                </a:cubicBezTo>
                <a:cubicBezTo>
                  <a:pt x="11838699" y="1995538"/>
                  <a:pt x="11843812" y="1980192"/>
                  <a:pt x="11861710" y="1977634"/>
                </a:cubicBezTo>
                <a:cubicBezTo>
                  <a:pt x="11874495" y="1975076"/>
                  <a:pt x="11879608" y="1959730"/>
                  <a:pt x="11892392" y="1954614"/>
                </a:cubicBezTo>
                <a:cubicBezTo>
                  <a:pt x="11938416" y="1934152"/>
                  <a:pt x="11933302" y="1870208"/>
                  <a:pt x="11887279" y="1847188"/>
                </a:cubicBezTo>
                <a:cubicBezTo>
                  <a:pt x="11874495" y="1839514"/>
                  <a:pt x="11851484" y="1842073"/>
                  <a:pt x="11833586" y="1842073"/>
                </a:cubicBezTo>
                <a:cubicBezTo>
                  <a:pt x="11825915" y="1834399"/>
                  <a:pt x="11831028" y="1829283"/>
                  <a:pt x="11836142" y="1821610"/>
                </a:cubicBezTo>
                <a:cubicBezTo>
                  <a:pt x="11846370" y="1806264"/>
                  <a:pt x="11846369" y="1785801"/>
                  <a:pt x="11838699" y="1778128"/>
                </a:cubicBezTo>
                <a:cubicBezTo>
                  <a:pt x="11825914" y="1760224"/>
                  <a:pt x="11823358" y="1737204"/>
                  <a:pt x="11833585" y="1724416"/>
                </a:cubicBezTo>
                <a:cubicBezTo>
                  <a:pt x="11846369" y="1706511"/>
                  <a:pt x="11861711" y="1688607"/>
                  <a:pt x="11887279" y="1678375"/>
                </a:cubicBezTo>
                <a:cubicBezTo>
                  <a:pt x="11930745" y="1660471"/>
                  <a:pt x="11976768" y="1652798"/>
                  <a:pt x="12020236" y="1637451"/>
                </a:cubicBezTo>
                <a:cubicBezTo>
                  <a:pt x="12035577" y="1632335"/>
                  <a:pt x="12050917" y="1629777"/>
                  <a:pt x="12061144" y="1616989"/>
                </a:cubicBezTo>
                <a:cubicBezTo>
                  <a:pt x="12068815" y="1606758"/>
                  <a:pt x="12084156" y="1601643"/>
                  <a:pt x="12071373" y="1586296"/>
                </a:cubicBezTo>
                <a:cubicBezTo>
                  <a:pt x="12063701" y="1578623"/>
                  <a:pt x="12066258" y="1560718"/>
                  <a:pt x="12045803" y="1565834"/>
                </a:cubicBezTo>
                <a:cubicBezTo>
                  <a:pt x="12030462" y="1570950"/>
                  <a:pt x="12017678" y="1563277"/>
                  <a:pt x="11999780" y="1573507"/>
                </a:cubicBezTo>
                <a:cubicBezTo>
                  <a:pt x="11984440" y="1581181"/>
                  <a:pt x="11961427" y="1581180"/>
                  <a:pt x="11943530" y="1570949"/>
                </a:cubicBezTo>
                <a:cubicBezTo>
                  <a:pt x="11930746" y="1565834"/>
                  <a:pt x="11925633" y="1573507"/>
                  <a:pt x="11917961" y="1573507"/>
                </a:cubicBezTo>
                <a:cubicBezTo>
                  <a:pt x="11897506" y="1576064"/>
                  <a:pt x="11892392" y="1596527"/>
                  <a:pt x="11874495" y="1601642"/>
                </a:cubicBezTo>
                <a:cubicBezTo>
                  <a:pt x="11861711" y="1604201"/>
                  <a:pt x="11851483" y="1609316"/>
                  <a:pt x="11841256" y="1604200"/>
                </a:cubicBezTo>
                <a:cubicBezTo>
                  <a:pt x="11861711" y="1576064"/>
                  <a:pt x="11892394" y="1558161"/>
                  <a:pt x="11907734" y="1524909"/>
                </a:cubicBezTo>
                <a:cubicBezTo>
                  <a:pt x="11915404" y="1514679"/>
                  <a:pt x="11925631" y="1504448"/>
                  <a:pt x="11923076" y="1489101"/>
                </a:cubicBezTo>
                <a:cubicBezTo>
                  <a:pt x="11920518" y="1486543"/>
                  <a:pt x="11920518" y="1481427"/>
                  <a:pt x="11923075" y="1478870"/>
                </a:cubicBezTo>
                <a:cubicBezTo>
                  <a:pt x="11958870" y="1422599"/>
                  <a:pt x="11940973" y="1361213"/>
                  <a:pt x="11938416" y="1299826"/>
                </a:cubicBezTo>
                <a:cubicBezTo>
                  <a:pt x="11938416" y="1297268"/>
                  <a:pt x="11933303" y="1294711"/>
                  <a:pt x="11935859" y="1294710"/>
                </a:cubicBezTo>
                <a:cubicBezTo>
                  <a:pt x="11958870" y="1266575"/>
                  <a:pt x="11940973" y="1235882"/>
                  <a:pt x="11930745" y="1215420"/>
                </a:cubicBezTo>
                <a:cubicBezTo>
                  <a:pt x="11917961" y="1184727"/>
                  <a:pt x="11923076" y="1156592"/>
                  <a:pt x="11923075" y="1125898"/>
                </a:cubicBezTo>
                <a:cubicBezTo>
                  <a:pt x="11923076" y="1107994"/>
                  <a:pt x="11943529" y="1095205"/>
                  <a:pt x="11958870" y="1087532"/>
                </a:cubicBezTo>
                <a:cubicBezTo>
                  <a:pt x="11976768" y="1079858"/>
                  <a:pt x="11986996" y="1069627"/>
                  <a:pt x="11992110" y="1054280"/>
                </a:cubicBezTo>
                <a:cubicBezTo>
                  <a:pt x="11994667" y="1049165"/>
                  <a:pt x="11997224" y="1044050"/>
                  <a:pt x="12002337" y="1044049"/>
                </a:cubicBezTo>
                <a:cubicBezTo>
                  <a:pt x="12030462" y="1051723"/>
                  <a:pt x="12035576" y="1015915"/>
                  <a:pt x="12061145" y="1013357"/>
                </a:cubicBezTo>
                <a:cubicBezTo>
                  <a:pt x="12068815" y="1010799"/>
                  <a:pt x="12066258" y="998010"/>
                  <a:pt x="12063702" y="990336"/>
                </a:cubicBezTo>
                <a:cubicBezTo>
                  <a:pt x="12063701" y="980106"/>
                  <a:pt x="12048360" y="987779"/>
                  <a:pt x="12045803" y="977548"/>
                </a:cubicBezTo>
                <a:cubicBezTo>
                  <a:pt x="12048360" y="974990"/>
                  <a:pt x="12053474" y="972432"/>
                  <a:pt x="12056031" y="967317"/>
                </a:cubicBezTo>
                <a:cubicBezTo>
                  <a:pt x="12061144" y="959643"/>
                  <a:pt x="12079042" y="954528"/>
                  <a:pt x="12073929" y="939181"/>
                </a:cubicBezTo>
                <a:cubicBezTo>
                  <a:pt x="12071372" y="923835"/>
                  <a:pt x="12068815" y="905931"/>
                  <a:pt x="12058588" y="890583"/>
                </a:cubicBezTo>
                <a:cubicBezTo>
                  <a:pt x="12045803" y="875237"/>
                  <a:pt x="12030463" y="862448"/>
                  <a:pt x="12004894" y="857332"/>
                </a:cubicBezTo>
                <a:cubicBezTo>
                  <a:pt x="11989553" y="857333"/>
                  <a:pt x="11971655" y="852217"/>
                  <a:pt x="11958870" y="862448"/>
                </a:cubicBezTo>
                <a:cubicBezTo>
                  <a:pt x="11938416" y="875237"/>
                  <a:pt x="11920518" y="893142"/>
                  <a:pt x="11912849" y="918718"/>
                </a:cubicBezTo>
                <a:cubicBezTo>
                  <a:pt x="11910290" y="926392"/>
                  <a:pt x="11910290" y="934066"/>
                  <a:pt x="11915404" y="941739"/>
                </a:cubicBezTo>
                <a:cubicBezTo>
                  <a:pt x="11925631" y="957086"/>
                  <a:pt x="11933303" y="972432"/>
                  <a:pt x="11940973" y="987779"/>
                </a:cubicBezTo>
                <a:cubicBezTo>
                  <a:pt x="11917961" y="1008241"/>
                  <a:pt x="11894950" y="1031261"/>
                  <a:pt x="11871938" y="1054281"/>
                </a:cubicBezTo>
                <a:cubicBezTo>
                  <a:pt x="11846369" y="1051723"/>
                  <a:pt x="11831028" y="1031261"/>
                  <a:pt x="11813131" y="1013356"/>
                </a:cubicBezTo>
                <a:cubicBezTo>
                  <a:pt x="11787562" y="987779"/>
                  <a:pt x="11767107" y="957085"/>
                  <a:pt x="11731311" y="944297"/>
                </a:cubicBezTo>
                <a:cubicBezTo>
                  <a:pt x="11721084" y="939181"/>
                  <a:pt x="11710857" y="926393"/>
                  <a:pt x="11705743" y="934065"/>
                </a:cubicBezTo>
                <a:cubicBezTo>
                  <a:pt x="11692959" y="946854"/>
                  <a:pt x="11672505" y="934066"/>
                  <a:pt x="11662276" y="951970"/>
                </a:cubicBezTo>
                <a:cubicBezTo>
                  <a:pt x="11657162" y="959643"/>
                  <a:pt x="11646935" y="962201"/>
                  <a:pt x="11644378" y="969875"/>
                </a:cubicBezTo>
                <a:cubicBezTo>
                  <a:pt x="11631594" y="1003125"/>
                  <a:pt x="11593241" y="1018472"/>
                  <a:pt x="11583014" y="1051723"/>
                </a:cubicBezTo>
                <a:cubicBezTo>
                  <a:pt x="11580457" y="1059396"/>
                  <a:pt x="11567673" y="1056839"/>
                  <a:pt x="11565116" y="1051723"/>
                </a:cubicBezTo>
                <a:cubicBezTo>
                  <a:pt x="11560002" y="1026145"/>
                  <a:pt x="11539549" y="1018472"/>
                  <a:pt x="11526763" y="1003126"/>
                </a:cubicBezTo>
                <a:cubicBezTo>
                  <a:pt x="11493526" y="1015914"/>
                  <a:pt x="11480741" y="1049165"/>
                  <a:pt x="11462842" y="1072185"/>
                </a:cubicBezTo>
                <a:cubicBezTo>
                  <a:pt x="11457728" y="1082416"/>
                  <a:pt x="11450058" y="1090089"/>
                  <a:pt x="11442387" y="1100321"/>
                </a:cubicBezTo>
                <a:cubicBezTo>
                  <a:pt x="11439830" y="1102878"/>
                  <a:pt x="11434717" y="1105436"/>
                  <a:pt x="11434717" y="1105436"/>
                </a:cubicBezTo>
                <a:cubicBezTo>
                  <a:pt x="11411706" y="1084974"/>
                  <a:pt x="11375909" y="1107994"/>
                  <a:pt x="11352899" y="1084973"/>
                </a:cubicBezTo>
                <a:cubicBezTo>
                  <a:pt x="11311988" y="1046607"/>
                  <a:pt x="11286420" y="1000568"/>
                  <a:pt x="11242953" y="964759"/>
                </a:cubicBezTo>
                <a:cubicBezTo>
                  <a:pt x="11232726" y="957085"/>
                  <a:pt x="11232726" y="941739"/>
                  <a:pt x="11237842" y="939181"/>
                </a:cubicBezTo>
                <a:cubicBezTo>
                  <a:pt x="11255738" y="918719"/>
                  <a:pt x="11242953" y="898257"/>
                  <a:pt x="11248069" y="880352"/>
                </a:cubicBezTo>
                <a:cubicBezTo>
                  <a:pt x="11248067" y="870121"/>
                  <a:pt x="11245510" y="865006"/>
                  <a:pt x="11240396" y="857332"/>
                </a:cubicBezTo>
                <a:cubicBezTo>
                  <a:pt x="11204602" y="826640"/>
                  <a:pt x="11194373" y="785715"/>
                  <a:pt x="11196930" y="742233"/>
                </a:cubicBezTo>
                <a:cubicBezTo>
                  <a:pt x="11196930" y="737117"/>
                  <a:pt x="11196932" y="732002"/>
                  <a:pt x="11191816" y="729444"/>
                </a:cubicBezTo>
                <a:cubicBezTo>
                  <a:pt x="11168805" y="737118"/>
                  <a:pt x="11171362" y="762695"/>
                  <a:pt x="11166248" y="778041"/>
                </a:cubicBezTo>
                <a:cubicBezTo>
                  <a:pt x="11153464" y="824081"/>
                  <a:pt x="11130452" y="867563"/>
                  <a:pt x="11104885" y="911046"/>
                </a:cubicBezTo>
                <a:cubicBezTo>
                  <a:pt x="11092101" y="928950"/>
                  <a:pt x="11076758" y="939181"/>
                  <a:pt x="11058860" y="941739"/>
                </a:cubicBezTo>
                <a:cubicBezTo>
                  <a:pt x="11010280" y="949412"/>
                  <a:pt x="10961701" y="939181"/>
                  <a:pt x="10920790" y="911045"/>
                </a:cubicBezTo>
                <a:cubicBezTo>
                  <a:pt x="10908007" y="905930"/>
                  <a:pt x="10897779" y="880353"/>
                  <a:pt x="10900336" y="867564"/>
                </a:cubicBezTo>
                <a:cubicBezTo>
                  <a:pt x="10915677" y="795947"/>
                  <a:pt x="10915677" y="790831"/>
                  <a:pt x="10887552" y="737118"/>
                </a:cubicBezTo>
                <a:cubicBezTo>
                  <a:pt x="10879882" y="721771"/>
                  <a:pt x="10879881" y="708983"/>
                  <a:pt x="10879881" y="693636"/>
                </a:cubicBezTo>
                <a:cubicBezTo>
                  <a:pt x="10879881" y="604114"/>
                  <a:pt x="10879881" y="514592"/>
                  <a:pt x="10877324" y="422512"/>
                </a:cubicBezTo>
                <a:cubicBezTo>
                  <a:pt x="10877324" y="399492"/>
                  <a:pt x="10892665" y="379030"/>
                  <a:pt x="10890108" y="356011"/>
                </a:cubicBezTo>
                <a:cubicBezTo>
                  <a:pt x="10887552" y="332990"/>
                  <a:pt x="10890108" y="312528"/>
                  <a:pt x="10890108" y="289508"/>
                </a:cubicBezTo>
                <a:cubicBezTo>
                  <a:pt x="10890108" y="281835"/>
                  <a:pt x="10897779" y="279278"/>
                  <a:pt x="10897779" y="274162"/>
                </a:cubicBezTo>
                <a:cubicBezTo>
                  <a:pt x="10900337" y="263931"/>
                  <a:pt x="10905449" y="251142"/>
                  <a:pt x="10892665" y="248584"/>
                </a:cubicBezTo>
                <a:cubicBezTo>
                  <a:pt x="10879881" y="243469"/>
                  <a:pt x="10872210" y="256257"/>
                  <a:pt x="10869655" y="263930"/>
                </a:cubicBezTo>
                <a:cubicBezTo>
                  <a:pt x="10867097" y="274162"/>
                  <a:pt x="10859426" y="286951"/>
                  <a:pt x="10859426" y="294625"/>
                </a:cubicBezTo>
                <a:cubicBezTo>
                  <a:pt x="10864540" y="332991"/>
                  <a:pt x="10846643" y="366242"/>
                  <a:pt x="10849199" y="402050"/>
                </a:cubicBezTo>
                <a:cubicBezTo>
                  <a:pt x="10849199" y="494130"/>
                  <a:pt x="10849199" y="583652"/>
                  <a:pt x="10849199" y="673173"/>
                </a:cubicBezTo>
                <a:cubicBezTo>
                  <a:pt x="10849199" y="691078"/>
                  <a:pt x="10841529" y="703867"/>
                  <a:pt x="10833859" y="719214"/>
                </a:cubicBezTo>
                <a:cubicBezTo>
                  <a:pt x="10813403" y="757579"/>
                  <a:pt x="10795505" y="795946"/>
                  <a:pt x="10813403" y="844544"/>
                </a:cubicBezTo>
                <a:cubicBezTo>
                  <a:pt x="10833858" y="890584"/>
                  <a:pt x="10790391" y="926392"/>
                  <a:pt x="10746926" y="931508"/>
                </a:cubicBezTo>
                <a:cubicBezTo>
                  <a:pt x="10706015" y="936623"/>
                  <a:pt x="10662549" y="931507"/>
                  <a:pt x="10619082" y="931508"/>
                </a:cubicBezTo>
                <a:cubicBezTo>
                  <a:pt x="10606298" y="931508"/>
                  <a:pt x="10573059" y="903372"/>
                  <a:pt x="10562832" y="888026"/>
                </a:cubicBezTo>
                <a:cubicBezTo>
                  <a:pt x="10544934" y="865006"/>
                  <a:pt x="10542377" y="836870"/>
                  <a:pt x="10529593" y="813850"/>
                </a:cubicBezTo>
                <a:cubicBezTo>
                  <a:pt x="10511695" y="775485"/>
                  <a:pt x="10498911" y="770369"/>
                  <a:pt x="10447774" y="770369"/>
                </a:cubicBezTo>
                <a:cubicBezTo>
                  <a:pt x="10455444" y="806178"/>
                  <a:pt x="10442660" y="844544"/>
                  <a:pt x="10458001" y="882910"/>
                </a:cubicBezTo>
                <a:cubicBezTo>
                  <a:pt x="10468228" y="900815"/>
                  <a:pt x="10452888" y="928950"/>
                  <a:pt x="10468228" y="949413"/>
                </a:cubicBezTo>
                <a:cubicBezTo>
                  <a:pt x="10473343" y="954528"/>
                  <a:pt x="10465673" y="962201"/>
                  <a:pt x="10460559" y="967317"/>
                </a:cubicBezTo>
                <a:cubicBezTo>
                  <a:pt x="10434990" y="990336"/>
                  <a:pt x="10401750" y="1005683"/>
                  <a:pt x="10373625" y="1023588"/>
                </a:cubicBezTo>
                <a:cubicBezTo>
                  <a:pt x="10345500" y="1018472"/>
                  <a:pt x="10327602" y="1051723"/>
                  <a:pt x="10299477" y="1046607"/>
                </a:cubicBezTo>
                <a:cubicBezTo>
                  <a:pt x="10266238" y="1067069"/>
                  <a:pt x="10238112" y="1059397"/>
                  <a:pt x="10212544" y="1028703"/>
                </a:cubicBezTo>
                <a:cubicBezTo>
                  <a:pt x="10197203" y="1010799"/>
                  <a:pt x="10181862" y="992894"/>
                  <a:pt x="10158851" y="985221"/>
                </a:cubicBezTo>
                <a:cubicBezTo>
                  <a:pt x="10148623" y="982663"/>
                  <a:pt x="10138395" y="977547"/>
                  <a:pt x="10130725" y="998010"/>
                </a:cubicBezTo>
                <a:cubicBezTo>
                  <a:pt x="10123056" y="1015914"/>
                  <a:pt x="10117940" y="1028703"/>
                  <a:pt x="10128168" y="1044049"/>
                </a:cubicBezTo>
                <a:cubicBezTo>
                  <a:pt x="10140952" y="1069627"/>
                  <a:pt x="10138395" y="1097763"/>
                  <a:pt x="10151180" y="1120782"/>
                </a:cubicBezTo>
                <a:cubicBezTo>
                  <a:pt x="10158850" y="1131014"/>
                  <a:pt x="10130726" y="1184727"/>
                  <a:pt x="10117940" y="1187285"/>
                </a:cubicBezTo>
                <a:cubicBezTo>
                  <a:pt x="10107714" y="1189842"/>
                  <a:pt x="10097486" y="1189842"/>
                  <a:pt x="10089815" y="1182169"/>
                </a:cubicBezTo>
                <a:cubicBezTo>
                  <a:pt x="10071917" y="1161707"/>
                  <a:pt x="10054019" y="1143802"/>
                  <a:pt x="10036121" y="1125898"/>
                </a:cubicBezTo>
                <a:cubicBezTo>
                  <a:pt x="10020780" y="1113109"/>
                  <a:pt x="10005439" y="1113110"/>
                  <a:pt x="9982428" y="1128456"/>
                </a:cubicBezTo>
                <a:cubicBezTo>
                  <a:pt x="9969643" y="1136129"/>
                  <a:pt x="9964530" y="1148918"/>
                  <a:pt x="9972201" y="1166823"/>
                </a:cubicBezTo>
                <a:cubicBezTo>
                  <a:pt x="9982429" y="1192400"/>
                  <a:pt x="9992655" y="1220536"/>
                  <a:pt x="10002882" y="1246113"/>
                </a:cubicBezTo>
                <a:cubicBezTo>
                  <a:pt x="10010553" y="1266575"/>
                  <a:pt x="10010553" y="1276806"/>
                  <a:pt x="9995213" y="1289595"/>
                </a:cubicBezTo>
                <a:cubicBezTo>
                  <a:pt x="9959416" y="1325404"/>
                  <a:pt x="9923620" y="1363771"/>
                  <a:pt x="9875040" y="1391906"/>
                </a:cubicBezTo>
                <a:cubicBezTo>
                  <a:pt x="9877597" y="1391906"/>
                  <a:pt x="9872483" y="1394463"/>
                  <a:pt x="9869926" y="1391906"/>
                </a:cubicBezTo>
                <a:cubicBezTo>
                  <a:pt x="9846915" y="1363770"/>
                  <a:pt x="9813676" y="1345866"/>
                  <a:pt x="9780437" y="1330520"/>
                </a:cubicBezTo>
                <a:cubicBezTo>
                  <a:pt x="9739527" y="1310057"/>
                  <a:pt x="9698618" y="1289595"/>
                  <a:pt x="9670492" y="1246113"/>
                </a:cubicBezTo>
                <a:cubicBezTo>
                  <a:pt x="9647480" y="1207747"/>
                  <a:pt x="9609130" y="1182169"/>
                  <a:pt x="9578447" y="1151475"/>
                </a:cubicBezTo>
                <a:cubicBezTo>
                  <a:pt x="9560548" y="1133572"/>
                  <a:pt x="9542650" y="1115667"/>
                  <a:pt x="9529866" y="1092648"/>
                </a:cubicBezTo>
                <a:cubicBezTo>
                  <a:pt x="9506854" y="1049166"/>
                  <a:pt x="9463388" y="1018472"/>
                  <a:pt x="9430148" y="982663"/>
                </a:cubicBezTo>
                <a:cubicBezTo>
                  <a:pt x="9419921" y="969874"/>
                  <a:pt x="9404580" y="959643"/>
                  <a:pt x="9399466" y="941739"/>
                </a:cubicBezTo>
                <a:cubicBezTo>
                  <a:pt x="9396911" y="928950"/>
                  <a:pt x="9386682" y="913604"/>
                  <a:pt x="9412251" y="911046"/>
                </a:cubicBezTo>
                <a:cubicBezTo>
                  <a:pt x="9414808" y="911046"/>
                  <a:pt x="9417364" y="903372"/>
                  <a:pt x="9417364" y="903372"/>
                </a:cubicBezTo>
                <a:cubicBezTo>
                  <a:pt x="9404580" y="888026"/>
                  <a:pt x="9412250" y="865006"/>
                  <a:pt x="9402023" y="852217"/>
                </a:cubicBezTo>
                <a:cubicBezTo>
                  <a:pt x="9371341" y="818966"/>
                  <a:pt x="9371341" y="775484"/>
                  <a:pt x="9353443" y="739676"/>
                </a:cubicBezTo>
                <a:cubicBezTo>
                  <a:pt x="9332988" y="698751"/>
                  <a:pt x="9363671" y="665500"/>
                  <a:pt x="9356002" y="629691"/>
                </a:cubicBezTo>
                <a:cubicBezTo>
                  <a:pt x="9371341" y="622018"/>
                  <a:pt x="9376455" y="604114"/>
                  <a:pt x="9384125" y="591325"/>
                </a:cubicBezTo>
                <a:cubicBezTo>
                  <a:pt x="9391796" y="570863"/>
                  <a:pt x="9417364" y="555517"/>
                  <a:pt x="9407137" y="527381"/>
                </a:cubicBezTo>
                <a:cubicBezTo>
                  <a:pt x="9417365" y="519708"/>
                  <a:pt x="9417364" y="501804"/>
                  <a:pt x="9430148" y="491572"/>
                </a:cubicBezTo>
                <a:cubicBezTo>
                  <a:pt x="9448046" y="478783"/>
                  <a:pt x="9460831" y="463437"/>
                  <a:pt x="9476172" y="448090"/>
                </a:cubicBezTo>
                <a:cubicBezTo>
                  <a:pt x="9488957" y="435301"/>
                  <a:pt x="9499184" y="417397"/>
                  <a:pt x="9499184" y="396935"/>
                </a:cubicBezTo>
                <a:cubicBezTo>
                  <a:pt x="9499185" y="376473"/>
                  <a:pt x="9478729" y="343222"/>
                  <a:pt x="9458274" y="338107"/>
                </a:cubicBezTo>
                <a:cubicBezTo>
                  <a:pt x="9450603" y="338106"/>
                  <a:pt x="9442933" y="338106"/>
                  <a:pt x="9432708" y="338106"/>
                </a:cubicBezTo>
                <a:cubicBezTo>
                  <a:pt x="9425035" y="340664"/>
                  <a:pt x="9427593" y="350896"/>
                  <a:pt x="9425035" y="356011"/>
                </a:cubicBezTo>
                <a:cubicBezTo>
                  <a:pt x="9407137" y="384146"/>
                  <a:pt x="9389239" y="414840"/>
                  <a:pt x="9396910" y="450648"/>
                </a:cubicBezTo>
                <a:cubicBezTo>
                  <a:pt x="9396910" y="460879"/>
                  <a:pt x="9396910" y="471110"/>
                  <a:pt x="9386683" y="476226"/>
                </a:cubicBezTo>
                <a:cubicBezTo>
                  <a:pt x="9363670" y="494130"/>
                  <a:pt x="9356001" y="519708"/>
                  <a:pt x="9345772" y="542727"/>
                </a:cubicBezTo>
                <a:cubicBezTo>
                  <a:pt x="9327876" y="581094"/>
                  <a:pt x="9307420" y="616903"/>
                  <a:pt x="9284408" y="655269"/>
                </a:cubicBezTo>
                <a:cubicBezTo>
                  <a:pt x="9274181" y="673174"/>
                  <a:pt x="9258840" y="685962"/>
                  <a:pt x="9243499" y="698752"/>
                </a:cubicBezTo>
                <a:cubicBezTo>
                  <a:pt x="9233271" y="711540"/>
                  <a:pt x="9220488" y="711540"/>
                  <a:pt x="9207703" y="696194"/>
                </a:cubicBezTo>
                <a:cubicBezTo>
                  <a:pt x="9192362" y="680847"/>
                  <a:pt x="9182135" y="662943"/>
                  <a:pt x="9171908" y="645038"/>
                </a:cubicBezTo>
                <a:cubicBezTo>
                  <a:pt x="9156566" y="622018"/>
                  <a:pt x="9130998" y="614345"/>
                  <a:pt x="9115656" y="637365"/>
                </a:cubicBezTo>
                <a:cubicBezTo>
                  <a:pt x="9084974" y="678289"/>
                  <a:pt x="9046622" y="668058"/>
                  <a:pt x="9008269" y="655269"/>
                </a:cubicBezTo>
                <a:cubicBezTo>
                  <a:pt x="8992928" y="650153"/>
                  <a:pt x="8977586" y="639923"/>
                  <a:pt x="8977586" y="627133"/>
                </a:cubicBezTo>
                <a:cubicBezTo>
                  <a:pt x="8977586" y="609229"/>
                  <a:pt x="8954575" y="596440"/>
                  <a:pt x="8969916" y="575978"/>
                </a:cubicBezTo>
                <a:cubicBezTo>
                  <a:pt x="8980144" y="563190"/>
                  <a:pt x="8982701" y="550401"/>
                  <a:pt x="8969917" y="542727"/>
                </a:cubicBezTo>
                <a:cubicBezTo>
                  <a:pt x="8954575" y="529938"/>
                  <a:pt x="8936677" y="517150"/>
                  <a:pt x="8921337" y="524823"/>
                </a:cubicBezTo>
                <a:cubicBezTo>
                  <a:pt x="8905995" y="532497"/>
                  <a:pt x="8880426" y="535054"/>
                  <a:pt x="8882983" y="563189"/>
                </a:cubicBezTo>
                <a:cubicBezTo>
                  <a:pt x="8885541" y="575979"/>
                  <a:pt x="8875314" y="583651"/>
                  <a:pt x="8859973" y="583651"/>
                </a:cubicBezTo>
                <a:cubicBezTo>
                  <a:pt x="8847188" y="586209"/>
                  <a:pt x="8836961" y="578536"/>
                  <a:pt x="8834403" y="565747"/>
                </a:cubicBezTo>
                <a:cubicBezTo>
                  <a:pt x="8826732" y="545285"/>
                  <a:pt x="8816505" y="522265"/>
                  <a:pt x="8813949" y="499245"/>
                </a:cubicBezTo>
                <a:cubicBezTo>
                  <a:pt x="8811393" y="483899"/>
                  <a:pt x="8803721" y="486457"/>
                  <a:pt x="8798607" y="478783"/>
                </a:cubicBezTo>
                <a:cubicBezTo>
                  <a:pt x="8785823" y="465994"/>
                  <a:pt x="8780710" y="481341"/>
                  <a:pt x="8773039" y="481341"/>
                </a:cubicBezTo>
                <a:cubicBezTo>
                  <a:pt x="8757698" y="483899"/>
                  <a:pt x="8747470" y="496688"/>
                  <a:pt x="8744914" y="506919"/>
                </a:cubicBezTo>
                <a:cubicBezTo>
                  <a:pt x="8739800" y="529938"/>
                  <a:pt x="8719345" y="532497"/>
                  <a:pt x="8704005" y="542727"/>
                </a:cubicBezTo>
                <a:cubicBezTo>
                  <a:pt x="8683549" y="527381"/>
                  <a:pt x="8652868" y="532496"/>
                  <a:pt x="8640083" y="504361"/>
                </a:cubicBezTo>
                <a:cubicBezTo>
                  <a:pt x="8627299" y="481341"/>
                  <a:pt x="8611959" y="458321"/>
                  <a:pt x="8599173" y="435301"/>
                </a:cubicBezTo>
                <a:cubicBezTo>
                  <a:pt x="8591504" y="419955"/>
                  <a:pt x="8578720" y="417397"/>
                  <a:pt x="8568491" y="425070"/>
                </a:cubicBezTo>
                <a:cubicBezTo>
                  <a:pt x="8542922" y="442975"/>
                  <a:pt x="8532695" y="473668"/>
                  <a:pt x="8540367" y="512034"/>
                </a:cubicBezTo>
                <a:cubicBezTo>
                  <a:pt x="8540366" y="514592"/>
                  <a:pt x="8545480" y="517150"/>
                  <a:pt x="8545480" y="519707"/>
                </a:cubicBezTo>
                <a:cubicBezTo>
                  <a:pt x="8545480" y="524823"/>
                  <a:pt x="8502013" y="537612"/>
                  <a:pt x="8494342" y="535054"/>
                </a:cubicBezTo>
                <a:cubicBezTo>
                  <a:pt x="8476444" y="532497"/>
                  <a:pt x="8461104" y="529938"/>
                  <a:pt x="8450877" y="514592"/>
                </a:cubicBezTo>
                <a:cubicBezTo>
                  <a:pt x="8448319" y="512034"/>
                  <a:pt x="8445762" y="509477"/>
                  <a:pt x="8443206" y="506918"/>
                </a:cubicBezTo>
                <a:cubicBezTo>
                  <a:pt x="8409966" y="476226"/>
                  <a:pt x="8397182" y="473668"/>
                  <a:pt x="8358830" y="501803"/>
                </a:cubicBezTo>
                <a:cubicBezTo>
                  <a:pt x="8335818" y="517150"/>
                  <a:pt x="8330704" y="517149"/>
                  <a:pt x="8310250" y="496687"/>
                </a:cubicBezTo>
                <a:lnTo>
                  <a:pt x="8292945" y="466394"/>
                </a:lnTo>
                <a:lnTo>
                  <a:pt x="8293573" y="462995"/>
                </a:lnTo>
                <a:cubicBezTo>
                  <a:pt x="8294446" y="459046"/>
                  <a:pt x="8294879" y="453344"/>
                  <a:pt x="8293394" y="448357"/>
                </a:cubicBezTo>
                <a:lnTo>
                  <a:pt x="8285333" y="441218"/>
                </a:lnTo>
                <a:lnTo>
                  <a:pt x="8282125" y="430186"/>
                </a:lnTo>
                <a:cubicBezTo>
                  <a:pt x="8266784" y="386704"/>
                  <a:pt x="8256556" y="340665"/>
                  <a:pt x="8238658" y="294624"/>
                </a:cubicBezTo>
                <a:cubicBezTo>
                  <a:pt x="8230988" y="274162"/>
                  <a:pt x="8218204" y="251142"/>
                  <a:pt x="8200305" y="235795"/>
                </a:cubicBezTo>
                <a:cubicBezTo>
                  <a:pt x="8192635" y="226844"/>
                  <a:pt x="8183686" y="220449"/>
                  <a:pt x="8172820" y="217571"/>
                </a:cubicBezTo>
                <a:close/>
                <a:moveTo>
                  <a:pt x="0" y="0"/>
                </a:moveTo>
                <a:lnTo>
                  <a:pt x="12192000" y="0"/>
                </a:lnTo>
                <a:lnTo>
                  <a:pt x="12192000"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grpSp>
        <p:nvGrpSpPr>
          <p:cNvPr id="48" name="Group 47">
            <a:extLst>
              <a:ext uri="{FF2B5EF4-FFF2-40B4-BE49-F238E27FC236}">
                <a16:creationId xmlns:a16="http://schemas.microsoft.com/office/drawing/2014/main" id="{DFE2E544-CBAB-4131-A323-A45470337F22}"/>
              </a:ext>
            </a:extLst>
          </p:cNvPr>
          <p:cNvGrpSpPr/>
          <p:nvPr/>
        </p:nvGrpSpPr>
        <p:grpSpPr>
          <a:xfrm>
            <a:off x="6237862" y="2171712"/>
            <a:ext cx="2404182" cy="3829039"/>
            <a:chOff x="8317149" y="1752616"/>
            <a:chExt cx="3205576" cy="5105385"/>
          </a:xfrm>
        </p:grpSpPr>
        <p:sp>
          <p:nvSpPr>
            <p:cNvPr id="8" name="Freeform: Shape 7">
              <a:extLst>
                <a:ext uri="{FF2B5EF4-FFF2-40B4-BE49-F238E27FC236}">
                  <a16:creationId xmlns:a16="http://schemas.microsoft.com/office/drawing/2014/main" id="{1D08CE27-58F1-4421-838E-21088E66BC98}"/>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sz="1350">
                <a:latin typeface="Arial" pitchFamily="34" charset="0"/>
              </a:endParaRPr>
            </a:p>
          </p:txBody>
        </p:sp>
        <p:sp>
          <p:nvSpPr>
            <p:cNvPr id="9" name="Freeform: Shape 8">
              <a:extLst>
                <a:ext uri="{FF2B5EF4-FFF2-40B4-BE49-F238E27FC236}">
                  <a16:creationId xmlns:a16="http://schemas.microsoft.com/office/drawing/2014/main" id="{B0DED767-5BC4-446A-B8DF-0C1BFD3F47C6}"/>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accent4"/>
            </a:solidFill>
            <a:ln w="23341" cap="flat">
              <a:noFill/>
              <a:prstDash val="solid"/>
              <a:miter/>
            </a:ln>
          </p:spPr>
          <p:txBody>
            <a:bodyPr rtlCol="0" anchor="ctr"/>
            <a:lstStyle/>
            <a:p>
              <a:endParaRPr lang="en-US" sz="1350">
                <a:latin typeface="Arial" pitchFamily="34" charset="0"/>
              </a:endParaRPr>
            </a:p>
          </p:txBody>
        </p:sp>
        <p:sp>
          <p:nvSpPr>
            <p:cNvPr id="10" name="Freeform: Shape 9">
              <a:extLst>
                <a:ext uri="{FF2B5EF4-FFF2-40B4-BE49-F238E27FC236}">
                  <a16:creationId xmlns:a16="http://schemas.microsoft.com/office/drawing/2014/main" id="{A8C032A3-77BC-4F19-9BC9-0CBF46F0ABDE}"/>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sz="1350">
                <a:latin typeface="Arial" pitchFamily="34" charset="0"/>
              </a:endParaRPr>
            </a:p>
          </p:txBody>
        </p:sp>
        <p:sp>
          <p:nvSpPr>
            <p:cNvPr id="47" name="Freeform: Shape 46">
              <a:extLst>
                <a:ext uri="{FF2B5EF4-FFF2-40B4-BE49-F238E27FC236}">
                  <a16:creationId xmlns:a16="http://schemas.microsoft.com/office/drawing/2014/main" id="{CDF89257-34A4-4A29-8F51-B7CA1C422583}"/>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chemeClr val="accent4"/>
            </a:solidFill>
            <a:ln w="23341" cap="flat">
              <a:noFill/>
              <a:prstDash val="solid"/>
              <a:miter/>
            </a:ln>
          </p:spPr>
          <p:txBody>
            <a:bodyPr wrap="square" rtlCol="0" anchor="ctr">
              <a:noAutofit/>
            </a:bodyPr>
            <a:lstStyle/>
            <a:p>
              <a:endParaRPr lang="en-US" sz="1350">
                <a:latin typeface="Arial" pitchFamily="34" charset="0"/>
              </a:endParaRPr>
            </a:p>
          </p:txBody>
        </p:sp>
        <p:sp>
          <p:nvSpPr>
            <p:cNvPr id="13" name="Freeform: Shape 12">
              <a:extLst>
                <a:ext uri="{FF2B5EF4-FFF2-40B4-BE49-F238E27FC236}">
                  <a16:creationId xmlns:a16="http://schemas.microsoft.com/office/drawing/2014/main" id="{31A99BE3-E43D-4B4E-8F20-953CDDEAD264}"/>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sz="1350">
                <a:latin typeface="Arial" pitchFamily="34" charset="0"/>
              </a:endParaRPr>
            </a:p>
          </p:txBody>
        </p:sp>
        <p:sp>
          <p:nvSpPr>
            <p:cNvPr id="14" name="Freeform: Shape 13">
              <a:extLst>
                <a:ext uri="{FF2B5EF4-FFF2-40B4-BE49-F238E27FC236}">
                  <a16:creationId xmlns:a16="http://schemas.microsoft.com/office/drawing/2014/main" id="{E5751253-36A2-4625-BA27-4C6EBDEE627D}"/>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sz="1350">
                <a:latin typeface="Arial" pitchFamily="34" charset="0"/>
              </a:endParaRPr>
            </a:p>
          </p:txBody>
        </p:sp>
        <p:sp>
          <p:nvSpPr>
            <p:cNvPr id="15" name="Freeform: Shape 14">
              <a:extLst>
                <a:ext uri="{FF2B5EF4-FFF2-40B4-BE49-F238E27FC236}">
                  <a16:creationId xmlns:a16="http://schemas.microsoft.com/office/drawing/2014/main" id="{E5A23305-9D33-4FCD-A7CF-688F59C3C824}"/>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sz="1350">
                <a:latin typeface="Arial" pitchFamily="34" charset="0"/>
              </a:endParaRPr>
            </a:p>
          </p:txBody>
        </p:sp>
        <p:sp>
          <p:nvSpPr>
            <p:cNvPr id="17" name="Freeform: Shape 16">
              <a:extLst>
                <a:ext uri="{FF2B5EF4-FFF2-40B4-BE49-F238E27FC236}">
                  <a16:creationId xmlns:a16="http://schemas.microsoft.com/office/drawing/2014/main" id="{36DA5628-8735-4E85-980C-093835A717E5}"/>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chemeClr val="bg1">
                <a:lumMod val="85000"/>
              </a:schemeClr>
            </a:solidFill>
            <a:ln w="23341" cap="flat">
              <a:noFill/>
              <a:prstDash val="solid"/>
              <a:miter/>
            </a:ln>
          </p:spPr>
          <p:txBody>
            <a:bodyPr rtlCol="0" anchor="ctr"/>
            <a:lstStyle/>
            <a:p>
              <a:endParaRPr lang="en-US" sz="1350">
                <a:latin typeface="Arial" pitchFamily="34" charset="0"/>
              </a:endParaRPr>
            </a:p>
          </p:txBody>
        </p:sp>
        <p:sp>
          <p:nvSpPr>
            <p:cNvPr id="18" name="Freeform: Shape 17">
              <a:extLst>
                <a:ext uri="{FF2B5EF4-FFF2-40B4-BE49-F238E27FC236}">
                  <a16:creationId xmlns:a16="http://schemas.microsoft.com/office/drawing/2014/main" id="{31D5626E-06A4-4BB2-9CB0-937CF8E6F6C4}"/>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sz="1350">
                <a:latin typeface="Arial" pitchFamily="34" charset="0"/>
              </a:endParaRPr>
            </a:p>
          </p:txBody>
        </p:sp>
        <p:sp>
          <p:nvSpPr>
            <p:cNvPr id="19" name="Freeform: Shape 18">
              <a:extLst>
                <a:ext uri="{FF2B5EF4-FFF2-40B4-BE49-F238E27FC236}">
                  <a16:creationId xmlns:a16="http://schemas.microsoft.com/office/drawing/2014/main" id="{0AAB5F03-6A11-4767-AD16-E4F999D576D0}"/>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sz="1350">
                <a:latin typeface="Arial" pitchFamily="34" charset="0"/>
              </a:endParaRPr>
            </a:p>
          </p:txBody>
        </p:sp>
        <p:sp>
          <p:nvSpPr>
            <p:cNvPr id="20" name="Freeform: Shape 19">
              <a:extLst>
                <a:ext uri="{FF2B5EF4-FFF2-40B4-BE49-F238E27FC236}">
                  <a16:creationId xmlns:a16="http://schemas.microsoft.com/office/drawing/2014/main" id="{1AD990DD-E1D9-4F5E-ABFF-87B23D0669F6}"/>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sz="1350">
                <a:latin typeface="Arial" pitchFamily="34" charset="0"/>
              </a:endParaRPr>
            </a:p>
          </p:txBody>
        </p:sp>
        <p:sp>
          <p:nvSpPr>
            <p:cNvPr id="21" name="Freeform: Shape 20">
              <a:extLst>
                <a:ext uri="{FF2B5EF4-FFF2-40B4-BE49-F238E27FC236}">
                  <a16:creationId xmlns:a16="http://schemas.microsoft.com/office/drawing/2014/main" id="{A59B0F52-F70A-46CF-8E48-8972B3F27C26}"/>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sz="1350">
                <a:latin typeface="Arial" pitchFamily="34" charset="0"/>
              </a:endParaRPr>
            </a:p>
          </p:txBody>
        </p:sp>
        <p:grpSp>
          <p:nvGrpSpPr>
            <p:cNvPr id="22" name="Group 21">
              <a:extLst>
                <a:ext uri="{FF2B5EF4-FFF2-40B4-BE49-F238E27FC236}">
                  <a16:creationId xmlns:a16="http://schemas.microsoft.com/office/drawing/2014/main" id="{2C0157F0-9480-4753-BD7F-2CFEE8276DF7}"/>
                </a:ext>
              </a:extLst>
            </p:cNvPr>
            <p:cNvGrpSpPr/>
            <p:nvPr/>
          </p:nvGrpSpPr>
          <p:grpSpPr>
            <a:xfrm flipH="1">
              <a:off x="9546893" y="5193607"/>
              <a:ext cx="1399559" cy="393724"/>
              <a:chOff x="8963351" y="2835327"/>
              <a:chExt cx="1121835" cy="315595"/>
            </a:xfrm>
          </p:grpSpPr>
          <p:sp>
            <p:nvSpPr>
              <p:cNvPr id="34" name="Freeform: Shape 33">
                <a:extLst>
                  <a:ext uri="{FF2B5EF4-FFF2-40B4-BE49-F238E27FC236}">
                    <a16:creationId xmlns:a16="http://schemas.microsoft.com/office/drawing/2014/main" id="{86EAB684-6D81-4813-BEC1-DC6617165660}"/>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sz="1350">
                  <a:latin typeface="Arial" pitchFamily="34" charset="0"/>
                </a:endParaRPr>
              </a:p>
            </p:txBody>
          </p:sp>
          <p:sp>
            <p:nvSpPr>
              <p:cNvPr id="35" name="Freeform: Shape 34">
                <a:extLst>
                  <a:ext uri="{FF2B5EF4-FFF2-40B4-BE49-F238E27FC236}">
                    <a16:creationId xmlns:a16="http://schemas.microsoft.com/office/drawing/2014/main" id="{614244C1-0360-4B35-87E7-B575762441A7}"/>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sz="1350">
                  <a:latin typeface="Arial" pitchFamily="34" charset="0"/>
                </a:endParaRPr>
              </a:p>
            </p:txBody>
          </p:sp>
          <p:sp>
            <p:nvSpPr>
              <p:cNvPr id="36" name="Freeform: Shape 35">
                <a:extLst>
                  <a:ext uri="{FF2B5EF4-FFF2-40B4-BE49-F238E27FC236}">
                    <a16:creationId xmlns:a16="http://schemas.microsoft.com/office/drawing/2014/main" id="{0F9A0E55-7826-475A-B18F-2AEA43F61450}"/>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sz="1350">
                  <a:latin typeface="Arial" pitchFamily="34" charset="0"/>
                </a:endParaRPr>
              </a:p>
            </p:txBody>
          </p:sp>
          <p:sp>
            <p:nvSpPr>
              <p:cNvPr id="37" name="Freeform: Shape 36">
                <a:extLst>
                  <a:ext uri="{FF2B5EF4-FFF2-40B4-BE49-F238E27FC236}">
                    <a16:creationId xmlns:a16="http://schemas.microsoft.com/office/drawing/2014/main" id="{6A4346B5-F365-4DF3-9D5F-45FFAF3956E0}"/>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sz="1350">
                  <a:latin typeface="Arial" pitchFamily="34" charset="0"/>
                </a:endParaRPr>
              </a:p>
            </p:txBody>
          </p:sp>
          <p:sp>
            <p:nvSpPr>
              <p:cNvPr id="38" name="Freeform: Shape 37">
                <a:extLst>
                  <a:ext uri="{FF2B5EF4-FFF2-40B4-BE49-F238E27FC236}">
                    <a16:creationId xmlns:a16="http://schemas.microsoft.com/office/drawing/2014/main" id="{4E610D78-F3DB-4C7A-A3FE-B7E941E7E19F}"/>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sz="1350">
                  <a:latin typeface="Arial" pitchFamily="34" charset="0"/>
                </a:endParaRPr>
              </a:p>
            </p:txBody>
          </p:sp>
          <p:sp>
            <p:nvSpPr>
              <p:cNvPr id="39" name="Freeform: Shape 38">
                <a:extLst>
                  <a:ext uri="{FF2B5EF4-FFF2-40B4-BE49-F238E27FC236}">
                    <a16:creationId xmlns:a16="http://schemas.microsoft.com/office/drawing/2014/main" id="{922ECF1D-98B4-40C2-82F4-996A27DDDFD6}"/>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sz="1350">
                  <a:latin typeface="Arial" pitchFamily="34" charset="0"/>
                </a:endParaRPr>
              </a:p>
            </p:txBody>
          </p:sp>
        </p:grpSp>
        <p:sp>
          <p:nvSpPr>
            <p:cNvPr id="23" name="Freeform: Shape 22">
              <a:extLst>
                <a:ext uri="{FF2B5EF4-FFF2-40B4-BE49-F238E27FC236}">
                  <a16:creationId xmlns:a16="http://schemas.microsoft.com/office/drawing/2014/main" id="{C9149687-B31B-4962-969C-7E2724D793E1}"/>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sz="1350">
                <a:latin typeface="Arial" pitchFamily="34" charset="0"/>
              </a:endParaRPr>
            </a:p>
          </p:txBody>
        </p:sp>
        <p:sp>
          <p:nvSpPr>
            <p:cNvPr id="24" name="Freeform: Shape 23">
              <a:extLst>
                <a:ext uri="{FF2B5EF4-FFF2-40B4-BE49-F238E27FC236}">
                  <a16:creationId xmlns:a16="http://schemas.microsoft.com/office/drawing/2014/main" id="{139B438C-84D2-49FD-8DA5-A791E7415B57}"/>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sz="1350">
                <a:latin typeface="Arial" pitchFamily="34" charset="0"/>
              </a:endParaRPr>
            </a:p>
          </p:txBody>
        </p:sp>
        <p:sp>
          <p:nvSpPr>
            <p:cNvPr id="25" name="Freeform: Shape 24">
              <a:extLst>
                <a:ext uri="{FF2B5EF4-FFF2-40B4-BE49-F238E27FC236}">
                  <a16:creationId xmlns:a16="http://schemas.microsoft.com/office/drawing/2014/main" id="{A5CBFA0A-7779-49AE-AABD-0CBC0B95A849}"/>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sz="1350">
                <a:latin typeface="Arial" pitchFamily="34" charset="0"/>
              </a:endParaRPr>
            </a:p>
          </p:txBody>
        </p:sp>
        <p:sp>
          <p:nvSpPr>
            <p:cNvPr id="26" name="Freeform: Shape 25">
              <a:extLst>
                <a:ext uri="{FF2B5EF4-FFF2-40B4-BE49-F238E27FC236}">
                  <a16:creationId xmlns:a16="http://schemas.microsoft.com/office/drawing/2014/main" id="{7C8C00CC-2DB5-41C7-9C01-1A5AA31AEFF9}"/>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sz="1350">
                <a:latin typeface="Arial" pitchFamily="34" charset="0"/>
              </a:endParaRPr>
            </a:p>
          </p:txBody>
        </p:sp>
        <p:sp>
          <p:nvSpPr>
            <p:cNvPr id="27" name="Freeform: Shape 26">
              <a:extLst>
                <a:ext uri="{FF2B5EF4-FFF2-40B4-BE49-F238E27FC236}">
                  <a16:creationId xmlns:a16="http://schemas.microsoft.com/office/drawing/2014/main" id="{A4905853-5CC7-4A82-AEF2-7D7FE9B6AD38}"/>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sz="1350">
                <a:latin typeface="Arial" pitchFamily="34" charset="0"/>
              </a:endParaRPr>
            </a:p>
          </p:txBody>
        </p:sp>
        <p:sp>
          <p:nvSpPr>
            <p:cNvPr id="28" name="Freeform: Shape 27">
              <a:extLst>
                <a:ext uri="{FF2B5EF4-FFF2-40B4-BE49-F238E27FC236}">
                  <a16:creationId xmlns:a16="http://schemas.microsoft.com/office/drawing/2014/main" id="{5E1D624B-958F-4A2F-A86E-3BA146052051}"/>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sz="1350">
                <a:latin typeface="Arial" pitchFamily="34" charset="0"/>
              </a:endParaRPr>
            </a:p>
          </p:txBody>
        </p:sp>
        <p:sp>
          <p:nvSpPr>
            <p:cNvPr id="29" name="Freeform: Shape 28">
              <a:extLst>
                <a:ext uri="{FF2B5EF4-FFF2-40B4-BE49-F238E27FC236}">
                  <a16:creationId xmlns:a16="http://schemas.microsoft.com/office/drawing/2014/main" id="{0389E70A-55EE-41DA-82F2-923101E0456E}"/>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sz="1350">
                <a:latin typeface="Arial" pitchFamily="34" charset="0"/>
              </a:endParaRPr>
            </a:p>
          </p:txBody>
        </p:sp>
        <p:sp>
          <p:nvSpPr>
            <p:cNvPr id="30" name="Freeform: Shape 29">
              <a:extLst>
                <a:ext uri="{FF2B5EF4-FFF2-40B4-BE49-F238E27FC236}">
                  <a16:creationId xmlns:a16="http://schemas.microsoft.com/office/drawing/2014/main" id="{450F30FD-F4D3-45D5-AF72-35602DEB4ECD}"/>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sz="1350">
                <a:latin typeface="Arial" pitchFamily="34" charset="0"/>
              </a:endParaRPr>
            </a:p>
          </p:txBody>
        </p:sp>
        <p:sp>
          <p:nvSpPr>
            <p:cNvPr id="31" name="Freeform: Shape 30">
              <a:extLst>
                <a:ext uri="{FF2B5EF4-FFF2-40B4-BE49-F238E27FC236}">
                  <a16:creationId xmlns:a16="http://schemas.microsoft.com/office/drawing/2014/main" id="{6594F277-B7E4-4EBB-B0E0-19BE54B691E2}"/>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sz="1350">
                <a:latin typeface="Arial" pitchFamily="34" charset="0"/>
              </a:endParaRPr>
            </a:p>
          </p:txBody>
        </p:sp>
        <p:sp>
          <p:nvSpPr>
            <p:cNvPr id="32" name="Freeform: Shape 31">
              <a:extLst>
                <a:ext uri="{FF2B5EF4-FFF2-40B4-BE49-F238E27FC236}">
                  <a16:creationId xmlns:a16="http://schemas.microsoft.com/office/drawing/2014/main" id="{B99237F6-B5C1-42DF-9FF1-E6DD3CA20992}"/>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sz="1350">
                <a:latin typeface="Arial" pitchFamily="34" charset="0"/>
              </a:endParaRPr>
            </a:p>
          </p:txBody>
        </p:sp>
        <p:sp>
          <p:nvSpPr>
            <p:cNvPr id="33" name="Freeform: Shape 32">
              <a:extLst>
                <a:ext uri="{FF2B5EF4-FFF2-40B4-BE49-F238E27FC236}">
                  <a16:creationId xmlns:a16="http://schemas.microsoft.com/office/drawing/2014/main" id="{D89C2185-0927-4A01-92E6-B53CED5E2318}"/>
                </a:ext>
              </a:extLst>
            </p:cNvPr>
            <p:cNvSpPr/>
            <p:nvPr/>
          </p:nvSpPr>
          <p:spPr>
            <a:xfrm flipH="1">
              <a:off x="8317149" y="4140849"/>
              <a:ext cx="1838945" cy="332227"/>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 name="connsiteX0" fmla="*/ 704159 w 1609507"/>
                <a:gd name="connsiteY0" fmla="*/ 1081755 h 1254870"/>
                <a:gd name="connsiteX1" fmla="*/ 772002 w 1609507"/>
                <a:gd name="connsiteY1" fmla="*/ 997536 h 1254870"/>
                <a:gd name="connsiteX2" fmla="*/ 858560 w 1609507"/>
                <a:gd name="connsiteY2" fmla="*/ 68795 h 1254870"/>
                <a:gd name="connsiteX3" fmla="*/ 1551022 w 1609507"/>
                <a:gd name="connsiteY3" fmla="*/ 68795 h 1254870"/>
                <a:gd name="connsiteX4" fmla="*/ 1609507 w 1609507"/>
                <a:gd name="connsiteY4" fmla="*/ 80492 h 1254870"/>
                <a:gd name="connsiteX5" fmla="*/ 1609507 w 1609507"/>
                <a:gd name="connsiteY5" fmla="*/ 262965 h 1254870"/>
                <a:gd name="connsiteX6" fmla="*/ 1560380 w 1609507"/>
                <a:gd name="connsiteY6" fmla="*/ 992857 h 1254870"/>
                <a:gd name="connsiteX7" fmla="*/ 1520610 w 1609507"/>
                <a:gd name="connsiteY7" fmla="*/ 1044324 h 1254870"/>
                <a:gd name="connsiteX8" fmla="*/ 1211809 w 1609507"/>
                <a:gd name="connsiteY8" fmla="*/ 1109827 h 1254870"/>
                <a:gd name="connsiteX9" fmla="*/ 1169700 w 1609507"/>
                <a:gd name="connsiteY9" fmla="*/ 1095791 h 1254870"/>
                <a:gd name="connsiteX10" fmla="*/ 1136948 w 1609507"/>
                <a:gd name="connsiteY10" fmla="*/ 1086433 h 1254870"/>
                <a:gd name="connsiteX11" fmla="*/ 1026997 w 1609507"/>
                <a:gd name="connsiteY11" fmla="*/ 1123864 h 1254870"/>
                <a:gd name="connsiteX12" fmla="*/ 949796 w 1609507"/>
                <a:gd name="connsiteY12" fmla="*/ 1154276 h 1254870"/>
                <a:gd name="connsiteX13" fmla="*/ 900669 w 1609507"/>
                <a:gd name="connsiteY13" fmla="*/ 1156615 h 1254870"/>
                <a:gd name="connsiteX14" fmla="*/ 872596 w 1609507"/>
                <a:gd name="connsiteY14" fmla="*/ 1158955 h 1254870"/>
                <a:gd name="connsiteX15" fmla="*/ 837505 w 1609507"/>
                <a:gd name="connsiteY15" fmla="*/ 1156615 h 1254870"/>
                <a:gd name="connsiteX16" fmla="*/ 776681 w 1609507"/>
                <a:gd name="connsiteY16" fmla="*/ 1158955 h 1254870"/>
                <a:gd name="connsiteX17" fmla="*/ 715856 w 1609507"/>
                <a:gd name="connsiteY17" fmla="*/ 1170652 h 1254870"/>
                <a:gd name="connsiteX18" fmla="*/ 638656 w 1609507"/>
                <a:gd name="connsiteY18" fmla="*/ 1182349 h 1254870"/>
                <a:gd name="connsiteX19" fmla="*/ 591868 w 1609507"/>
                <a:gd name="connsiteY19" fmla="*/ 1198725 h 1254870"/>
                <a:gd name="connsiteX20" fmla="*/ 173116 w 1609507"/>
                <a:gd name="connsiteY20" fmla="*/ 1243173 h 1254870"/>
                <a:gd name="connsiteX21" fmla="*/ 63164 w 1609507"/>
                <a:gd name="connsiteY21" fmla="*/ 1254870 h 1254870"/>
                <a:gd name="connsiteX22" fmla="*/ 0 w 1609507"/>
                <a:gd name="connsiteY22" fmla="*/ 1215100 h 1254870"/>
                <a:gd name="connsiteX23" fmla="*/ 51467 w 1609507"/>
                <a:gd name="connsiteY23" fmla="*/ 1172991 h 1254870"/>
                <a:gd name="connsiteX24" fmla="*/ 240958 w 1609507"/>
                <a:gd name="connsiteY24" fmla="*/ 1142579 h 1254870"/>
                <a:gd name="connsiteX25" fmla="*/ 704159 w 1609507"/>
                <a:gd name="connsiteY25" fmla="*/ 1081755 h 1254870"/>
                <a:gd name="connsiteX0" fmla="*/ 704159 w 1627491"/>
                <a:gd name="connsiteY0" fmla="*/ 1080978 h 1254093"/>
                <a:gd name="connsiteX1" fmla="*/ 772002 w 1627491"/>
                <a:gd name="connsiteY1" fmla="*/ 996759 h 1254093"/>
                <a:gd name="connsiteX2" fmla="*/ 1551022 w 1627491"/>
                <a:gd name="connsiteY2" fmla="*/ 68018 h 1254093"/>
                <a:gd name="connsiteX3" fmla="*/ 1609507 w 1627491"/>
                <a:gd name="connsiteY3" fmla="*/ 79715 h 1254093"/>
                <a:gd name="connsiteX4" fmla="*/ 1609507 w 1627491"/>
                <a:gd name="connsiteY4" fmla="*/ 262188 h 1254093"/>
                <a:gd name="connsiteX5" fmla="*/ 1560380 w 1627491"/>
                <a:gd name="connsiteY5" fmla="*/ 992080 h 1254093"/>
                <a:gd name="connsiteX6" fmla="*/ 1520610 w 1627491"/>
                <a:gd name="connsiteY6" fmla="*/ 1043547 h 1254093"/>
                <a:gd name="connsiteX7" fmla="*/ 1211809 w 1627491"/>
                <a:gd name="connsiteY7" fmla="*/ 1109050 h 1254093"/>
                <a:gd name="connsiteX8" fmla="*/ 1169700 w 1627491"/>
                <a:gd name="connsiteY8" fmla="*/ 1095014 h 1254093"/>
                <a:gd name="connsiteX9" fmla="*/ 1136948 w 1627491"/>
                <a:gd name="connsiteY9" fmla="*/ 1085656 h 1254093"/>
                <a:gd name="connsiteX10" fmla="*/ 1026997 w 1627491"/>
                <a:gd name="connsiteY10" fmla="*/ 1123087 h 1254093"/>
                <a:gd name="connsiteX11" fmla="*/ 949796 w 1627491"/>
                <a:gd name="connsiteY11" fmla="*/ 1153499 h 1254093"/>
                <a:gd name="connsiteX12" fmla="*/ 900669 w 1627491"/>
                <a:gd name="connsiteY12" fmla="*/ 1155838 h 1254093"/>
                <a:gd name="connsiteX13" fmla="*/ 872596 w 1627491"/>
                <a:gd name="connsiteY13" fmla="*/ 1158178 h 1254093"/>
                <a:gd name="connsiteX14" fmla="*/ 837505 w 1627491"/>
                <a:gd name="connsiteY14" fmla="*/ 1155838 h 1254093"/>
                <a:gd name="connsiteX15" fmla="*/ 776681 w 1627491"/>
                <a:gd name="connsiteY15" fmla="*/ 1158178 h 1254093"/>
                <a:gd name="connsiteX16" fmla="*/ 715856 w 1627491"/>
                <a:gd name="connsiteY16" fmla="*/ 1169875 h 1254093"/>
                <a:gd name="connsiteX17" fmla="*/ 638656 w 1627491"/>
                <a:gd name="connsiteY17" fmla="*/ 1181572 h 1254093"/>
                <a:gd name="connsiteX18" fmla="*/ 591868 w 1627491"/>
                <a:gd name="connsiteY18" fmla="*/ 1197948 h 1254093"/>
                <a:gd name="connsiteX19" fmla="*/ 173116 w 1627491"/>
                <a:gd name="connsiteY19" fmla="*/ 1242396 h 1254093"/>
                <a:gd name="connsiteX20" fmla="*/ 63164 w 1627491"/>
                <a:gd name="connsiteY20" fmla="*/ 1254093 h 1254093"/>
                <a:gd name="connsiteX21" fmla="*/ 0 w 1627491"/>
                <a:gd name="connsiteY21" fmla="*/ 1214323 h 1254093"/>
                <a:gd name="connsiteX22" fmla="*/ 51467 w 1627491"/>
                <a:gd name="connsiteY22" fmla="*/ 1172214 h 1254093"/>
                <a:gd name="connsiteX23" fmla="*/ 240958 w 1627491"/>
                <a:gd name="connsiteY23" fmla="*/ 1141802 h 1254093"/>
                <a:gd name="connsiteX24" fmla="*/ 704159 w 1627491"/>
                <a:gd name="connsiteY24" fmla="*/ 1080978 h 1254093"/>
                <a:gd name="connsiteX0" fmla="*/ 704159 w 1609507"/>
                <a:gd name="connsiteY0" fmla="*/ 1001263 h 1174378"/>
                <a:gd name="connsiteX1" fmla="*/ 772002 w 1609507"/>
                <a:gd name="connsiteY1" fmla="*/ 917044 h 1174378"/>
                <a:gd name="connsiteX2" fmla="*/ 1609507 w 1609507"/>
                <a:gd name="connsiteY2" fmla="*/ 0 h 1174378"/>
                <a:gd name="connsiteX3" fmla="*/ 1609507 w 1609507"/>
                <a:gd name="connsiteY3" fmla="*/ 182473 h 1174378"/>
                <a:gd name="connsiteX4" fmla="*/ 1560380 w 1609507"/>
                <a:gd name="connsiteY4" fmla="*/ 912365 h 1174378"/>
                <a:gd name="connsiteX5" fmla="*/ 1520610 w 1609507"/>
                <a:gd name="connsiteY5" fmla="*/ 963832 h 1174378"/>
                <a:gd name="connsiteX6" fmla="*/ 1211809 w 1609507"/>
                <a:gd name="connsiteY6" fmla="*/ 1029335 h 1174378"/>
                <a:gd name="connsiteX7" fmla="*/ 1169700 w 1609507"/>
                <a:gd name="connsiteY7" fmla="*/ 1015299 h 1174378"/>
                <a:gd name="connsiteX8" fmla="*/ 1136948 w 1609507"/>
                <a:gd name="connsiteY8" fmla="*/ 1005941 h 1174378"/>
                <a:gd name="connsiteX9" fmla="*/ 1026997 w 1609507"/>
                <a:gd name="connsiteY9" fmla="*/ 1043372 h 1174378"/>
                <a:gd name="connsiteX10" fmla="*/ 949796 w 1609507"/>
                <a:gd name="connsiteY10" fmla="*/ 1073784 h 1174378"/>
                <a:gd name="connsiteX11" fmla="*/ 900669 w 1609507"/>
                <a:gd name="connsiteY11" fmla="*/ 1076123 h 1174378"/>
                <a:gd name="connsiteX12" fmla="*/ 872596 w 1609507"/>
                <a:gd name="connsiteY12" fmla="*/ 1078463 h 1174378"/>
                <a:gd name="connsiteX13" fmla="*/ 837505 w 1609507"/>
                <a:gd name="connsiteY13" fmla="*/ 1076123 h 1174378"/>
                <a:gd name="connsiteX14" fmla="*/ 776681 w 1609507"/>
                <a:gd name="connsiteY14" fmla="*/ 1078463 h 1174378"/>
                <a:gd name="connsiteX15" fmla="*/ 715856 w 1609507"/>
                <a:gd name="connsiteY15" fmla="*/ 1090160 h 1174378"/>
                <a:gd name="connsiteX16" fmla="*/ 638656 w 1609507"/>
                <a:gd name="connsiteY16" fmla="*/ 1101857 h 1174378"/>
                <a:gd name="connsiteX17" fmla="*/ 591868 w 1609507"/>
                <a:gd name="connsiteY17" fmla="*/ 1118233 h 1174378"/>
                <a:gd name="connsiteX18" fmla="*/ 173116 w 1609507"/>
                <a:gd name="connsiteY18" fmla="*/ 1162681 h 1174378"/>
                <a:gd name="connsiteX19" fmla="*/ 63164 w 1609507"/>
                <a:gd name="connsiteY19" fmla="*/ 1174378 h 1174378"/>
                <a:gd name="connsiteX20" fmla="*/ 0 w 1609507"/>
                <a:gd name="connsiteY20" fmla="*/ 1134608 h 1174378"/>
                <a:gd name="connsiteX21" fmla="*/ 51467 w 1609507"/>
                <a:gd name="connsiteY21" fmla="*/ 1092499 h 1174378"/>
                <a:gd name="connsiteX22" fmla="*/ 240958 w 1609507"/>
                <a:gd name="connsiteY22" fmla="*/ 1062087 h 1174378"/>
                <a:gd name="connsiteX23" fmla="*/ 704159 w 1609507"/>
                <a:gd name="connsiteY23" fmla="*/ 1001263 h 1174378"/>
                <a:gd name="connsiteX0" fmla="*/ 704159 w 1609507"/>
                <a:gd name="connsiteY0" fmla="*/ 818790 h 991905"/>
                <a:gd name="connsiteX1" fmla="*/ 772002 w 1609507"/>
                <a:gd name="connsiteY1" fmla="*/ 734571 h 991905"/>
                <a:gd name="connsiteX2" fmla="*/ 1609507 w 1609507"/>
                <a:gd name="connsiteY2" fmla="*/ 0 h 991905"/>
                <a:gd name="connsiteX3" fmla="*/ 1560380 w 1609507"/>
                <a:gd name="connsiteY3" fmla="*/ 729892 h 991905"/>
                <a:gd name="connsiteX4" fmla="*/ 1520610 w 1609507"/>
                <a:gd name="connsiteY4" fmla="*/ 781359 h 991905"/>
                <a:gd name="connsiteX5" fmla="*/ 1211809 w 1609507"/>
                <a:gd name="connsiteY5" fmla="*/ 846862 h 991905"/>
                <a:gd name="connsiteX6" fmla="*/ 1169700 w 1609507"/>
                <a:gd name="connsiteY6" fmla="*/ 832826 h 991905"/>
                <a:gd name="connsiteX7" fmla="*/ 1136948 w 1609507"/>
                <a:gd name="connsiteY7" fmla="*/ 823468 h 991905"/>
                <a:gd name="connsiteX8" fmla="*/ 1026997 w 1609507"/>
                <a:gd name="connsiteY8" fmla="*/ 860899 h 991905"/>
                <a:gd name="connsiteX9" fmla="*/ 949796 w 1609507"/>
                <a:gd name="connsiteY9" fmla="*/ 891311 h 991905"/>
                <a:gd name="connsiteX10" fmla="*/ 900669 w 1609507"/>
                <a:gd name="connsiteY10" fmla="*/ 893650 h 991905"/>
                <a:gd name="connsiteX11" fmla="*/ 872596 w 1609507"/>
                <a:gd name="connsiteY11" fmla="*/ 895990 h 991905"/>
                <a:gd name="connsiteX12" fmla="*/ 837505 w 1609507"/>
                <a:gd name="connsiteY12" fmla="*/ 893650 h 991905"/>
                <a:gd name="connsiteX13" fmla="*/ 776681 w 1609507"/>
                <a:gd name="connsiteY13" fmla="*/ 895990 h 991905"/>
                <a:gd name="connsiteX14" fmla="*/ 715856 w 1609507"/>
                <a:gd name="connsiteY14" fmla="*/ 907687 h 991905"/>
                <a:gd name="connsiteX15" fmla="*/ 638656 w 1609507"/>
                <a:gd name="connsiteY15" fmla="*/ 919384 h 991905"/>
                <a:gd name="connsiteX16" fmla="*/ 591868 w 1609507"/>
                <a:gd name="connsiteY16" fmla="*/ 935760 h 991905"/>
                <a:gd name="connsiteX17" fmla="*/ 173116 w 1609507"/>
                <a:gd name="connsiteY17" fmla="*/ 980208 h 991905"/>
                <a:gd name="connsiteX18" fmla="*/ 63164 w 1609507"/>
                <a:gd name="connsiteY18" fmla="*/ 991905 h 991905"/>
                <a:gd name="connsiteX19" fmla="*/ 0 w 1609507"/>
                <a:gd name="connsiteY19" fmla="*/ 952135 h 991905"/>
                <a:gd name="connsiteX20" fmla="*/ 51467 w 1609507"/>
                <a:gd name="connsiteY20" fmla="*/ 910026 h 991905"/>
                <a:gd name="connsiteX21" fmla="*/ 240958 w 1609507"/>
                <a:gd name="connsiteY21" fmla="*/ 879614 h 991905"/>
                <a:gd name="connsiteX22" fmla="*/ 704159 w 1609507"/>
                <a:gd name="connsiteY22" fmla="*/ 818790 h 991905"/>
                <a:gd name="connsiteX0" fmla="*/ 704159 w 1561719"/>
                <a:gd name="connsiteY0" fmla="*/ 217224 h 390339"/>
                <a:gd name="connsiteX1" fmla="*/ 772002 w 1561719"/>
                <a:gd name="connsiteY1" fmla="*/ 133005 h 390339"/>
                <a:gd name="connsiteX2" fmla="*/ 1512419 w 1561719"/>
                <a:gd name="connsiteY2" fmla="*/ 15907 h 390339"/>
                <a:gd name="connsiteX3" fmla="*/ 1560380 w 1561719"/>
                <a:gd name="connsiteY3" fmla="*/ 128326 h 390339"/>
                <a:gd name="connsiteX4" fmla="*/ 1520610 w 1561719"/>
                <a:gd name="connsiteY4" fmla="*/ 179793 h 390339"/>
                <a:gd name="connsiteX5" fmla="*/ 1211809 w 1561719"/>
                <a:gd name="connsiteY5" fmla="*/ 245296 h 390339"/>
                <a:gd name="connsiteX6" fmla="*/ 1169700 w 1561719"/>
                <a:gd name="connsiteY6" fmla="*/ 231260 h 390339"/>
                <a:gd name="connsiteX7" fmla="*/ 1136948 w 1561719"/>
                <a:gd name="connsiteY7" fmla="*/ 221902 h 390339"/>
                <a:gd name="connsiteX8" fmla="*/ 1026997 w 1561719"/>
                <a:gd name="connsiteY8" fmla="*/ 259333 h 390339"/>
                <a:gd name="connsiteX9" fmla="*/ 949796 w 1561719"/>
                <a:gd name="connsiteY9" fmla="*/ 289745 h 390339"/>
                <a:gd name="connsiteX10" fmla="*/ 900669 w 1561719"/>
                <a:gd name="connsiteY10" fmla="*/ 292084 h 390339"/>
                <a:gd name="connsiteX11" fmla="*/ 872596 w 1561719"/>
                <a:gd name="connsiteY11" fmla="*/ 294424 h 390339"/>
                <a:gd name="connsiteX12" fmla="*/ 837505 w 1561719"/>
                <a:gd name="connsiteY12" fmla="*/ 292084 h 390339"/>
                <a:gd name="connsiteX13" fmla="*/ 776681 w 1561719"/>
                <a:gd name="connsiteY13" fmla="*/ 294424 h 390339"/>
                <a:gd name="connsiteX14" fmla="*/ 715856 w 1561719"/>
                <a:gd name="connsiteY14" fmla="*/ 306121 h 390339"/>
                <a:gd name="connsiteX15" fmla="*/ 638656 w 1561719"/>
                <a:gd name="connsiteY15" fmla="*/ 317818 h 390339"/>
                <a:gd name="connsiteX16" fmla="*/ 591868 w 1561719"/>
                <a:gd name="connsiteY16" fmla="*/ 334194 h 390339"/>
                <a:gd name="connsiteX17" fmla="*/ 173116 w 1561719"/>
                <a:gd name="connsiteY17" fmla="*/ 378642 h 390339"/>
                <a:gd name="connsiteX18" fmla="*/ 63164 w 1561719"/>
                <a:gd name="connsiteY18" fmla="*/ 390339 h 390339"/>
                <a:gd name="connsiteX19" fmla="*/ 0 w 1561719"/>
                <a:gd name="connsiteY19" fmla="*/ 350569 h 390339"/>
                <a:gd name="connsiteX20" fmla="*/ 51467 w 1561719"/>
                <a:gd name="connsiteY20" fmla="*/ 308460 h 390339"/>
                <a:gd name="connsiteX21" fmla="*/ 240958 w 1561719"/>
                <a:gd name="connsiteY21" fmla="*/ 278048 h 390339"/>
                <a:gd name="connsiteX22" fmla="*/ 704159 w 1561719"/>
                <a:gd name="connsiteY22" fmla="*/ 217224 h 390339"/>
                <a:gd name="connsiteX0" fmla="*/ 704159 w 1561864"/>
                <a:gd name="connsiteY0" fmla="*/ 221134 h 394249"/>
                <a:gd name="connsiteX1" fmla="*/ 772002 w 1561864"/>
                <a:gd name="connsiteY1" fmla="*/ 136915 h 394249"/>
                <a:gd name="connsiteX2" fmla="*/ 1512419 w 1561864"/>
                <a:gd name="connsiteY2" fmla="*/ 19817 h 394249"/>
                <a:gd name="connsiteX3" fmla="*/ 1560380 w 1561864"/>
                <a:gd name="connsiteY3" fmla="*/ 132236 h 394249"/>
                <a:gd name="connsiteX4" fmla="*/ 1520610 w 1561864"/>
                <a:gd name="connsiteY4" fmla="*/ 183703 h 394249"/>
                <a:gd name="connsiteX5" fmla="*/ 1211809 w 1561864"/>
                <a:gd name="connsiteY5" fmla="*/ 249206 h 394249"/>
                <a:gd name="connsiteX6" fmla="*/ 1169700 w 1561864"/>
                <a:gd name="connsiteY6" fmla="*/ 235170 h 394249"/>
                <a:gd name="connsiteX7" fmla="*/ 1136948 w 1561864"/>
                <a:gd name="connsiteY7" fmla="*/ 225812 h 394249"/>
                <a:gd name="connsiteX8" fmla="*/ 1026997 w 1561864"/>
                <a:gd name="connsiteY8" fmla="*/ 263243 h 394249"/>
                <a:gd name="connsiteX9" fmla="*/ 949796 w 1561864"/>
                <a:gd name="connsiteY9" fmla="*/ 293655 h 394249"/>
                <a:gd name="connsiteX10" fmla="*/ 900669 w 1561864"/>
                <a:gd name="connsiteY10" fmla="*/ 295994 h 394249"/>
                <a:gd name="connsiteX11" fmla="*/ 872596 w 1561864"/>
                <a:gd name="connsiteY11" fmla="*/ 298334 h 394249"/>
                <a:gd name="connsiteX12" fmla="*/ 837505 w 1561864"/>
                <a:gd name="connsiteY12" fmla="*/ 295994 h 394249"/>
                <a:gd name="connsiteX13" fmla="*/ 776681 w 1561864"/>
                <a:gd name="connsiteY13" fmla="*/ 298334 h 394249"/>
                <a:gd name="connsiteX14" fmla="*/ 715856 w 1561864"/>
                <a:gd name="connsiteY14" fmla="*/ 310031 h 394249"/>
                <a:gd name="connsiteX15" fmla="*/ 638656 w 1561864"/>
                <a:gd name="connsiteY15" fmla="*/ 321728 h 394249"/>
                <a:gd name="connsiteX16" fmla="*/ 591868 w 1561864"/>
                <a:gd name="connsiteY16" fmla="*/ 338104 h 394249"/>
                <a:gd name="connsiteX17" fmla="*/ 173116 w 1561864"/>
                <a:gd name="connsiteY17" fmla="*/ 382552 h 394249"/>
                <a:gd name="connsiteX18" fmla="*/ 63164 w 1561864"/>
                <a:gd name="connsiteY18" fmla="*/ 394249 h 394249"/>
                <a:gd name="connsiteX19" fmla="*/ 0 w 1561864"/>
                <a:gd name="connsiteY19" fmla="*/ 354479 h 394249"/>
                <a:gd name="connsiteX20" fmla="*/ 51467 w 1561864"/>
                <a:gd name="connsiteY20" fmla="*/ 312370 h 394249"/>
                <a:gd name="connsiteX21" fmla="*/ 240958 w 1561864"/>
                <a:gd name="connsiteY21" fmla="*/ 281958 h 394249"/>
                <a:gd name="connsiteX22" fmla="*/ 704159 w 1561864"/>
                <a:gd name="connsiteY22" fmla="*/ 221134 h 394249"/>
                <a:gd name="connsiteX0" fmla="*/ 704159 w 1561111"/>
                <a:gd name="connsiteY0" fmla="*/ 201952 h 375067"/>
                <a:gd name="connsiteX1" fmla="*/ 772002 w 1561111"/>
                <a:gd name="connsiteY1" fmla="*/ 117733 h 375067"/>
                <a:gd name="connsiteX2" fmla="*/ 1512419 w 1561111"/>
                <a:gd name="connsiteY2" fmla="*/ 635 h 375067"/>
                <a:gd name="connsiteX3" fmla="*/ 1560380 w 1561111"/>
                <a:gd name="connsiteY3" fmla="*/ 113054 h 375067"/>
                <a:gd name="connsiteX4" fmla="*/ 1520610 w 1561111"/>
                <a:gd name="connsiteY4" fmla="*/ 164521 h 375067"/>
                <a:gd name="connsiteX5" fmla="*/ 1211809 w 1561111"/>
                <a:gd name="connsiteY5" fmla="*/ 230024 h 375067"/>
                <a:gd name="connsiteX6" fmla="*/ 1169700 w 1561111"/>
                <a:gd name="connsiteY6" fmla="*/ 215988 h 375067"/>
                <a:gd name="connsiteX7" fmla="*/ 1136948 w 1561111"/>
                <a:gd name="connsiteY7" fmla="*/ 206630 h 375067"/>
                <a:gd name="connsiteX8" fmla="*/ 1026997 w 1561111"/>
                <a:gd name="connsiteY8" fmla="*/ 244061 h 375067"/>
                <a:gd name="connsiteX9" fmla="*/ 949796 w 1561111"/>
                <a:gd name="connsiteY9" fmla="*/ 274473 h 375067"/>
                <a:gd name="connsiteX10" fmla="*/ 900669 w 1561111"/>
                <a:gd name="connsiteY10" fmla="*/ 276812 h 375067"/>
                <a:gd name="connsiteX11" fmla="*/ 872596 w 1561111"/>
                <a:gd name="connsiteY11" fmla="*/ 279152 h 375067"/>
                <a:gd name="connsiteX12" fmla="*/ 837505 w 1561111"/>
                <a:gd name="connsiteY12" fmla="*/ 276812 h 375067"/>
                <a:gd name="connsiteX13" fmla="*/ 776681 w 1561111"/>
                <a:gd name="connsiteY13" fmla="*/ 279152 h 375067"/>
                <a:gd name="connsiteX14" fmla="*/ 715856 w 1561111"/>
                <a:gd name="connsiteY14" fmla="*/ 290849 h 375067"/>
                <a:gd name="connsiteX15" fmla="*/ 638656 w 1561111"/>
                <a:gd name="connsiteY15" fmla="*/ 302546 h 375067"/>
                <a:gd name="connsiteX16" fmla="*/ 591868 w 1561111"/>
                <a:gd name="connsiteY16" fmla="*/ 318922 h 375067"/>
                <a:gd name="connsiteX17" fmla="*/ 173116 w 1561111"/>
                <a:gd name="connsiteY17" fmla="*/ 363370 h 375067"/>
                <a:gd name="connsiteX18" fmla="*/ 63164 w 1561111"/>
                <a:gd name="connsiteY18" fmla="*/ 375067 h 375067"/>
                <a:gd name="connsiteX19" fmla="*/ 0 w 1561111"/>
                <a:gd name="connsiteY19" fmla="*/ 335297 h 375067"/>
                <a:gd name="connsiteX20" fmla="*/ 51467 w 1561111"/>
                <a:gd name="connsiteY20" fmla="*/ 293188 h 375067"/>
                <a:gd name="connsiteX21" fmla="*/ 240958 w 1561111"/>
                <a:gd name="connsiteY21" fmla="*/ 262776 h 375067"/>
                <a:gd name="connsiteX22" fmla="*/ 704159 w 1561111"/>
                <a:gd name="connsiteY22" fmla="*/ 201952 h 375067"/>
                <a:gd name="connsiteX0" fmla="*/ 704159 w 1563254"/>
                <a:gd name="connsiteY0" fmla="*/ 172385 h 345500"/>
                <a:gd name="connsiteX1" fmla="*/ 772002 w 1563254"/>
                <a:gd name="connsiteY1" fmla="*/ 88166 h 345500"/>
                <a:gd name="connsiteX2" fmla="*/ 1559020 w 1563254"/>
                <a:gd name="connsiteY2" fmla="*/ 13786 h 345500"/>
                <a:gd name="connsiteX3" fmla="*/ 1560380 w 1563254"/>
                <a:gd name="connsiteY3" fmla="*/ 83487 h 345500"/>
                <a:gd name="connsiteX4" fmla="*/ 1520610 w 1563254"/>
                <a:gd name="connsiteY4" fmla="*/ 134954 h 345500"/>
                <a:gd name="connsiteX5" fmla="*/ 1211809 w 1563254"/>
                <a:gd name="connsiteY5" fmla="*/ 200457 h 345500"/>
                <a:gd name="connsiteX6" fmla="*/ 1169700 w 1563254"/>
                <a:gd name="connsiteY6" fmla="*/ 186421 h 345500"/>
                <a:gd name="connsiteX7" fmla="*/ 1136948 w 1563254"/>
                <a:gd name="connsiteY7" fmla="*/ 177063 h 345500"/>
                <a:gd name="connsiteX8" fmla="*/ 1026997 w 1563254"/>
                <a:gd name="connsiteY8" fmla="*/ 214494 h 345500"/>
                <a:gd name="connsiteX9" fmla="*/ 949796 w 1563254"/>
                <a:gd name="connsiteY9" fmla="*/ 244906 h 345500"/>
                <a:gd name="connsiteX10" fmla="*/ 900669 w 1563254"/>
                <a:gd name="connsiteY10" fmla="*/ 247245 h 345500"/>
                <a:gd name="connsiteX11" fmla="*/ 872596 w 1563254"/>
                <a:gd name="connsiteY11" fmla="*/ 249585 h 345500"/>
                <a:gd name="connsiteX12" fmla="*/ 837505 w 1563254"/>
                <a:gd name="connsiteY12" fmla="*/ 247245 h 345500"/>
                <a:gd name="connsiteX13" fmla="*/ 776681 w 1563254"/>
                <a:gd name="connsiteY13" fmla="*/ 249585 h 345500"/>
                <a:gd name="connsiteX14" fmla="*/ 715856 w 1563254"/>
                <a:gd name="connsiteY14" fmla="*/ 261282 h 345500"/>
                <a:gd name="connsiteX15" fmla="*/ 638656 w 1563254"/>
                <a:gd name="connsiteY15" fmla="*/ 272979 h 345500"/>
                <a:gd name="connsiteX16" fmla="*/ 591868 w 1563254"/>
                <a:gd name="connsiteY16" fmla="*/ 289355 h 345500"/>
                <a:gd name="connsiteX17" fmla="*/ 173116 w 1563254"/>
                <a:gd name="connsiteY17" fmla="*/ 333803 h 345500"/>
                <a:gd name="connsiteX18" fmla="*/ 63164 w 1563254"/>
                <a:gd name="connsiteY18" fmla="*/ 345500 h 345500"/>
                <a:gd name="connsiteX19" fmla="*/ 0 w 1563254"/>
                <a:gd name="connsiteY19" fmla="*/ 305730 h 345500"/>
                <a:gd name="connsiteX20" fmla="*/ 51467 w 1563254"/>
                <a:gd name="connsiteY20" fmla="*/ 263621 h 345500"/>
                <a:gd name="connsiteX21" fmla="*/ 240958 w 1563254"/>
                <a:gd name="connsiteY21" fmla="*/ 233209 h 345500"/>
                <a:gd name="connsiteX22" fmla="*/ 704159 w 1563254"/>
                <a:gd name="connsiteY22" fmla="*/ 172385 h 345500"/>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05076 w 1563254"/>
                <a:gd name="connsiteY4" fmla="*/ 165978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608004"/>
                <a:gd name="connsiteY0" fmla="*/ 98554 h 337689"/>
                <a:gd name="connsiteX1" fmla="*/ 830254 w 1608004"/>
                <a:gd name="connsiteY1" fmla="*/ 99773 h 337689"/>
                <a:gd name="connsiteX2" fmla="*/ 1559020 w 1608004"/>
                <a:gd name="connsiteY2" fmla="*/ 5975 h 337689"/>
                <a:gd name="connsiteX3" fmla="*/ 1505076 w 1608004"/>
                <a:gd name="connsiteY3" fmla="*/ 165978 h 337689"/>
                <a:gd name="connsiteX4" fmla="*/ 1211809 w 1608004"/>
                <a:gd name="connsiteY4" fmla="*/ 192646 h 337689"/>
                <a:gd name="connsiteX5" fmla="*/ 1169700 w 1608004"/>
                <a:gd name="connsiteY5" fmla="*/ 178610 h 337689"/>
                <a:gd name="connsiteX6" fmla="*/ 1136948 w 1608004"/>
                <a:gd name="connsiteY6" fmla="*/ 169252 h 337689"/>
                <a:gd name="connsiteX7" fmla="*/ 1026997 w 1608004"/>
                <a:gd name="connsiteY7" fmla="*/ 206683 h 337689"/>
                <a:gd name="connsiteX8" fmla="*/ 949796 w 1608004"/>
                <a:gd name="connsiteY8" fmla="*/ 237095 h 337689"/>
                <a:gd name="connsiteX9" fmla="*/ 900669 w 1608004"/>
                <a:gd name="connsiteY9" fmla="*/ 239434 h 337689"/>
                <a:gd name="connsiteX10" fmla="*/ 872596 w 1608004"/>
                <a:gd name="connsiteY10" fmla="*/ 241774 h 337689"/>
                <a:gd name="connsiteX11" fmla="*/ 837505 w 1608004"/>
                <a:gd name="connsiteY11" fmla="*/ 239434 h 337689"/>
                <a:gd name="connsiteX12" fmla="*/ 776681 w 1608004"/>
                <a:gd name="connsiteY12" fmla="*/ 241774 h 337689"/>
                <a:gd name="connsiteX13" fmla="*/ 715856 w 1608004"/>
                <a:gd name="connsiteY13" fmla="*/ 253471 h 337689"/>
                <a:gd name="connsiteX14" fmla="*/ 638656 w 1608004"/>
                <a:gd name="connsiteY14" fmla="*/ 265168 h 337689"/>
                <a:gd name="connsiteX15" fmla="*/ 591868 w 1608004"/>
                <a:gd name="connsiteY15" fmla="*/ 281544 h 337689"/>
                <a:gd name="connsiteX16" fmla="*/ 173116 w 1608004"/>
                <a:gd name="connsiteY16" fmla="*/ 325992 h 337689"/>
                <a:gd name="connsiteX17" fmla="*/ 63164 w 1608004"/>
                <a:gd name="connsiteY17" fmla="*/ 337689 h 337689"/>
                <a:gd name="connsiteX18" fmla="*/ 0 w 1608004"/>
                <a:gd name="connsiteY18" fmla="*/ 297919 h 337689"/>
                <a:gd name="connsiteX19" fmla="*/ 51467 w 1608004"/>
                <a:gd name="connsiteY19" fmla="*/ 255810 h 337689"/>
                <a:gd name="connsiteX20" fmla="*/ 240958 w 1608004"/>
                <a:gd name="connsiteY20" fmla="*/ 225398 h 337689"/>
                <a:gd name="connsiteX21" fmla="*/ 731342 w 1608004"/>
                <a:gd name="connsiteY21" fmla="*/ 98554 h 337689"/>
                <a:gd name="connsiteX0" fmla="*/ 731342 w 1559019"/>
                <a:gd name="connsiteY0" fmla="*/ 98554 h 337689"/>
                <a:gd name="connsiteX1" fmla="*/ 830254 w 1559019"/>
                <a:gd name="connsiteY1" fmla="*/ 99773 h 337689"/>
                <a:gd name="connsiteX2" fmla="*/ 1559020 w 1559019"/>
                <a:gd name="connsiteY2" fmla="*/ 5975 h 337689"/>
                <a:gd name="connsiteX3" fmla="*/ 1505076 w 1559019"/>
                <a:gd name="connsiteY3" fmla="*/ 165978 h 337689"/>
                <a:gd name="connsiteX4" fmla="*/ 1211809 w 1559019"/>
                <a:gd name="connsiteY4" fmla="*/ 192646 h 337689"/>
                <a:gd name="connsiteX5" fmla="*/ 1169700 w 1559019"/>
                <a:gd name="connsiteY5" fmla="*/ 178610 h 337689"/>
                <a:gd name="connsiteX6" fmla="*/ 1136948 w 1559019"/>
                <a:gd name="connsiteY6" fmla="*/ 169252 h 337689"/>
                <a:gd name="connsiteX7" fmla="*/ 1026997 w 1559019"/>
                <a:gd name="connsiteY7" fmla="*/ 206683 h 337689"/>
                <a:gd name="connsiteX8" fmla="*/ 949796 w 1559019"/>
                <a:gd name="connsiteY8" fmla="*/ 237095 h 337689"/>
                <a:gd name="connsiteX9" fmla="*/ 900669 w 1559019"/>
                <a:gd name="connsiteY9" fmla="*/ 239434 h 337689"/>
                <a:gd name="connsiteX10" fmla="*/ 872596 w 1559019"/>
                <a:gd name="connsiteY10" fmla="*/ 241774 h 337689"/>
                <a:gd name="connsiteX11" fmla="*/ 837505 w 1559019"/>
                <a:gd name="connsiteY11" fmla="*/ 239434 h 337689"/>
                <a:gd name="connsiteX12" fmla="*/ 776681 w 1559019"/>
                <a:gd name="connsiteY12" fmla="*/ 241774 h 337689"/>
                <a:gd name="connsiteX13" fmla="*/ 715856 w 1559019"/>
                <a:gd name="connsiteY13" fmla="*/ 253471 h 337689"/>
                <a:gd name="connsiteX14" fmla="*/ 638656 w 1559019"/>
                <a:gd name="connsiteY14" fmla="*/ 265168 h 337689"/>
                <a:gd name="connsiteX15" fmla="*/ 591868 w 1559019"/>
                <a:gd name="connsiteY15" fmla="*/ 281544 h 337689"/>
                <a:gd name="connsiteX16" fmla="*/ 173116 w 1559019"/>
                <a:gd name="connsiteY16" fmla="*/ 325992 h 337689"/>
                <a:gd name="connsiteX17" fmla="*/ 63164 w 1559019"/>
                <a:gd name="connsiteY17" fmla="*/ 337689 h 337689"/>
                <a:gd name="connsiteX18" fmla="*/ 0 w 1559019"/>
                <a:gd name="connsiteY18" fmla="*/ 297919 h 337689"/>
                <a:gd name="connsiteX19" fmla="*/ 51467 w 1559019"/>
                <a:gd name="connsiteY19" fmla="*/ 255810 h 337689"/>
                <a:gd name="connsiteX20" fmla="*/ 240958 w 1559019"/>
                <a:gd name="connsiteY20" fmla="*/ 225398 h 337689"/>
                <a:gd name="connsiteX21" fmla="*/ 731342 w 1559019"/>
                <a:gd name="connsiteY21" fmla="*/ 98554 h 337689"/>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51104 h 290239"/>
                <a:gd name="connsiteX1" fmla="*/ 865206 w 1525495"/>
                <a:gd name="connsiteY1" fmla="*/ 75625 h 290239"/>
                <a:gd name="connsiteX2" fmla="*/ 1524069 w 1525495"/>
                <a:gd name="connsiteY2" fmla="*/ 28427 h 290239"/>
                <a:gd name="connsiteX3" fmla="*/ 1505076 w 1525495"/>
                <a:gd name="connsiteY3" fmla="*/ 118528 h 290239"/>
                <a:gd name="connsiteX4" fmla="*/ 1211809 w 1525495"/>
                <a:gd name="connsiteY4" fmla="*/ 145196 h 290239"/>
                <a:gd name="connsiteX5" fmla="*/ 1169700 w 1525495"/>
                <a:gd name="connsiteY5" fmla="*/ 131160 h 290239"/>
                <a:gd name="connsiteX6" fmla="*/ 1136948 w 1525495"/>
                <a:gd name="connsiteY6" fmla="*/ 121802 h 290239"/>
                <a:gd name="connsiteX7" fmla="*/ 1026997 w 1525495"/>
                <a:gd name="connsiteY7" fmla="*/ 159233 h 290239"/>
                <a:gd name="connsiteX8" fmla="*/ 949796 w 1525495"/>
                <a:gd name="connsiteY8" fmla="*/ 189645 h 290239"/>
                <a:gd name="connsiteX9" fmla="*/ 900669 w 1525495"/>
                <a:gd name="connsiteY9" fmla="*/ 191984 h 290239"/>
                <a:gd name="connsiteX10" fmla="*/ 872596 w 1525495"/>
                <a:gd name="connsiteY10" fmla="*/ 194324 h 290239"/>
                <a:gd name="connsiteX11" fmla="*/ 837505 w 1525495"/>
                <a:gd name="connsiteY11" fmla="*/ 191984 h 290239"/>
                <a:gd name="connsiteX12" fmla="*/ 776681 w 1525495"/>
                <a:gd name="connsiteY12" fmla="*/ 194324 h 290239"/>
                <a:gd name="connsiteX13" fmla="*/ 715856 w 1525495"/>
                <a:gd name="connsiteY13" fmla="*/ 206021 h 290239"/>
                <a:gd name="connsiteX14" fmla="*/ 638656 w 1525495"/>
                <a:gd name="connsiteY14" fmla="*/ 217718 h 290239"/>
                <a:gd name="connsiteX15" fmla="*/ 591868 w 1525495"/>
                <a:gd name="connsiteY15" fmla="*/ 234094 h 290239"/>
                <a:gd name="connsiteX16" fmla="*/ 173116 w 1525495"/>
                <a:gd name="connsiteY16" fmla="*/ 278542 h 290239"/>
                <a:gd name="connsiteX17" fmla="*/ 63164 w 1525495"/>
                <a:gd name="connsiteY17" fmla="*/ 290239 h 290239"/>
                <a:gd name="connsiteX18" fmla="*/ 0 w 1525495"/>
                <a:gd name="connsiteY18" fmla="*/ 250469 h 290239"/>
                <a:gd name="connsiteX19" fmla="*/ 51467 w 1525495"/>
                <a:gd name="connsiteY19" fmla="*/ 208360 h 290239"/>
                <a:gd name="connsiteX20" fmla="*/ 240958 w 1525495"/>
                <a:gd name="connsiteY20" fmla="*/ 177948 h 290239"/>
                <a:gd name="connsiteX21" fmla="*/ 731342 w 1525495"/>
                <a:gd name="connsiteY21" fmla="*/ 51104 h 290239"/>
                <a:gd name="connsiteX0" fmla="*/ 731342 w 1525495"/>
                <a:gd name="connsiteY0" fmla="*/ 35413 h 274548"/>
                <a:gd name="connsiteX1" fmla="*/ 865206 w 1525495"/>
                <a:gd name="connsiteY1" fmla="*/ 59934 h 274548"/>
                <a:gd name="connsiteX2" fmla="*/ 1524069 w 1525495"/>
                <a:gd name="connsiteY2" fmla="*/ 12736 h 274548"/>
                <a:gd name="connsiteX3" fmla="*/ 1505076 w 1525495"/>
                <a:gd name="connsiteY3" fmla="*/ 102837 h 274548"/>
                <a:gd name="connsiteX4" fmla="*/ 1211809 w 1525495"/>
                <a:gd name="connsiteY4" fmla="*/ 129505 h 274548"/>
                <a:gd name="connsiteX5" fmla="*/ 1169700 w 1525495"/>
                <a:gd name="connsiteY5" fmla="*/ 115469 h 274548"/>
                <a:gd name="connsiteX6" fmla="*/ 1136948 w 1525495"/>
                <a:gd name="connsiteY6" fmla="*/ 106111 h 274548"/>
                <a:gd name="connsiteX7" fmla="*/ 1026997 w 1525495"/>
                <a:gd name="connsiteY7" fmla="*/ 143542 h 274548"/>
                <a:gd name="connsiteX8" fmla="*/ 949796 w 1525495"/>
                <a:gd name="connsiteY8" fmla="*/ 173954 h 274548"/>
                <a:gd name="connsiteX9" fmla="*/ 900669 w 1525495"/>
                <a:gd name="connsiteY9" fmla="*/ 176293 h 274548"/>
                <a:gd name="connsiteX10" fmla="*/ 872596 w 1525495"/>
                <a:gd name="connsiteY10" fmla="*/ 178633 h 274548"/>
                <a:gd name="connsiteX11" fmla="*/ 837505 w 1525495"/>
                <a:gd name="connsiteY11" fmla="*/ 176293 h 274548"/>
                <a:gd name="connsiteX12" fmla="*/ 776681 w 1525495"/>
                <a:gd name="connsiteY12" fmla="*/ 178633 h 274548"/>
                <a:gd name="connsiteX13" fmla="*/ 715856 w 1525495"/>
                <a:gd name="connsiteY13" fmla="*/ 190330 h 274548"/>
                <a:gd name="connsiteX14" fmla="*/ 638656 w 1525495"/>
                <a:gd name="connsiteY14" fmla="*/ 202027 h 274548"/>
                <a:gd name="connsiteX15" fmla="*/ 591868 w 1525495"/>
                <a:gd name="connsiteY15" fmla="*/ 218403 h 274548"/>
                <a:gd name="connsiteX16" fmla="*/ 173116 w 1525495"/>
                <a:gd name="connsiteY16" fmla="*/ 262851 h 274548"/>
                <a:gd name="connsiteX17" fmla="*/ 63164 w 1525495"/>
                <a:gd name="connsiteY17" fmla="*/ 274548 h 274548"/>
                <a:gd name="connsiteX18" fmla="*/ 0 w 1525495"/>
                <a:gd name="connsiteY18" fmla="*/ 234778 h 274548"/>
                <a:gd name="connsiteX19" fmla="*/ 51467 w 1525495"/>
                <a:gd name="connsiteY19" fmla="*/ 192669 h 274548"/>
                <a:gd name="connsiteX20" fmla="*/ 240958 w 1525495"/>
                <a:gd name="connsiteY20" fmla="*/ 162257 h 274548"/>
                <a:gd name="connsiteX21" fmla="*/ 731342 w 1525495"/>
                <a:gd name="connsiteY21" fmla="*/ 35413 h 274548"/>
                <a:gd name="connsiteX0" fmla="*/ 731342 w 1525495"/>
                <a:gd name="connsiteY0" fmla="*/ 25795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31342 w 1525495"/>
                <a:gd name="connsiteY21" fmla="*/ 25795 h 264930"/>
                <a:gd name="connsiteX0" fmla="*/ 711925 w 1525495"/>
                <a:gd name="connsiteY0" fmla="*/ 56863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11925 w 1525495"/>
                <a:gd name="connsiteY21" fmla="*/ 56863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1531 w 1526168"/>
                <a:gd name="connsiteY0" fmla="*/ 60746 h 264930"/>
                <a:gd name="connsiteX1" fmla="*/ 861996 w 1526168"/>
                <a:gd name="connsiteY1" fmla="*/ 73617 h 264930"/>
                <a:gd name="connsiteX2" fmla="*/ 1524742 w 1526168"/>
                <a:gd name="connsiteY2" fmla="*/ 3118 h 264930"/>
                <a:gd name="connsiteX3" fmla="*/ 1505749 w 1526168"/>
                <a:gd name="connsiteY3" fmla="*/ 93219 h 264930"/>
                <a:gd name="connsiteX4" fmla="*/ 1212482 w 1526168"/>
                <a:gd name="connsiteY4" fmla="*/ 119887 h 264930"/>
                <a:gd name="connsiteX5" fmla="*/ 1170373 w 1526168"/>
                <a:gd name="connsiteY5" fmla="*/ 105851 h 264930"/>
                <a:gd name="connsiteX6" fmla="*/ 1137621 w 1526168"/>
                <a:gd name="connsiteY6" fmla="*/ 96493 h 264930"/>
                <a:gd name="connsiteX7" fmla="*/ 1027670 w 1526168"/>
                <a:gd name="connsiteY7" fmla="*/ 133924 h 264930"/>
                <a:gd name="connsiteX8" fmla="*/ 950469 w 1526168"/>
                <a:gd name="connsiteY8" fmla="*/ 164336 h 264930"/>
                <a:gd name="connsiteX9" fmla="*/ 901342 w 1526168"/>
                <a:gd name="connsiteY9" fmla="*/ 166675 h 264930"/>
                <a:gd name="connsiteX10" fmla="*/ 873269 w 1526168"/>
                <a:gd name="connsiteY10" fmla="*/ 169015 h 264930"/>
                <a:gd name="connsiteX11" fmla="*/ 838178 w 1526168"/>
                <a:gd name="connsiteY11" fmla="*/ 166675 h 264930"/>
                <a:gd name="connsiteX12" fmla="*/ 777354 w 1526168"/>
                <a:gd name="connsiteY12" fmla="*/ 169015 h 264930"/>
                <a:gd name="connsiteX13" fmla="*/ 716529 w 1526168"/>
                <a:gd name="connsiteY13" fmla="*/ 180712 h 264930"/>
                <a:gd name="connsiteX14" fmla="*/ 639329 w 1526168"/>
                <a:gd name="connsiteY14" fmla="*/ 192409 h 264930"/>
                <a:gd name="connsiteX15" fmla="*/ 592541 w 1526168"/>
                <a:gd name="connsiteY15" fmla="*/ 208785 h 264930"/>
                <a:gd name="connsiteX16" fmla="*/ 173789 w 1526168"/>
                <a:gd name="connsiteY16" fmla="*/ 253233 h 264930"/>
                <a:gd name="connsiteX17" fmla="*/ 63837 w 1526168"/>
                <a:gd name="connsiteY17" fmla="*/ 264930 h 264930"/>
                <a:gd name="connsiteX18" fmla="*/ 673 w 1526168"/>
                <a:gd name="connsiteY18" fmla="*/ 225160 h 264930"/>
                <a:gd name="connsiteX19" fmla="*/ 52140 w 1526168"/>
                <a:gd name="connsiteY19" fmla="*/ 183051 h 264930"/>
                <a:gd name="connsiteX20" fmla="*/ 241631 w 1526168"/>
                <a:gd name="connsiteY20" fmla="*/ 152639 h 264930"/>
                <a:gd name="connsiteX21" fmla="*/ 681531 w 1526168"/>
                <a:gd name="connsiteY21" fmla="*/ 60746 h 264930"/>
                <a:gd name="connsiteX0" fmla="*/ 681531 w 1526168"/>
                <a:gd name="connsiteY0" fmla="*/ 60746 h 268807"/>
                <a:gd name="connsiteX1" fmla="*/ 861996 w 1526168"/>
                <a:gd name="connsiteY1" fmla="*/ 73617 h 268807"/>
                <a:gd name="connsiteX2" fmla="*/ 1524742 w 1526168"/>
                <a:gd name="connsiteY2" fmla="*/ 3118 h 268807"/>
                <a:gd name="connsiteX3" fmla="*/ 1505749 w 1526168"/>
                <a:gd name="connsiteY3" fmla="*/ 93219 h 268807"/>
                <a:gd name="connsiteX4" fmla="*/ 1212482 w 1526168"/>
                <a:gd name="connsiteY4" fmla="*/ 119887 h 268807"/>
                <a:gd name="connsiteX5" fmla="*/ 1170373 w 1526168"/>
                <a:gd name="connsiteY5" fmla="*/ 105851 h 268807"/>
                <a:gd name="connsiteX6" fmla="*/ 1137621 w 1526168"/>
                <a:gd name="connsiteY6" fmla="*/ 96493 h 268807"/>
                <a:gd name="connsiteX7" fmla="*/ 1027670 w 1526168"/>
                <a:gd name="connsiteY7" fmla="*/ 133924 h 268807"/>
                <a:gd name="connsiteX8" fmla="*/ 950469 w 1526168"/>
                <a:gd name="connsiteY8" fmla="*/ 164336 h 268807"/>
                <a:gd name="connsiteX9" fmla="*/ 901342 w 1526168"/>
                <a:gd name="connsiteY9" fmla="*/ 166675 h 268807"/>
                <a:gd name="connsiteX10" fmla="*/ 873269 w 1526168"/>
                <a:gd name="connsiteY10" fmla="*/ 169015 h 268807"/>
                <a:gd name="connsiteX11" fmla="*/ 838178 w 1526168"/>
                <a:gd name="connsiteY11" fmla="*/ 166675 h 268807"/>
                <a:gd name="connsiteX12" fmla="*/ 777354 w 1526168"/>
                <a:gd name="connsiteY12" fmla="*/ 169015 h 268807"/>
                <a:gd name="connsiteX13" fmla="*/ 716529 w 1526168"/>
                <a:gd name="connsiteY13" fmla="*/ 180712 h 268807"/>
                <a:gd name="connsiteX14" fmla="*/ 639329 w 1526168"/>
                <a:gd name="connsiteY14" fmla="*/ 192409 h 268807"/>
                <a:gd name="connsiteX15" fmla="*/ 592541 w 1526168"/>
                <a:gd name="connsiteY15" fmla="*/ 208785 h 268807"/>
                <a:gd name="connsiteX16" fmla="*/ 173789 w 1526168"/>
                <a:gd name="connsiteY16" fmla="*/ 253233 h 268807"/>
                <a:gd name="connsiteX17" fmla="*/ 63837 w 1526168"/>
                <a:gd name="connsiteY17" fmla="*/ 264930 h 268807"/>
                <a:gd name="connsiteX18" fmla="*/ 673 w 1526168"/>
                <a:gd name="connsiteY18" fmla="*/ 225160 h 268807"/>
                <a:gd name="connsiteX19" fmla="*/ 52140 w 1526168"/>
                <a:gd name="connsiteY19" fmla="*/ 183051 h 268807"/>
                <a:gd name="connsiteX20" fmla="*/ 241631 w 1526168"/>
                <a:gd name="connsiteY20" fmla="*/ 152639 h 268807"/>
                <a:gd name="connsiteX21" fmla="*/ 681531 w 1526168"/>
                <a:gd name="connsiteY21" fmla="*/ 60746 h 268807"/>
                <a:gd name="connsiteX0" fmla="*/ 657421 w 1502058"/>
                <a:gd name="connsiteY0" fmla="*/ 60746 h 266047"/>
                <a:gd name="connsiteX1" fmla="*/ 837886 w 1502058"/>
                <a:gd name="connsiteY1" fmla="*/ 73617 h 266047"/>
                <a:gd name="connsiteX2" fmla="*/ 1500632 w 1502058"/>
                <a:gd name="connsiteY2" fmla="*/ 3118 h 266047"/>
                <a:gd name="connsiteX3" fmla="*/ 1481639 w 1502058"/>
                <a:gd name="connsiteY3" fmla="*/ 93219 h 266047"/>
                <a:gd name="connsiteX4" fmla="*/ 1188372 w 1502058"/>
                <a:gd name="connsiteY4" fmla="*/ 119887 h 266047"/>
                <a:gd name="connsiteX5" fmla="*/ 1146263 w 1502058"/>
                <a:gd name="connsiteY5" fmla="*/ 105851 h 266047"/>
                <a:gd name="connsiteX6" fmla="*/ 1113511 w 1502058"/>
                <a:gd name="connsiteY6" fmla="*/ 96493 h 266047"/>
                <a:gd name="connsiteX7" fmla="*/ 1003560 w 1502058"/>
                <a:gd name="connsiteY7" fmla="*/ 133924 h 266047"/>
                <a:gd name="connsiteX8" fmla="*/ 926359 w 1502058"/>
                <a:gd name="connsiteY8" fmla="*/ 164336 h 266047"/>
                <a:gd name="connsiteX9" fmla="*/ 877232 w 1502058"/>
                <a:gd name="connsiteY9" fmla="*/ 166675 h 266047"/>
                <a:gd name="connsiteX10" fmla="*/ 849159 w 1502058"/>
                <a:gd name="connsiteY10" fmla="*/ 169015 h 266047"/>
                <a:gd name="connsiteX11" fmla="*/ 814068 w 1502058"/>
                <a:gd name="connsiteY11" fmla="*/ 166675 h 266047"/>
                <a:gd name="connsiteX12" fmla="*/ 753244 w 1502058"/>
                <a:gd name="connsiteY12" fmla="*/ 169015 h 266047"/>
                <a:gd name="connsiteX13" fmla="*/ 692419 w 1502058"/>
                <a:gd name="connsiteY13" fmla="*/ 180712 h 266047"/>
                <a:gd name="connsiteX14" fmla="*/ 615219 w 1502058"/>
                <a:gd name="connsiteY14" fmla="*/ 192409 h 266047"/>
                <a:gd name="connsiteX15" fmla="*/ 568431 w 1502058"/>
                <a:gd name="connsiteY15" fmla="*/ 208785 h 266047"/>
                <a:gd name="connsiteX16" fmla="*/ 149679 w 1502058"/>
                <a:gd name="connsiteY16" fmla="*/ 253233 h 266047"/>
                <a:gd name="connsiteX17" fmla="*/ 39727 w 1502058"/>
                <a:gd name="connsiteY17" fmla="*/ 264930 h 266047"/>
                <a:gd name="connsiteX18" fmla="*/ 1968 w 1502058"/>
                <a:gd name="connsiteY18" fmla="*/ 221983 h 266047"/>
                <a:gd name="connsiteX19" fmla="*/ 28030 w 1502058"/>
                <a:gd name="connsiteY19" fmla="*/ 183051 h 266047"/>
                <a:gd name="connsiteX20" fmla="*/ 217521 w 1502058"/>
                <a:gd name="connsiteY20" fmla="*/ 152639 h 266047"/>
                <a:gd name="connsiteX21" fmla="*/ 657421 w 1502058"/>
                <a:gd name="connsiteY21" fmla="*/ 60746 h 266047"/>
                <a:gd name="connsiteX0" fmla="*/ 644089 w 1488726"/>
                <a:gd name="connsiteY0" fmla="*/ 60746 h 268443"/>
                <a:gd name="connsiteX1" fmla="*/ 824554 w 1488726"/>
                <a:gd name="connsiteY1" fmla="*/ 73617 h 268443"/>
                <a:gd name="connsiteX2" fmla="*/ 1487300 w 1488726"/>
                <a:gd name="connsiteY2" fmla="*/ 3118 h 268443"/>
                <a:gd name="connsiteX3" fmla="*/ 1468307 w 1488726"/>
                <a:gd name="connsiteY3" fmla="*/ 93219 h 268443"/>
                <a:gd name="connsiteX4" fmla="*/ 1175040 w 1488726"/>
                <a:gd name="connsiteY4" fmla="*/ 119887 h 268443"/>
                <a:gd name="connsiteX5" fmla="*/ 1132931 w 1488726"/>
                <a:gd name="connsiteY5" fmla="*/ 105851 h 268443"/>
                <a:gd name="connsiteX6" fmla="*/ 1100179 w 1488726"/>
                <a:gd name="connsiteY6" fmla="*/ 96493 h 268443"/>
                <a:gd name="connsiteX7" fmla="*/ 990228 w 1488726"/>
                <a:gd name="connsiteY7" fmla="*/ 133924 h 268443"/>
                <a:gd name="connsiteX8" fmla="*/ 913027 w 1488726"/>
                <a:gd name="connsiteY8" fmla="*/ 164336 h 268443"/>
                <a:gd name="connsiteX9" fmla="*/ 863900 w 1488726"/>
                <a:gd name="connsiteY9" fmla="*/ 166675 h 268443"/>
                <a:gd name="connsiteX10" fmla="*/ 835827 w 1488726"/>
                <a:gd name="connsiteY10" fmla="*/ 169015 h 268443"/>
                <a:gd name="connsiteX11" fmla="*/ 800736 w 1488726"/>
                <a:gd name="connsiteY11" fmla="*/ 166675 h 268443"/>
                <a:gd name="connsiteX12" fmla="*/ 739912 w 1488726"/>
                <a:gd name="connsiteY12" fmla="*/ 169015 h 268443"/>
                <a:gd name="connsiteX13" fmla="*/ 679087 w 1488726"/>
                <a:gd name="connsiteY13" fmla="*/ 180712 h 268443"/>
                <a:gd name="connsiteX14" fmla="*/ 601887 w 1488726"/>
                <a:gd name="connsiteY14" fmla="*/ 192409 h 268443"/>
                <a:gd name="connsiteX15" fmla="*/ 555099 w 1488726"/>
                <a:gd name="connsiteY15" fmla="*/ 208785 h 268443"/>
                <a:gd name="connsiteX16" fmla="*/ 136347 w 1488726"/>
                <a:gd name="connsiteY16" fmla="*/ 253233 h 268443"/>
                <a:gd name="connsiteX17" fmla="*/ 26395 w 1488726"/>
                <a:gd name="connsiteY17" fmla="*/ 264930 h 268443"/>
                <a:gd name="connsiteX18" fmla="*/ 14698 w 1488726"/>
                <a:gd name="connsiteY18" fmla="*/ 183051 h 268443"/>
                <a:gd name="connsiteX19" fmla="*/ 204189 w 1488726"/>
                <a:gd name="connsiteY19" fmla="*/ 152639 h 268443"/>
                <a:gd name="connsiteX20" fmla="*/ 644089 w 1488726"/>
                <a:gd name="connsiteY20" fmla="*/ 60746 h 268443"/>
                <a:gd name="connsiteX0" fmla="*/ 629390 w 1474027"/>
                <a:gd name="connsiteY0" fmla="*/ 60746 h 268444"/>
                <a:gd name="connsiteX1" fmla="*/ 809855 w 1474027"/>
                <a:gd name="connsiteY1" fmla="*/ 73617 h 268444"/>
                <a:gd name="connsiteX2" fmla="*/ 1472601 w 1474027"/>
                <a:gd name="connsiteY2" fmla="*/ 3118 h 268444"/>
                <a:gd name="connsiteX3" fmla="*/ 1453608 w 1474027"/>
                <a:gd name="connsiteY3" fmla="*/ 93219 h 268444"/>
                <a:gd name="connsiteX4" fmla="*/ 1160341 w 1474027"/>
                <a:gd name="connsiteY4" fmla="*/ 119887 h 268444"/>
                <a:gd name="connsiteX5" fmla="*/ 1118232 w 1474027"/>
                <a:gd name="connsiteY5" fmla="*/ 105851 h 268444"/>
                <a:gd name="connsiteX6" fmla="*/ 1085480 w 1474027"/>
                <a:gd name="connsiteY6" fmla="*/ 96493 h 268444"/>
                <a:gd name="connsiteX7" fmla="*/ 975529 w 1474027"/>
                <a:gd name="connsiteY7" fmla="*/ 133924 h 268444"/>
                <a:gd name="connsiteX8" fmla="*/ 898328 w 1474027"/>
                <a:gd name="connsiteY8" fmla="*/ 164336 h 268444"/>
                <a:gd name="connsiteX9" fmla="*/ 849201 w 1474027"/>
                <a:gd name="connsiteY9" fmla="*/ 166675 h 268444"/>
                <a:gd name="connsiteX10" fmla="*/ 821128 w 1474027"/>
                <a:gd name="connsiteY10" fmla="*/ 169015 h 268444"/>
                <a:gd name="connsiteX11" fmla="*/ 786037 w 1474027"/>
                <a:gd name="connsiteY11" fmla="*/ 166675 h 268444"/>
                <a:gd name="connsiteX12" fmla="*/ 725213 w 1474027"/>
                <a:gd name="connsiteY12" fmla="*/ 169015 h 268444"/>
                <a:gd name="connsiteX13" fmla="*/ 664388 w 1474027"/>
                <a:gd name="connsiteY13" fmla="*/ 180712 h 268444"/>
                <a:gd name="connsiteX14" fmla="*/ 587188 w 1474027"/>
                <a:gd name="connsiteY14" fmla="*/ 192409 h 268444"/>
                <a:gd name="connsiteX15" fmla="*/ 540400 w 1474027"/>
                <a:gd name="connsiteY15" fmla="*/ 208785 h 268444"/>
                <a:gd name="connsiteX16" fmla="*/ 121648 w 1474027"/>
                <a:gd name="connsiteY16" fmla="*/ 253233 h 268444"/>
                <a:gd name="connsiteX17" fmla="*/ 11696 w 1474027"/>
                <a:gd name="connsiteY17" fmla="*/ 264930 h 268444"/>
                <a:gd name="connsiteX18" fmla="*/ -1 w 1474027"/>
                <a:gd name="connsiteY18" fmla="*/ 183051 h 268444"/>
                <a:gd name="connsiteX19" fmla="*/ 189490 w 1474027"/>
                <a:gd name="connsiteY19" fmla="*/ 152639 h 268444"/>
                <a:gd name="connsiteX20" fmla="*/ 629390 w 1474027"/>
                <a:gd name="connsiteY20" fmla="*/ 60746 h 268444"/>
                <a:gd name="connsiteX0" fmla="*/ 629391 w 1474028"/>
                <a:gd name="connsiteY0" fmla="*/ 60746 h 266300"/>
                <a:gd name="connsiteX1" fmla="*/ 809856 w 1474028"/>
                <a:gd name="connsiteY1" fmla="*/ 73617 h 266300"/>
                <a:gd name="connsiteX2" fmla="*/ 1472602 w 1474028"/>
                <a:gd name="connsiteY2" fmla="*/ 3118 h 266300"/>
                <a:gd name="connsiteX3" fmla="*/ 1453609 w 1474028"/>
                <a:gd name="connsiteY3" fmla="*/ 93219 h 266300"/>
                <a:gd name="connsiteX4" fmla="*/ 1160342 w 1474028"/>
                <a:gd name="connsiteY4" fmla="*/ 119887 h 266300"/>
                <a:gd name="connsiteX5" fmla="*/ 1118233 w 1474028"/>
                <a:gd name="connsiteY5" fmla="*/ 105851 h 266300"/>
                <a:gd name="connsiteX6" fmla="*/ 1085481 w 1474028"/>
                <a:gd name="connsiteY6" fmla="*/ 96493 h 266300"/>
                <a:gd name="connsiteX7" fmla="*/ 975530 w 1474028"/>
                <a:gd name="connsiteY7" fmla="*/ 133924 h 266300"/>
                <a:gd name="connsiteX8" fmla="*/ 898329 w 1474028"/>
                <a:gd name="connsiteY8" fmla="*/ 164336 h 266300"/>
                <a:gd name="connsiteX9" fmla="*/ 849202 w 1474028"/>
                <a:gd name="connsiteY9" fmla="*/ 166675 h 266300"/>
                <a:gd name="connsiteX10" fmla="*/ 821129 w 1474028"/>
                <a:gd name="connsiteY10" fmla="*/ 169015 h 266300"/>
                <a:gd name="connsiteX11" fmla="*/ 786038 w 1474028"/>
                <a:gd name="connsiteY11" fmla="*/ 166675 h 266300"/>
                <a:gd name="connsiteX12" fmla="*/ 725214 w 1474028"/>
                <a:gd name="connsiteY12" fmla="*/ 169015 h 266300"/>
                <a:gd name="connsiteX13" fmla="*/ 664389 w 1474028"/>
                <a:gd name="connsiteY13" fmla="*/ 180712 h 266300"/>
                <a:gd name="connsiteX14" fmla="*/ 587189 w 1474028"/>
                <a:gd name="connsiteY14" fmla="*/ 192409 h 266300"/>
                <a:gd name="connsiteX15" fmla="*/ 540401 w 1474028"/>
                <a:gd name="connsiteY15" fmla="*/ 208785 h 266300"/>
                <a:gd name="connsiteX16" fmla="*/ 121649 w 1474028"/>
                <a:gd name="connsiteY16" fmla="*/ 253233 h 266300"/>
                <a:gd name="connsiteX17" fmla="*/ 11697 w 1474028"/>
                <a:gd name="connsiteY17" fmla="*/ 264930 h 266300"/>
                <a:gd name="connsiteX18" fmla="*/ 0 w 1474028"/>
                <a:gd name="connsiteY18" fmla="*/ 183051 h 266300"/>
                <a:gd name="connsiteX19" fmla="*/ 189491 w 1474028"/>
                <a:gd name="connsiteY19" fmla="*/ 152639 h 266300"/>
                <a:gd name="connsiteX20" fmla="*/ 629391 w 1474028"/>
                <a:gd name="connsiteY20" fmla="*/ 60746 h 2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4028" h="266300">
                  <a:moveTo>
                    <a:pt x="629391" y="60746"/>
                  </a:moveTo>
                  <a:cubicBezTo>
                    <a:pt x="685537" y="60746"/>
                    <a:pt x="747721" y="96354"/>
                    <a:pt x="809856" y="73617"/>
                  </a:cubicBezTo>
                  <a:cubicBezTo>
                    <a:pt x="999582" y="-24013"/>
                    <a:pt x="1329556" y="3898"/>
                    <a:pt x="1472602" y="3118"/>
                  </a:cubicBezTo>
                  <a:cubicBezTo>
                    <a:pt x="1437501" y="111239"/>
                    <a:pt x="1505652" y="73758"/>
                    <a:pt x="1453609" y="93219"/>
                  </a:cubicBezTo>
                  <a:cubicBezTo>
                    <a:pt x="1401566" y="112681"/>
                    <a:pt x="1267955" y="112869"/>
                    <a:pt x="1160342" y="119887"/>
                  </a:cubicBezTo>
                  <a:cubicBezTo>
                    <a:pt x="1141627" y="126906"/>
                    <a:pt x="1127591" y="124566"/>
                    <a:pt x="1118233" y="105851"/>
                  </a:cubicBezTo>
                  <a:cubicBezTo>
                    <a:pt x="1108875" y="91815"/>
                    <a:pt x="1099518" y="89475"/>
                    <a:pt x="1085481" y="96493"/>
                  </a:cubicBezTo>
                  <a:cubicBezTo>
                    <a:pt x="1052730" y="122227"/>
                    <a:pt x="1024657" y="150300"/>
                    <a:pt x="975530" y="133924"/>
                  </a:cubicBezTo>
                  <a:cubicBezTo>
                    <a:pt x="949796" y="124566"/>
                    <a:pt x="926402" y="157318"/>
                    <a:pt x="898329" y="164336"/>
                  </a:cubicBezTo>
                  <a:cubicBezTo>
                    <a:pt x="881954" y="169015"/>
                    <a:pt x="865578" y="161997"/>
                    <a:pt x="849202" y="166675"/>
                  </a:cubicBezTo>
                  <a:cubicBezTo>
                    <a:pt x="839844" y="169015"/>
                    <a:pt x="830487" y="169015"/>
                    <a:pt x="821129" y="169015"/>
                  </a:cubicBezTo>
                  <a:cubicBezTo>
                    <a:pt x="811772" y="169015"/>
                    <a:pt x="804753" y="169015"/>
                    <a:pt x="786038" y="166675"/>
                  </a:cubicBezTo>
                  <a:cubicBezTo>
                    <a:pt x="764984" y="161997"/>
                    <a:pt x="743929" y="157318"/>
                    <a:pt x="725214" y="169015"/>
                  </a:cubicBezTo>
                  <a:cubicBezTo>
                    <a:pt x="706499" y="176033"/>
                    <a:pt x="687783" y="187730"/>
                    <a:pt x="664389" y="180712"/>
                  </a:cubicBezTo>
                  <a:cubicBezTo>
                    <a:pt x="636317" y="166675"/>
                    <a:pt x="610583" y="164336"/>
                    <a:pt x="587189" y="192409"/>
                  </a:cubicBezTo>
                  <a:cubicBezTo>
                    <a:pt x="575492" y="206445"/>
                    <a:pt x="559117" y="208785"/>
                    <a:pt x="540401" y="208785"/>
                  </a:cubicBezTo>
                  <a:lnTo>
                    <a:pt x="121649" y="253233"/>
                  </a:lnTo>
                  <a:cubicBezTo>
                    <a:pt x="116970" y="255573"/>
                    <a:pt x="34331" y="270897"/>
                    <a:pt x="11697" y="264930"/>
                  </a:cubicBezTo>
                  <a:cubicBezTo>
                    <a:pt x="-8578" y="259585"/>
                    <a:pt x="11651" y="208118"/>
                    <a:pt x="0" y="183051"/>
                  </a:cubicBezTo>
                  <a:cubicBezTo>
                    <a:pt x="63164" y="169015"/>
                    <a:pt x="126328" y="154978"/>
                    <a:pt x="189491" y="152639"/>
                  </a:cubicBezTo>
                  <a:cubicBezTo>
                    <a:pt x="271370" y="150300"/>
                    <a:pt x="536611" y="63880"/>
                    <a:pt x="629391" y="60746"/>
                  </a:cubicBezTo>
                  <a:close/>
                </a:path>
              </a:pathLst>
            </a:custGeom>
            <a:solidFill>
              <a:srgbClr val="000000"/>
            </a:solidFill>
            <a:ln w="23341" cap="flat">
              <a:noFill/>
              <a:prstDash val="solid"/>
              <a:miter/>
            </a:ln>
          </p:spPr>
          <p:txBody>
            <a:bodyPr rtlCol="0" anchor="ctr"/>
            <a:lstStyle/>
            <a:p>
              <a:endParaRPr lang="en-US" sz="1350">
                <a:latin typeface="Arial" pitchFamily="34" charset="0"/>
              </a:endParaRPr>
            </a:p>
          </p:txBody>
        </p:sp>
      </p:grpSp>
      <p:sp>
        <p:nvSpPr>
          <p:cNvPr id="40" name="Text Placeholder 1">
            <a:extLst>
              <a:ext uri="{FF2B5EF4-FFF2-40B4-BE49-F238E27FC236}">
                <a16:creationId xmlns:a16="http://schemas.microsoft.com/office/drawing/2014/main" id="{3D9E9048-1430-4813-9A27-1C2B58CEF733}"/>
              </a:ext>
            </a:extLst>
          </p:cNvPr>
          <p:cNvSpPr txBox="1">
            <a:spLocks/>
          </p:cNvSpPr>
          <p:nvPr/>
        </p:nvSpPr>
        <p:spPr>
          <a:xfrm>
            <a:off x="685801" y="2061250"/>
            <a:ext cx="6343931" cy="2986498"/>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FF0000"/>
                </a:solidFill>
                <a:latin typeface="Arial" pitchFamily="34" charset="0"/>
              </a:rPr>
              <a:t>MỤC TIÊU CHUNG:</a:t>
            </a:r>
          </a:p>
          <a:p>
            <a:pPr marL="0" indent="0" algn="just">
              <a:lnSpc>
                <a:spcPct val="120000"/>
              </a:lnSpc>
              <a:spcBef>
                <a:spcPts val="900"/>
              </a:spcBef>
              <a:spcAft>
                <a:spcPts val="900"/>
              </a:spcAft>
              <a:buNone/>
            </a:pPr>
            <a:r>
              <a:rPr lang="pt-BR" sz="1800" dirty="0">
                <a:solidFill>
                  <a:srgbClr val="FF0000"/>
                </a:solidFill>
                <a:latin typeface="Arial" pitchFamily="34" charset="0"/>
                <a:cs typeface="Arial" pitchFamily="34" charset="0"/>
              </a:rPr>
              <a:t>Tiếp tục xây dựng nền hành chính dân chủ, chuyên nghiệp, hiện đại, tinh gọn, hiệu lực, hiệu quả, có năng lực kiến tạo phát triển, liêm chính, phục vụ nhân dân, trên cơ sở những quan điểm, chủ trương, đường lối của Đảng về đẩy mạnh toàn diện, đồng bộ công cuộc đổi mới, xây dựng Nhà nước pháp quyền XHCN của nhân dân, do nhân dân, vì nhân dân trong giai đoạn 2021 - 2030</a:t>
            </a:r>
            <a:endParaRPr lang="en-US" sz="1800" dirty="0">
              <a:solidFill>
                <a:srgbClr val="FF0000"/>
              </a:solidFill>
              <a:latin typeface="Arial" pitchFamily="34" charset="0"/>
              <a:cs typeface="Arial" pitchFamily="34" charset="0"/>
            </a:endParaRPr>
          </a:p>
          <a:p>
            <a:pPr marL="0" indent="0">
              <a:buNone/>
            </a:pPr>
            <a:endParaRPr lang="en-US" sz="1350" dirty="0">
              <a:solidFill>
                <a:srgbClr val="FF0000"/>
              </a:solidFill>
              <a:latin typeface="Arial" pitchFamily="34" charset="0"/>
            </a:endParaRPr>
          </a:p>
        </p:txBody>
      </p:sp>
    </p:spTree>
    <p:extLst>
      <p:ext uri="{BB962C8B-B14F-4D97-AF65-F5344CB8AC3E}">
        <p14:creationId xmlns:p14="http://schemas.microsoft.com/office/powerpoint/2010/main" val="393224545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0AD5FC-4B93-4F64-8B62-C16A7399E13D}"/>
              </a:ext>
            </a:extLst>
          </p:cNvPr>
          <p:cNvGrpSpPr/>
          <p:nvPr/>
        </p:nvGrpSpPr>
        <p:grpSpPr>
          <a:xfrm>
            <a:off x="3179292" y="2369576"/>
            <a:ext cx="2740715" cy="2663910"/>
            <a:chOff x="2715055" y="1785698"/>
            <a:chExt cx="3654286" cy="3551880"/>
          </a:xfrm>
        </p:grpSpPr>
        <p:grpSp>
          <p:nvGrpSpPr>
            <p:cNvPr id="4" name="Group 3">
              <a:extLst>
                <a:ext uri="{FF2B5EF4-FFF2-40B4-BE49-F238E27FC236}">
                  <a16:creationId xmlns:a16="http://schemas.microsoft.com/office/drawing/2014/main" id="{BEE59A83-240D-4F6B-8B0E-1BA0550131E8}"/>
                </a:ext>
              </a:extLst>
            </p:cNvPr>
            <p:cNvGrpSpPr/>
            <p:nvPr/>
          </p:nvGrpSpPr>
          <p:grpSpPr>
            <a:xfrm>
              <a:off x="3945700" y="1785698"/>
              <a:ext cx="1139838" cy="1632238"/>
              <a:chOff x="3692771" y="1580738"/>
              <a:chExt cx="1954016" cy="2798134"/>
            </a:xfrm>
          </p:grpSpPr>
          <p:sp>
            <p:nvSpPr>
              <p:cNvPr id="17" name="Freeform 18">
                <a:extLst>
                  <a:ext uri="{FF2B5EF4-FFF2-40B4-BE49-F238E27FC236}">
                    <a16:creationId xmlns:a16="http://schemas.microsoft.com/office/drawing/2014/main" id="{B7065D1D-4965-4374-80E1-1E4BB21F503D}"/>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18" name="Down Arrow 1">
                <a:extLst>
                  <a:ext uri="{FF2B5EF4-FFF2-40B4-BE49-F238E27FC236}">
                    <a16:creationId xmlns:a16="http://schemas.microsoft.com/office/drawing/2014/main" id="{64942D5B-DD4F-42A6-8A24-52C100F9573D}"/>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nvGrpSpPr>
            <p:cNvPr id="5" name="Group 4">
              <a:extLst>
                <a:ext uri="{FF2B5EF4-FFF2-40B4-BE49-F238E27FC236}">
                  <a16:creationId xmlns:a16="http://schemas.microsoft.com/office/drawing/2014/main" id="{03176FD0-7445-4716-B156-8D8889982B71}"/>
                </a:ext>
              </a:extLst>
            </p:cNvPr>
            <p:cNvGrpSpPr/>
            <p:nvPr/>
          </p:nvGrpSpPr>
          <p:grpSpPr>
            <a:xfrm rot="4113254">
              <a:off x="4983303" y="2478942"/>
              <a:ext cx="1139838" cy="1632238"/>
              <a:chOff x="3692771" y="1580738"/>
              <a:chExt cx="1954016" cy="2798134"/>
            </a:xfrm>
          </p:grpSpPr>
          <p:sp>
            <p:nvSpPr>
              <p:cNvPr id="15" name="Freeform 28">
                <a:extLst>
                  <a:ext uri="{FF2B5EF4-FFF2-40B4-BE49-F238E27FC236}">
                    <a16:creationId xmlns:a16="http://schemas.microsoft.com/office/drawing/2014/main" id="{BB9F0748-1364-4B79-B2F5-F4B63E367A25}"/>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16" name="Down Arrow 1">
                <a:extLst>
                  <a:ext uri="{FF2B5EF4-FFF2-40B4-BE49-F238E27FC236}">
                    <a16:creationId xmlns:a16="http://schemas.microsoft.com/office/drawing/2014/main" id="{D1CAA570-3D40-4045-AE33-211C27906E16}"/>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nvGrpSpPr>
            <p:cNvPr id="6" name="Group 5">
              <a:extLst>
                <a:ext uri="{FF2B5EF4-FFF2-40B4-BE49-F238E27FC236}">
                  <a16:creationId xmlns:a16="http://schemas.microsoft.com/office/drawing/2014/main" id="{FD2F00F3-6E29-42CF-803D-698D9255D6B1}"/>
                </a:ext>
              </a:extLst>
            </p:cNvPr>
            <p:cNvGrpSpPr/>
            <p:nvPr/>
          </p:nvGrpSpPr>
          <p:grpSpPr>
            <a:xfrm rot="8531373">
              <a:off x="4670582" y="3689584"/>
              <a:ext cx="1139838" cy="1632238"/>
              <a:chOff x="3692771" y="1580738"/>
              <a:chExt cx="1954016" cy="2798134"/>
            </a:xfrm>
          </p:grpSpPr>
          <p:sp>
            <p:nvSpPr>
              <p:cNvPr id="13" name="Freeform 32">
                <a:extLst>
                  <a:ext uri="{FF2B5EF4-FFF2-40B4-BE49-F238E27FC236}">
                    <a16:creationId xmlns:a16="http://schemas.microsoft.com/office/drawing/2014/main" id="{20156C81-2362-4434-9C32-C610062872EE}"/>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14" name="Down Arrow 1">
                <a:extLst>
                  <a:ext uri="{FF2B5EF4-FFF2-40B4-BE49-F238E27FC236}">
                    <a16:creationId xmlns:a16="http://schemas.microsoft.com/office/drawing/2014/main" id="{2184C029-7A5D-4C74-A731-5BF58C8A1A0A}"/>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nvGrpSpPr>
            <p:cNvPr id="7" name="Group 6">
              <a:extLst>
                <a:ext uri="{FF2B5EF4-FFF2-40B4-BE49-F238E27FC236}">
                  <a16:creationId xmlns:a16="http://schemas.microsoft.com/office/drawing/2014/main" id="{A79FB0C0-78E7-4C87-AAB3-9F6615B83370}"/>
                </a:ext>
              </a:extLst>
            </p:cNvPr>
            <p:cNvGrpSpPr/>
            <p:nvPr/>
          </p:nvGrpSpPr>
          <p:grpSpPr>
            <a:xfrm rot="13128837">
              <a:off x="3387455" y="3705340"/>
              <a:ext cx="1139838" cy="1632238"/>
              <a:chOff x="3692771" y="1580738"/>
              <a:chExt cx="1954016" cy="2798134"/>
            </a:xfrm>
          </p:grpSpPr>
          <p:sp>
            <p:nvSpPr>
              <p:cNvPr id="11" name="Freeform 37">
                <a:extLst>
                  <a:ext uri="{FF2B5EF4-FFF2-40B4-BE49-F238E27FC236}">
                    <a16:creationId xmlns:a16="http://schemas.microsoft.com/office/drawing/2014/main" id="{4D47D263-8A58-4ED0-A96F-9778938121D8}"/>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12" name="Down Arrow 1">
                <a:extLst>
                  <a:ext uri="{FF2B5EF4-FFF2-40B4-BE49-F238E27FC236}">
                    <a16:creationId xmlns:a16="http://schemas.microsoft.com/office/drawing/2014/main" id="{DB125E9B-F3F1-4740-907F-DFEFDF6D6F6E}"/>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nvGrpSpPr>
            <p:cNvPr id="8" name="Group 7">
              <a:extLst>
                <a:ext uri="{FF2B5EF4-FFF2-40B4-BE49-F238E27FC236}">
                  <a16:creationId xmlns:a16="http://schemas.microsoft.com/office/drawing/2014/main" id="{B90538BE-E4BE-4806-ACD0-07D69B8642B4}"/>
                </a:ext>
              </a:extLst>
            </p:cNvPr>
            <p:cNvGrpSpPr/>
            <p:nvPr/>
          </p:nvGrpSpPr>
          <p:grpSpPr>
            <a:xfrm rot="17414357">
              <a:off x="2961255" y="2533125"/>
              <a:ext cx="1139838" cy="1632238"/>
              <a:chOff x="3692771" y="1580738"/>
              <a:chExt cx="1954016" cy="2798134"/>
            </a:xfrm>
          </p:grpSpPr>
          <p:sp>
            <p:nvSpPr>
              <p:cNvPr id="9" name="Freeform 40">
                <a:extLst>
                  <a:ext uri="{FF2B5EF4-FFF2-40B4-BE49-F238E27FC236}">
                    <a16:creationId xmlns:a16="http://schemas.microsoft.com/office/drawing/2014/main" id="{7222905F-A268-4266-A83B-441260F439FE}"/>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sp>
            <p:nvSpPr>
              <p:cNvPr id="10" name="Down Arrow 1">
                <a:extLst>
                  <a:ext uri="{FF2B5EF4-FFF2-40B4-BE49-F238E27FC236}">
                    <a16:creationId xmlns:a16="http://schemas.microsoft.com/office/drawing/2014/main" id="{6B8446BB-68F2-485B-A025-1F181BF4F106}"/>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latin typeface="Arial" pitchFamily="34" charset="0"/>
                </a:endParaRPr>
              </a:p>
            </p:txBody>
          </p:sp>
        </p:grpSp>
      </p:grpSp>
      <p:sp>
        <p:nvSpPr>
          <p:cNvPr id="34" name="Rounded Rectangle 5">
            <a:extLst>
              <a:ext uri="{FF2B5EF4-FFF2-40B4-BE49-F238E27FC236}">
                <a16:creationId xmlns:a16="http://schemas.microsoft.com/office/drawing/2014/main" id="{2A98E2EC-7060-4999-8260-3744EDED7A80}"/>
              </a:ext>
            </a:extLst>
          </p:cNvPr>
          <p:cNvSpPr/>
          <p:nvPr/>
        </p:nvSpPr>
        <p:spPr>
          <a:xfrm flipH="1">
            <a:off x="3868921" y="3463383"/>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35" name="Teardrop 1">
            <a:extLst>
              <a:ext uri="{FF2B5EF4-FFF2-40B4-BE49-F238E27FC236}">
                <a16:creationId xmlns:a16="http://schemas.microsoft.com/office/drawing/2014/main" id="{6BAB3028-8EE0-438F-9C8D-053D5BF0C789}"/>
              </a:ext>
            </a:extLst>
          </p:cNvPr>
          <p:cNvSpPr/>
          <p:nvPr/>
        </p:nvSpPr>
        <p:spPr>
          <a:xfrm rot="18805991">
            <a:off x="4435266" y="3053725"/>
            <a:ext cx="282647" cy="27969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a:solidFill>
                <a:schemeClr val="tx1"/>
              </a:solidFill>
              <a:latin typeface="Arial" pitchFamily="34" charset="0"/>
            </a:endParaRPr>
          </a:p>
        </p:txBody>
      </p:sp>
      <p:sp>
        <p:nvSpPr>
          <p:cNvPr id="36" name="Round Same Side Corner Rectangle 11">
            <a:extLst>
              <a:ext uri="{FF2B5EF4-FFF2-40B4-BE49-F238E27FC236}">
                <a16:creationId xmlns:a16="http://schemas.microsoft.com/office/drawing/2014/main" id="{E6104502-47C6-4614-BFE0-9376A115EA64}"/>
              </a:ext>
            </a:extLst>
          </p:cNvPr>
          <p:cNvSpPr>
            <a:spLocks noChangeAspect="1"/>
          </p:cNvSpPr>
          <p:nvPr/>
        </p:nvSpPr>
        <p:spPr>
          <a:xfrm rot="9900000">
            <a:off x="4140087" y="4100428"/>
            <a:ext cx="297000" cy="25224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37" name="Rounded Rectangle 27">
            <a:extLst>
              <a:ext uri="{FF2B5EF4-FFF2-40B4-BE49-F238E27FC236}">
                <a16:creationId xmlns:a16="http://schemas.microsoft.com/office/drawing/2014/main" id="{F9133C91-6DFA-413E-9811-ED1822D446ED}"/>
              </a:ext>
            </a:extLst>
          </p:cNvPr>
          <p:cNvSpPr/>
          <p:nvPr/>
        </p:nvSpPr>
        <p:spPr>
          <a:xfrm>
            <a:off x="4974771" y="3526729"/>
            <a:ext cx="259797" cy="1995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a:latin typeface="Arial" pitchFamily="34" charset="0"/>
            </a:endParaRPr>
          </a:p>
        </p:txBody>
      </p:sp>
      <p:sp>
        <p:nvSpPr>
          <p:cNvPr id="41" name="Text Placeholder 1">
            <a:extLst>
              <a:ext uri="{FF2B5EF4-FFF2-40B4-BE49-F238E27FC236}">
                <a16:creationId xmlns:a16="http://schemas.microsoft.com/office/drawing/2014/main" id="{B9068359-43CB-426C-9409-28D89F5C675B}"/>
              </a:ext>
            </a:extLst>
          </p:cNvPr>
          <p:cNvSpPr>
            <a:spLocks noGrp="1"/>
          </p:cNvSpPr>
          <p:nvPr>
            <p:ph type="body" sz="quarter" idx="10"/>
          </p:nvPr>
        </p:nvSpPr>
        <p:spPr/>
        <p:txBody>
          <a:bodyPr/>
          <a:lstStyle/>
          <a:p>
            <a:r>
              <a:rPr lang="en-US" sz="2250" b="1">
                <a:solidFill>
                  <a:srgbClr val="FF0000"/>
                </a:solidFill>
                <a:ea typeface="Open sans" panose="020B0606030504020204" pitchFamily="34" charset="0"/>
              </a:rPr>
              <a:t>ĐẾN NĂM 2025</a:t>
            </a:r>
          </a:p>
        </p:txBody>
      </p:sp>
      <p:sp>
        <p:nvSpPr>
          <p:cNvPr id="42" name="TextBox 41">
            <a:extLst>
              <a:ext uri="{FF2B5EF4-FFF2-40B4-BE49-F238E27FC236}">
                <a16:creationId xmlns:a16="http://schemas.microsoft.com/office/drawing/2014/main" id="{C023F865-9077-4313-9A82-4FA86FAD87BF}"/>
              </a:ext>
            </a:extLst>
          </p:cNvPr>
          <p:cNvSpPr txBox="1"/>
          <p:nvPr/>
        </p:nvSpPr>
        <p:spPr>
          <a:xfrm>
            <a:off x="1373771" y="1744612"/>
            <a:ext cx="2738733" cy="1246495"/>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Triển khai nhân rộng HTTT phục vụ họp và xử lý công việc của Chính phủ đến Ủy ban nhân dân cấp tỉnh, cấp huyện: 100% cấp tỉnh, 80% cấp huyện thực hiện họp thông qua Hệ thống này.</a:t>
            </a:r>
            <a:endParaRPr lang="en-US" altLang="ko-KR" sz="1350">
              <a:latin typeface="Arial" pitchFamily="34" charset="0"/>
              <a:ea typeface="Open sans" panose="020B0606030504020204" pitchFamily="34" charset="0"/>
              <a:cs typeface="Arial" pitchFamily="34" charset="0"/>
            </a:endParaRPr>
          </a:p>
        </p:txBody>
      </p:sp>
      <p:sp>
        <p:nvSpPr>
          <p:cNvPr id="43" name="TextBox 42">
            <a:extLst>
              <a:ext uri="{FF2B5EF4-FFF2-40B4-BE49-F238E27FC236}">
                <a16:creationId xmlns:a16="http://schemas.microsoft.com/office/drawing/2014/main" id="{2D24A7F9-6FA0-46B1-BB60-E4AE7DF5F073}"/>
              </a:ext>
            </a:extLst>
          </p:cNvPr>
          <p:cNvSpPr txBox="1"/>
          <p:nvPr/>
        </p:nvSpPr>
        <p:spPr>
          <a:xfrm>
            <a:off x="327039" y="3206914"/>
            <a:ext cx="2738733" cy="1038746"/>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90% hồ sơ công việc tại cấp bộ, cấp tỉnh; 80% hồ sơ công việc tại cấp huyện và 60% hồ sơ công việc tại cấp xã được xử lý trên môi trường mạng (KHÔNG MẬT)</a:t>
            </a:r>
            <a:endParaRPr lang="en-US" altLang="ko-KR" sz="1350">
              <a:latin typeface="Arial" pitchFamily="34" charset="0"/>
              <a:ea typeface="Open sans" panose="020B0606030504020204" pitchFamily="34" charset="0"/>
              <a:cs typeface="Arial" pitchFamily="34" charset="0"/>
            </a:endParaRPr>
          </a:p>
        </p:txBody>
      </p:sp>
      <p:sp>
        <p:nvSpPr>
          <p:cNvPr id="44" name="TextBox 43">
            <a:extLst>
              <a:ext uri="{FF2B5EF4-FFF2-40B4-BE49-F238E27FC236}">
                <a16:creationId xmlns:a16="http://schemas.microsoft.com/office/drawing/2014/main" id="{D0E20B74-404B-4306-AD28-0CE5D859E18C}"/>
              </a:ext>
            </a:extLst>
          </p:cNvPr>
          <p:cNvSpPr txBox="1"/>
          <p:nvPr/>
        </p:nvSpPr>
        <p:spPr>
          <a:xfrm>
            <a:off x="871109" y="4593041"/>
            <a:ext cx="2938340" cy="830997"/>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50% hoạt động kiểm tra của cơ quan quản lý nhà nước được thực hiện thông qua môi trường số và hệ thống thông tin của cơ quan quản lý</a:t>
            </a:r>
            <a:endParaRPr lang="en-US" altLang="ko-KR" sz="1350">
              <a:latin typeface="Arial" pitchFamily="34" charset="0"/>
              <a:ea typeface="Open sans" panose="020B0606030504020204" pitchFamily="34" charset="0"/>
              <a:cs typeface="Arial" pitchFamily="34" charset="0"/>
            </a:endParaRPr>
          </a:p>
        </p:txBody>
      </p:sp>
      <p:sp>
        <p:nvSpPr>
          <p:cNvPr id="45" name="TextBox 44">
            <a:extLst>
              <a:ext uri="{FF2B5EF4-FFF2-40B4-BE49-F238E27FC236}">
                <a16:creationId xmlns:a16="http://schemas.microsoft.com/office/drawing/2014/main" id="{6C2FE29F-082A-45EB-96CB-9807B541365A}"/>
              </a:ext>
            </a:extLst>
          </p:cNvPr>
          <p:cNvSpPr txBox="1"/>
          <p:nvPr/>
        </p:nvSpPr>
        <p:spPr>
          <a:xfrm>
            <a:off x="5715046" y="2532106"/>
            <a:ext cx="2940280" cy="415498"/>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Việt Nam thuộc nhóm 70 nước dẫn đầu về Chính phủ điện tử (EGDI)</a:t>
            </a:r>
            <a:endParaRPr lang="en-US" altLang="ko-KR" sz="1350">
              <a:latin typeface="Arial" pitchFamily="34" charset="0"/>
              <a:ea typeface="Open sans" panose="020B0606030504020204" pitchFamily="34" charset="0"/>
              <a:cs typeface="Arial" pitchFamily="34" charset="0"/>
            </a:endParaRPr>
          </a:p>
        </p:txBody>
      </p:sp>
      <p:sp>
        <p:nvSpPr>
          <p:cNvPr id="46" name="TextBox 45">
            <a:extLst>
              <a:ext uri="{FF2B5EF4-FFF2-40B4-BE49-F238E27FC236}">
                <a16:creationId xmlns:a16="http://schemas.microsoft.com/office/drawing/2014/main" id="{7FE38C0C-E410-4A38-873D-B4FDF1959E76}"/>
              </a:ext>
            </a:extLst>
          </p:cNvPr>
          <p:cNvSpPr txBox="1"/>
          <p:nvPr/>
        </p:nvSpPr>
        <p:spPr>
          <a:xfrm>
            <a:off x="5553411" y="3907716"/>
            <a:ext cx="3263550" cy="623248"/>
          </a:xfrm>
          <a:prstGeom prst="rect">
            <a:avLst/>
          </a:prstGeom>
          <a:noFill/>
        </p:spPr>
        <p:txBody>
          <a:bodyPr wrap="square" lIns="0" tIns="0" rIns="0" bIns="0" rtlCol="0">
            <a:spAutoFit/>
          </a:bodyPr>
          <a:lstStyle/>
          <a:p>
            <a:pPr algn="just"/>
            <a:r>
              <a:rPr lang="pt-BR" sz="1350">
                <a:latin typeface="Arial" pitchFamily="34" charset="0"/>
                <a:ea typeface="Open sans" panose="020B0606030504020204" pitchFamily="34" charset="0"/>
                <a:cs typeface="Arial" pitchFamily="34" charset="0"/>
              </a:rPr>
              <a:t>100% bộ, ngành, địa phương hoàn thành việc xây dựng và đưa vào vận hành Phân hệ theo dõi nhiệm vụ đ</a:t>
            </a:r>
            <a:r>
              <a:rPr lang="vi-VN" sz="1350">
                <a:latin typeface="Arial" pitchFamily="34" charset="0"/>
                <a:ea typeface="Open sans" panose="020B0606030504020204" pitchFamily="34" charset="0"/>
                <a:cs typeface="Arial" pitchFamily="34" charset="0"/>
              </a:rPr>
              <a:t>ược</a:t>
            </a:r>
            <a:r>
              <a:rPr lang="en-US" sz="1350">
                <a:latin typeface="Arial" pitchFamily="34" charset="0"/>
                <a:ea typeface="Open sans" panose="020B0606030504020204" pitchFamily="34" charset="0"/>
                <a:cs typeface="Arial" pitchFamily="34" charset="0"/>
              </a:rPr>
              <a:t> </a:t>
            </a:r>
            <a:r>
              <a:rPr lang="en-US" sz="1350" err="1">
                <a:latin typeface="Arial" pitchFamily="34" charset="0"/>
                <a:ea typeface="Open sans" panose="020B0606030504020204" pitchFamily="34" charset="0"/>
                <a:cs typeface="Arial" pitchFamily="34" charset="0"/>
              </a:rPr>
              <a:t>giao</a:t>
            </a:r>
            <a:endParaRPr lang="en-US" altLang="ko-KR" sz="1350">
              <a:latin typeface="Arial" pitchFamily="34" charset="0"/>
              <a:ea typeface="Open sans" panose="020B0606030504020204" pitchFamily="34" charset="0"/>
              <a:cs typeface="Arial" pitchFamily="34" charset="0"/>
            </a:endParaRPr>
          </a:p>
        </p:txBody>
      </p:sp>
      <p:sp>
        <p:nvSpPr>
          <p:cNvPr id="47" name="Trapezoid 13">
            <a:extLst>
              <a:ext uri="{FF2B5EF4-FFF2-40B4-BE49-F238E27FC236}">
                <a16:creationId xmlns:a16="http://schemas.microsoft.com/office/drawing/2014/main" id="{00E7EA6A-3358-4A82-9648-6D0580AC338D}"/>
              </a:ext>
            </a:extLst>
          </p:cNvPr>
          <p:cNvSpPr/>
          <p:nvPr/>
        </p:nvSpPr>
        <p:spPr>
          <a:xfrm>
            <a:off x="4758233" y="4099018"/>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Tree>
    <p:extLst>
      <p:ext uri="{BB962C8B-B14F-4D97-AF65-F5344CB8AC3E}">
        <p14:creationId xmlns:p14="http://schemas.microsoft.com/office/powerpoint/2010/main" val="47154165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lbow Connector 52">
            <a:extLst>
              <a:ext uri="{FF2B5EF4-FFF2-40B4-BE49-F238E27FC236}">
                <a16:creationId xmlns:a16="http://schemas.microsoft.com/office/drawing/2014/main" id="{22922380-F68C-42EA-9320-581311CF4D2E}"/>
              </a:ext>
            </a:extLst>
          </p:cNvPr>
          <p:cNvCxnSpPr>
            <a:cxnSpLocks/>
            <a:stCxn id="16" idx="0"/>
          </p:cNvCxnSpPr>
          <p:nvPr/>
        </p:nvCxnSpPr>
        <p:spPr>
          <a:xfrm rot="5400000" flipH="1" flipV="1">
            <a:off x="2007110" y="1878583"/>
            <a:ext cx="1056492" cy="2561120"/>
          </a:xfrm>
          <a:prstGeom prst="bentConnector2">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Elbow Connector 56">
            <a:extLst>
              <a:ext uri="{FF2B5EF4-FFF2-40B4-BE49-F238E27FC236}">
                <a16:creationId xmlns:a16="http://schemas.microsoft.com/office/drawing/2014/main" id="{7CE3237D-F333-4F85-8377-DCFF6C6F671B}"/>
              </a:ext>
            </a:extLst>
          </p:cNvPr>
          <p:cNvCxnSpPr>
            <a:cxnSpLocks/>
            <a:stCxn id="10" idx="0"/>
          </p:cNvCxnSpPr>
          <p:nvPr/>
        </p:nvCxnSpPr>
        <p:spPr>
          <a:xfrm rot="16200000" flipV="1">
            <a:off x="6078380" y="1876564"/>
            <a:ext cx="1056492" cy="2565158"/>
          </a:xfrm>
          <a:prstGeom prst="bentConnector2">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Elbow Connector 61">
            <a:extLst>
              <a:ext uri="{FF2B5EF4-FFF2-40B4-BE49-F238E27FC236}">
                <a16:creationId xmlns:a16="http://schemas.microsoft.com/office/drawing/2014/main" id="{3964E84F-48C6-4563-94B5-82F7951F6070}"/>
              </a:ext>
            </a:extLst>
          </p:cNvPr>
          <p:cNvCxnSpPr>
            <a:cxnSpLocks/>
            <a:stCxn id="9" idx="0"/>
          </p:cNvCxnSpPr>
          <p:nvPr/>
        </p:nvCxnSpPr>
        <p:spPr>
          <a:xfrm rot="16200000" flipV="1">
            <a:off x="5538756" y="2995542"/>
            <a:ext cx="535187" cy="848507"/>
          </a:xfrm>
          <a:prstGeom prst="bentConnector2">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Elbow Connector 71">
            <a:extLst>
              <a:ext uri="{FF2B5EF4-FFF2-40B4-BE49-F238E27FC236}">
                <a16:creationId xmlns:a16="http://schemas.microsoft.com/office/drawing/2014/main" id="{FB99DAE7-FE22-4972-99C3-F8C6388E22C1}"/>
              </a:ext>
            </a:extLst>
          </p:cNvPr>
          <p:cNvCxnSpPr>
            <a:cxnSpLocks/>
            <a:stCxn id="14" idx="0"/>
          </p:cNvCxnSpPr>
          <p:nvPr/>
        </p:nvCxnSpPr>
        <p:spPr>
          <a:xfrm rot="5400000" flipH="1" flipV="1">
            <a:off x="3100534" y="2972005"/>
            <a:ext cx="528246" cy="902519"/>
          </a:xfrm>
          <a:prstGeom prst="bentConnector2">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1D722E-EA65-4FEB-A0A1-5BCAF1BDD1F0}"/>
              </a:ext>
            </a:extLst>
          </p:cNvPr>
          <p:cNvCxnSpPr>
            <a:cxnSpLocks/>
            <a:stCxn id="8" idx="0"/>
          </p:cNvCxnSpPr>
          <p:nvPr/>
        </p:nvCxnSpPr>
        <p:spPr>
          <a:xfrm flipH="1" flipV="1">
            <a:off x="4567962" y="3403509"/>
            <a:ext cx="4038" cy="28388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064D5C9-01D1-4903-88E7-4115BC15D10D}"/>
              </a:ext>
            </a:extLst>
          </p:cNvPr>
          <p:cNvSpPr/>
          <p:nvPr/>
        </p:nvSpPr>
        <p:spPr>
          <a:xfrm>
            <a:off x="4313121" y="3687388"/>
            <a:ext cx="517760" cy="517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9" name="Rectangle 8">
            <a:extLst>
              <a:ext uri="{FF2B5EF4-FFF2-40B4-BE49-F238E27FC236}">
                <a16:creationId xmlns:a16="http://schemas.microsoft.com/office/drawing/2014/main" id="{CD72D840-8750-45F8-AA54-5FC8C44AEAEC}"/>
              </a:ext>
            </a:extLst>
          </p:cNvPr>
          <p:cNvSpPr/>
          <p:nvPr/>
        </p:nvSpPr>
        <p:spPr>
          <a:xfrm>
            <a:off x="5971723" y="3687388"/>
            <a:ext cx="517760" cy="517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0" name="Rectangle 9">
            <a:extLst>
              <a:ext uri="{FF2B5EF4-FFF2-40B4-BE49-F238E27FC236}">
                <a16:creationId xmlns:a16="http://schemas.microsoft.com/office/drawing/2014/main" id="{0C4D51CD-3382-41C1-A9E8-9FB178638C4E}"/>
              </a:ext>
            </a:extLst>
          </p:cNvPr>
          <p:cNvSpPr/>
          <p:nvPr/>
        </p:nvSpPr>
        <p:spPr>
          <a:xfrm>
            <a:off x="7630324" y="3687388"/>
            <a:ext cx="517760" cy="517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1" name="Rectangle 1">
            <a:extLst>
              <a:ext uri="{FF2B5EF4-FFF2-40B4-BE49-F238E27FC236}">
                <a16:creationId xmlns:a16="http://schemas.microsoft.com/office/drawing/2014/main" id="{6050925C-2F4A-4307-9F61-BF7F6910558A}"/>
              </a:ext>
            </a:extLst>
          </p:cNvPr>
          <p:cNvSpPr/>
          <p:nvPr/>
        </p:nvSpPr>
        <p:spPr>
          <a:xfrm>
            <a:off x="7765141" y="3822442"/>
            <a:ext cx="248127" cy="247652"/>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2" name="Rectangle 15">
            <a:extLst>
              <a:ext uri="{FF2B5EF4-FFF2-40B4-BE49-F238E27FC236}">
                <a16:creationId xmlns:a16="http://schemas.microsoft.com/office/drawing/2014/main" id="{5FA83AF6-5363-4179-B8EB-6B95C5400EBF}"/>
              </a:ext>
            </a:extLst>
          </p:cNvPr>
          <p:cNvSpPr/>
          <p:nvPr/>
        </p:nvSpPr>
        <p:spPr>
          <a:xfrm rot="14270044">
            <a:off x="6098307" y="3806994"/>
            <a:ext cx="267404" cy="27855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13" name="Rounded Rectangle 24">
            <a:extLst>
              <a:ext uri="{FF2B5EF4-FFF2-40B4-BE49-F238E27FC236}">
                <a16:creationId xmlns:a16="http://schemas.microsoft.com/office/drawing/2014/main" id="{20BC2908-573D-42BE-8B41-F91DABDEBFD1}"/>
              </a:ext>
            </a:extLst>
          </p:cNvPr>
          <p:cNvSpPr/>
          <p:nvPr/>
        </p:nvSpPr>
        <p:spPr>
          <a:xfrm>
            <a:off x="4437051" y="3844975"/>
            <a:ext cx="261824" cy="202586"/>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14" name="Rectangle 13">
            <a:extLst>
              <a:ext uri="{FF2B5EF4-FFF2-40B4-BE49-F238E27FC236}">
                <a16:creationId xmlns:a16="http://schemas.microsoft.com/office/drawing/2014/main" id="{0C9851E7-2A62-4B2D-87E8-59284581CBF4}"/>
              </a:ext>
            </a:extLst>
          </p:cNvPr>
          <p:cNvSpPr/>
          <p:nvPr/>
        </p:nvSpPr>
        <p:spPr>
          <a:xfrm>
            <a:off x="2654518" y="3687388"/>
            <a:ext cx="517760" cy="51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5" name="Donut 15">
            <a:extLst>
              <a:ext uri="{FF2B5EF4-FFF2-40B4-BE49-F238E27FC236}">
                <a16:creationId xmlns:a16="http://schemas.microsoft.com/office/drawing/2014/main" id="{27E7D4ED-B50D-4ECE-9648-31C61A93CF2E}"/>
              </a:ext>
            </a:extLst>
          </p:cNvPr>
          <p:cNvSpPr/>
          <p:nvPr/>
        </p:nvSpPr>
        <p:spPr>
          <a:xfrm>
            <a:off x="2792091" y="3820552"/>
            <a:ext cx="251100" cy="25143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16" name="Rectangle 15">
            <a:extLst>
              <a:ext uri="{FF2B5EF4-FFF2-40B4-BE49-F238E27FC236}">
                <a16:creationId xmlns:a16="http://schemas.microsoft.com/office/drawing/2014/main" id="{ACC32A4D-93A3-48AC-81EB-74797F6A6CA1}"/>
              </a:ext>
            </a:extLst>
          </p:cNvPr>
          <p:cNvSpPr/>
          <p:nvPr/>
        </p:nvSpPr>
        <p:spPr>
          <a:xfrm>
            <a:off x="995916" y="3687388"/>
            <a:ext cx="517760" cy="517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17" name="Trapezoid 3">
            <a:extLst>
              <a:ext uri="{FF2B5EF4-FFF2-40B4-BE49-F238E27FC236}">
                <a16:creationId xmlns:a16="http://schemas.microsoft.com/office/drawing/2014/main" id="{CC685D0E-508C-4B4F-A460-693F936B8225}"/>
              </a:ext>
            </a:extLst>
          </p:cNvPr>
          <p:cNvSpPr/>
          <p:nvPr/>
        </p:nvSpPr>
        <p:spPr>
          <a:xfrm>
            <a:off x="1111363" y="3800082"/>
            <a:ext cx="286871" cy="29237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grpSp>
        <p:nvGrpSpPr>
          <p:cNvPr id="33" name="Graphic 175">
            <a:extLst>
              <a:ext uri="{FF2B5EF4-FFF2-40B4-BE49-F238E27FC236}">
                <a16:creationId xmlns:a16="http://schemas.microsoft.com/office/drawing/2014/main" id="{2DED12EF-3941-44D5-94EF-BFC5E724C0DB}"/>
              </a:ext>
            </a:extLst>
          </p:cNvPr>
          <p:cNvGrpSpPr/>
          <p:nvPr/>
        </p:nvGrpSpPr>
        <p:grpSpPr>
          <a:xfrm>
            <a:off x="3554713" y="1628180"/>
            <a:ext cx="1827383" cy="1861455"/>
            <a:chOff x="2729766" y="0"/>
            <a:chExt cx="6732468" cy="6858000"/>
          </a:xfrm>
          <a:solidFill>
            <a:schemeClr val="accent4"/>
          </a:solidFill>
        </p:grpSpPr>
        <p:sp>
          <p:nvSpPr>
            <p:cNvPr id="34" name="Freeform: Shape 33">
              <a:extLst>
                <a:ext uri="{FF2B5EF4-FFF2-40B4-BE49-F238E27FC236}">
                  <a16:creationId xmlns:a16="http://schemas.microsoft.com/office/drawing/2014/main" id="{75907EE0-74CD-496B-878D-F8095029E03D}"/>
                </a:ext>
              </a:extLst>
            </p:cNvPr>
            <p:cNvSpPr/>
            <p:nvPr/>
          </p:nvSpPr>
          <p:spPr>
            <a:xfrm>
              <a:off x="4798397" y="2642113"/>
              <a:ext cx="3409179" cy="1725071"/>
            </a:xfrm>
            <a:custGeom>
              <a:avLst/>
              <a:gdLst>
                <a:gd name="connsiteX0" fmla="*/ 0 w 3409179"/>
                <a:gd name="connsiteY0" fmla="*/ 0 h 1725071"/>
                <a:gd name="connsiteX1" fmla="*/ 3409179 w 3409179"/>
                <a:gd name="connsiteY1" fmla="*/ 0 h 1725071"/>
                <a:gd name="connsiteX2" fmla="*/ 3409179 w 3409179"/>
                <a:gd name="connsiteY2" fmla="*/ 1725071 h 1725071"/>
                <a:gd name="connsiteX3" fmla="*/ 0 w 3409179"/>
                <a:gd name="connsiteY3" fmla="*/ 1725071 h 1725071"/>
              </a:gdLst>
              <a:ahLst/>
              <a:cxnLst>
                <a:cxn ang="0">
                  <a:pos x="connsiteX0" y="connsiteY0"/>
                </a:cxn>
                <a:cxn ang="0">
                  <a:pos x="connsiteX1" y="connsiteY1"/>
                </a:cxn>
                <a:cxn ang="0">
                  <a:pos x="connsiteX2" y="connsiteY2"/>
                </a:cxn>
                <a:cxn ang="0">
                  <a:pos x="connsiteX3" y="connsiteY3"/>
                </a:cxn>
              </a:cxnLst>
              <a:rect l="l" t="t" r="r" b="b"/>
              <a:pathLst>
                <a:path w="3409179" h="1725071">
                  <a:moveTo>
                    <a:pt x="0" y="0"/>
                  </a:moveTo>
                  <a:lnTo>
                    <a:pt x="3409179" y="0"/>
                  </a:lnTo>
                  <a:lnTo>
                    <a:pt x="3409179" y="1725071"/>
                  </a:lnTo>
                  <a:lnTo>
                    <a:pt x="0" y="1725071"/>
                  </a:lnTo>
                  <a:close/>
                </a:path>
              </a:pathLst>
            </a:custGeom>
            <a:solidFill>
              <a:schemeClr val="accent6"/>
            </a:solidFill>
            <a:ln w="6599" cap="flat">
              <a:noFill/>
              <a:prstDash val="solid"/>
              <a:miter/>
            </a:ln>
          </p:spPr>
          <p:txBody>
            <a:bodyPr rtlCol="0" anchor="ctr"/>
            <a:lstStyle/>
            <a:p>
              <a:endParaRPr lang="en-US" sz="1350">
                <a:latin typeface="Arial" pitchFamily="34" charset="0"/>
              </a:endParaRPr>
            </a:p>
          </p:txBody>
        </p:sp>
        <p:grpSp>
          <p:nvGrpSpPr>
            <p:cNvPr id="35" name="Graphic 175">
              <a:extLst>
                <a:ext uri="{FF2B5EF4-FFF2-40B4-BE49-F238E27FC236}">
                  <a16:creationId xmlns:a16="http://schemas.microsoft.com/office/drawing/2014/main" id="{820D983C-FDBB-4FEE-8F8A-C723E1B564A7}"/>
                </a:ext>
              </a:extLst>
            </p:cNvPr>
            <p:cNvGrpSpPr/>
            <p:nvPr/>
          </p:nvGrpSpPr>
          <p:grpSpPr>
            <a:xfrm>
              <a:off x="2729515" y="94"/>
              <a:ext cx="6734700" cy="6857244"/>
              <a:chOff x="2729515" y="94"/>
              <a:chExt cx="6734700" cy="6857244"/>
            </a:xfrm>
            <a:grpFill/>
          </p:grpSpPr>
          <p:sp>
            <p:nvSpPr>
              <p:cNvPr id="36" name="Freeform: Shape 35">
                <a:extLst>
                  <a:ext uri="{FF2B5EF4-FFF2-40B4-BE49-F238E27FC236}">
                    <a16:creationId xmlns:a16="http://schemas.microsoft.com/office/drawing/2014/main" id="{8991B48F-870D-474F-ABCE-22F7E42C92A0}"/>
                  </a:ext>
                </a:extLst>
              </p:cNvPr>
              <p:cNvSpPr/>
              <p:nvPr/>
            </p:nvSpPr>
            <p:spPr>
              <a:xfrm>
                <a:off x="5552518" y="4176739"/>
                <a:ext cx="1022414" cy="2680599"/>
              </a:xfrm>
              <a:custGeom>
                <a:avLst/>
                <a:gdLst>
                  <a:gd name="connsiteX0" fmla="*/ 985486 w 1022414"/>
                  <a:gd name="connsiteY0" fmla="*/ 1487 h 2680599"/>
                  <a:gd name="connsiteX1" fmla="*/ 822295 w 1022414"/>
                  <a:gd name="connsiteY1" fmla="*/ 1487 h 2680599"/>
                  <a:gd name="connsiteX2" fmla="*/ 787278 w 1022414"/>
                  <a:gd name="connsiteY2" fmla="*/ 37164 h 2680599"/>
                  <a:gd name="connsiteX3" fmla="*/ 787278 w 1022414"/>
                  <a:gd name="connsiteY3" fmla="*/ 160053 h 2680599"/>
                  <a:gd name="connsiteX4" fmla="*/ 799170 w 1022414"/>
                  <a:gd name="connsiteY4" fmla="*/ 191766 h 2680599"/>
                  <a:gd name="connsiteX5" fmla="*/ 799831 w 1022414"/>
                  <a:gd name="connsiteY5" fmla="*/ 312013 h 2680599"/>
                  <a:gd name="connsiteX6" fmla="*/ 853347 w 1022414"/>
                  <a:gd name="connsiteY6" fmla="*/ 364207 h 2680599"/>
                  <a:gd name="connsiteX7" fmla="*/ 887043 w 1022414"/>
                  <a:gd name="connsiteY7" fmla="*/ 397903 h 2680599"/>
                  <a:gd name="connsiteX8" fmla="*/ 886382 w 1022414"/>
                  <a:gd name="connsiteY8" fmla="*/ 2472481 h 2680599"/>
                  <a:gd name="connsiteX9" fmla="*/ 841455 w 1022414"/>
                  <a:gd name="connsiteY9" fmla="*/ 2516087 h 2680599"/>
                  <a:gd name="connsiteX10" fmla="*/ 190672 w 1022414"/>
                  <a:gd name="connsiteY10" fmla="*/ 2516087 h 2680599"/>
                  <a:gd name="connsiteX11" fmla="*/ 151691 w 1022414"/>
                  <a:gd name="connsiteY11" fmla="*/ 2503533 h 2680599"/>
                  <a:gd name="connsiteX12" fmla="*/ 52587 w 1022414"/>
                  <a:gd name="connsiteY12" fmla="*/ 2494284 h 2680599"/>
                  <a:gd name="connsiteX13" fmla="*/ 392 w 1022414"/>
                  <a:gd name="connsiteY13" fmla="*/ 2574889 h 2680599"/>
                  <a:gd name="connsiteX14" fmla="*/ 65801 w 1022414"/>
                  <a:gd name="connsiteY14" fmla="*/ 2680600 h 2680599"/>
                  <a:gd name="connsiteX15" fmla="*/ 119317 w 1022414"/>
                  <a:gd name="connsiteY15" fmla="*/ 2680600 h 2680599"/>
                  <a:gd name="connsiteX16" fmla="*/ 184725 w 1022414"/>
                  <a:gd name="connsiteY16" fmla="*/ 2612548 h 2680599"/>
                  <a:gd name="connsiteX17" fmla="*/ 216439 w 1022414"/>
                  <a:gd name="connsiteY17" fmla="*/ 2588103 h 2680599"/>
                  <a:gd name="connsiteX18" fmla="*/ 832205 w 1022414"/>
                  <a:gd name="connsiteY18" fmla="*/ 2589424 h 2680599"/>
                  <a:gd name="connsiteX19" fmla="*/ 934613 w 1022414"/>
                  <a:gd name="connsiteY19" fmla="*/ 2551764 h 2680599"/>
                  <a:gd name="connsiteX20" fmla="*/ 959058 w 1022414"/>
                  <a:gd name="connsiteY20" fmla="*/ 2497587 h 2680599"/>
                  <a:gd name="connsiteX21" fmla="*/ 958397 w 1022414"/>
                  <a:gd name="connsiteY21" fmla="*/ 395921 h 2680599"/>
                  <a:gd name="connsiteX22" fmla="*/ 987468 w 1022414"/>
                  <a:gd name="connsiteY22" fmla="*/ 364207 h 2680599"/>
                  <a:gd name="connsiteX23" fmla="*/ 1009271 w 1022414"/>
                  <a:gd name="connsiteY23" fmla="*/ 341083 h 2680599"/>
                  <a:gd name="connsiteX24" fmla="*/ 1009271 w 1022414"/>
                  <a:gd name="connsiteY24" fmla="*/ 191106 h 2680599"/>
                  <a:gd name="connsiteX25" fmla="*/ 1021163 w 1022414"/>
                  <a:gd name="connsiteY25" fmla="*/ 162035 h 2680599"/>
                  <a:gd name="connsiteX26" fmla="*/ 1021163 w 1022414"/>
                  <a:gd name="connsiteY26" fmla="*/ 33861 h 2680599"/>
                  <a:gd name="connsiteX27" fmla="*/ 985486 w 1022414"/>
                  <a:gd name="connsiteY27" fmla="*/ 1487 h 26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2414" h="2680599">
                    <a:moveTo>
                      <a:pt x="985486" y="1487"/>
                    </a:moveTo>
                    <a:cubicBezTo>
                      <a:pt x="931309" y="-496"/>
                      <a:pt x="876472" y="-496"/>
                      <a:pt x="822295" y="1487"/>
                    </a:cubicBezTo>
                    <a:cubicBezTo>
                      <a:pt x="793885" y="2808"/>
                      <a:pt x="787939" y="8754"/>
                      <a:pt x="787278" y="37164"/>
                    </a:cubicBezTo>
                    <a:cubicBezTo>
                      <a:pt x="785296" y="78127"/>
                      <a:pt x="785957" y="119090"/>
                      <a:pt x="787278" y="160053"/>
                    </a:cubicBezTo>
                    <a:cubicBezTo>
                      <a:pt x="787278" y="171946"/>
                      <a:pt x="790582" y="182517"/>
                      <a:pt x="799170" y="191766"/>
                    </a:cubicBezTo>
                    <a:cubicBezTo>
                      <a:pt x="799170" y="232069"/>
                      <a:pt x="799831" y="272371"/>
                      <a:pt x="799831" y="312013"/>
                    </a:cubicBezTo>
                    <a:cubicBezTo>
                      <a:pt x="799831" y="364868"/>
                      <a:pt x="799831" y="366189"/>
                      <a:pt x="853347" y="364207"/>
                    </a:cubicBezTo>
                    <a:cubicBezTo>
                      <a:pt x="879775" y="362886"/>
                      <a:pt x="887043" y="370154"/>
                      <a:pt x="887043" y="397903"/>
                    </a:cubicBezTo>
                    <a:cubicBezTo>
                      <a:pt x="886382" y="1089649"/>
                      <a:pt x="886382" y="1780735"/>
                      <a:pt x="886382" y="2472481"/>
                    </a:cubicBezTo>
                    <a:cubicBezTo>
                      <a:pt x="886382" y="2511462"/>
                      <a:pt x="881757" y="2516087"/>
                      <a:pt x="841455" y="2516087"/>
                    </a:cubicBezTo>
                    <a:cubicBezTo>
                      <a:pt x="624747" y="2516087"/>
                      <a:pt x="408040" y="2516087"/>
                      <a:pt x="190672" y="2516087"/>
                    </a:cubicBezTo>
                    <a:cubicBezTo>
                      <a:pt x="176136" y="2516087"/>
                      <a:pt x="164244" y="2513444"/>
                      <a:pt x="151691" y="2503533"/>
                    </a:cubicBezTo>
                    <a:cubicBezTo>
                      <a:pt x="121299" y="2481070"/>
                      <a:pt x="86943" y="2479088"/>
                      <a:pt x="52587" y="2494284"/>
                    </a:cubicBezTo>
                    <a:cubicBezTo>
                      <a:pt x="18231" y="2509480"/>
                      <a:pt x="3035" y="2538551"/>
                      <a:pt x="392" y="2574889"/>
                    </a:cubicBezTo>
                    <a:cubicBezTo>
                      <a:pt x="-3572" y="2626422"/>
                      <a:pt x="22855" y="2658796"/>
                      <a:pt x="65801" y="2680600"/>
                    </a:cubicBezTo>
                    <a:cubicBezTo>
                      <a:pt x="83639" y="2680600"/>
                      <a:pt x="101478" y="2680600"/>
                      <a:pt x="119317" y="2680600"/>
                    </a:cubicBezTo>
                    <a:cubicBezTo>
                      <a:pt x="150369" y="2666725"/>
                      <a:pt x="178118" y="2648225"/>
                      <a:pt x="184725" y="2612548"/>
                    </a:cubicBezTo>
                    <a:cubicBezTo>
                      <a:pt x="188689" y="2592067"/>
                      <a:pt x="197939" y="2588103"/>
                      <a:pt x="216439" y="2588103"/>
                    </a:cubicBezTo>
                    <a:cubicBezTo>
                      <a:pt x="421914" y="2588763"/>
                      <a:pt x="626729" y="2587442"/>
                      <a:pt x="832205" y="2589424"/>
                    </a:cubicBezTo>
                    <a:cubicBezTo>
                      <a:pt x="873829" y="2590084"/>
                      <a:pt x="904881" y="2579513"/>
                      <a:pt x="934613" y="2551764"/>
                    </a:cubicBezTo>
                    <a:cubicBezTo>
                      <a:pt x="951130" y="2535908"/>
                      <a:pt x="959058" y="2520712"/>
                      <a:pt x="959058" y="2497587"/>
                    </a:cubicBezTo>
                    <a:cubicBezTo>
                      <a:pt x="958397" y="1797252"/>
                      <a:pt x="958397" y="1096917"/>
                      <a:pt x="958397" y="395921"/>
                    </a:cubicBezTo>
                    <a:cubicBezTo>
                      <a:pt x="958397" y="374118"/>
                      <a:pt x="960379" y="358922"/>
                      <a:pt x="987468" y="364207"/>
                    </a:cubicBezTo>
                    <a:cubicBezTo>
                      <a:pt x="1005968" y="367511"/>
                      <a:pt x="1009271" y="357600"/>
                      <a:pt x="1009271" y="341083"/>
                    </a:cubicBezTo>
                    <a:cubicBezTo>
                      <a:pt x="1008610" y="290871"/>
                      <a:pt x="1009271" y="241319"/>
                      <a:pt x="1009271" y="191106"/>
                    </a:cubicBezTo>
                    <a:cubicBezTo>
                      <a:pt x="1016538" y="182517"/>
                      <a:pt x="1020503" y="173267"/>
                      <a:pt x="1021163" y="162035"/>
                    </a:cubicBezTo>
                    <a:cubicBezTo>
                      <a:pt x="1022485" y="119090"/>
                      <a:pt x="1023145" y="76145"/>
                      <a:pt x="1021163" y="33861"/>
                    </a:cubicBezTo>
                    <a:cubicBezTo>
                      <a:pt x="1019181" y="8094"/>
                      <a:pt x="1012574" y="2147"/>
                      <a:pt x="985486" y="1487"/>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37" name="Freeform: Shape 36">
                <a:extLst>
                  <a:ext uri="{FF2B5EF4-FFF2-40B4-BE49-F238E27FC236}">
                    <a16:creationId xmlns:a16="http://schemas.microsoft.com/office/drawing/2014/main" id="{A65E7C69-65C9-422A-BF93-2DA7224CDD40}"/>
                  </a:ext>
                </a:extLst>
              </p:cNvPr>
              <p:cNvSpPr/>
              <p:nvPr/>
            </p:nvSpPr>
            <p:spPr>
              <a:xfrm>
                <a:off x="8052384" y="3197426"/>
                <a:ext cx="1411831" cy="236127"/>
              </a:xfrm>
              <a:custGeom>
                <a:avLst/>
                <a:gdLst>
                  <a:gd name="connsiteX0" fmla="*/ 1409189 w 1411831"/>
                  <a:gd name="connsiteY0" fmla="*/ 73007 h 236127"/>
                  <a:gd name="connsiteX1" fmla="*/ 1238730 w 1411831"/>
                  <a:gd name="connsiteY1" fmla="*/ 45257 h 236127"/>
                  <a:gd name="connsiteX2" fmla="*/ 1212963 w 1411831"/>
                  <a:gd name="connsiteY2" fmla="*/ 55168 h 236127"/>
                  <a:gd name="connsiteX3" fmla="*/ 385775 w 1411831"/>
                  <a:gd name="connsiteY3" fmla="*/ 55168 h 236127"/>
                  <a:gd name="connsiteX4" fmla="*/ 363972 w 1411831"/>
                  <a:gd name="connsiteY4" fmla="*/ 34687 h 236127"/>
                  <a:gd name="connsiteX5" fmla="*/ 340848 w 1411831"/>
                  <a:gd name="connsiteY5" fmla="*/ 12884 h 236127"/>
                  <a:gd name="connsiteX6" fmla="*/ 190870 w 1411831"/>
                  <a:gd name="connsiteY6" fmla="*/ 12884 h 236127"/>
                  <a:gd name="connsiteX7" fmla="*/ 165103 w 1411831"/>
                  <a:gd name="connsiteY7" fmla="*/ 991 h 236127"/>
                  <a:gd name="connsiteX8" fmla="*/ 31643 w 1411831"/>
                  <a:gd name="connsiteY8" fmla="*/ 991 h 236127"/>
                  <a:gd name="connsiteX9" fmla="*/ 1251 w 1411831"/>
                  <a:gd name="connsiteY9" fmla="*/ 34026 h 236127"/>
                  <a:gd name="connsiteX10" fmla="*/ 1251 w 1411831"/>
                  <a:gd name="connsiteY10" fmla="*/ 199860 h 236127"/>
                  <a:gd name="connsiteX11" fmla="*/ 37589 w 1411831"/>
                  <a:gd name="connsiteY11" fmla="*/ 234877 h 236127"/>
                  <a:gd name="connsiteX12" fmla="*/ 160478 w 1411831"/>
                  <a:gd name="connsiteY12" fmla="*/ 234877 h 236127"/>
                  <a:gd name="connsiteX13" fmla="*/ 192192 w 1411831"/>
                  <a:gd name="connsiteY13" fmla="*/ 222984 h 236127"/>
                  <a:gd name="connsiteX14" fmla="*/ 339526 w 1411831"/>
                  <a:gd name="connsiteY14" fmla="*/ 223645 h 236127"/>
                  <a:gd name="connsiteX15" fmla="*/ 363972 w 1411831"/>
                  <a:gd name="connsiteY15" fmla="*/ 199860 h 236127"/>
                  <a:gd name="connsiteX16" fmla="*/ 363311 w 1411831"/>
                  <a:gd name="connsiteY16" fmla="*/ 151629 h 236127"/>
                  <a:gd name="connsiteX17" fmla="*/ 386435 w 1411831"/>
                  <a:gd name="connsiteY17" fmla="*/ 126523 h 236127"/>
                  <a:gd name="connsiteX18" fmla="*/ 1203053 w 1411831"/>
                  <a:gd name="connsiteY18" fmla="*/ 126523 h 236127"/>
                  <a:gd name="connsiteX19" fmla="*/ 1230802 w 1411831"/>
                  <a:gd name="connsiteY19" fmla="*/ 145022 h 236127"/>
                  <a:gd name="connsiteX20" fmla="*/ 1339817 w 1411831"/>
                  <a:gd name="connsiteY20" fmla="*/ 196556 h 236127"/>
                  <a:gd name="connsiteX21" fmla="*/ 1411832 w 1411831"/>
                  <a:gd name="connsiteY21" fmla="*/ 124541 h 236127"/>
                  <a:gd name="connsiteX22" fmla="*/ 1411832 w 1411831"/>
                  <a:gd name="connsiteY22" fmla="*/ 76310 h 236127"/>
                  <a:gd name="connsiteX23" fmla="*/ 1409189 w 1411831"/>
                  <a:gd name="connsiteY23" fmla="*/ 73007 h 23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1831" h="236127">
                    <a:moveTo>
                      <a:pt x="1409189" y="73007"/>
                    </a:moveTo>
                    <a:cubicBezTo>
                      <a:pt x="1375494" y="-8259"/>
                      <a:pt x="1294889" y="-21472"/>
                      <a:pt x="1238730" y="45257"/>
                    </a:cubicBezTo>
                    <a:cubicBezTo>
                      <a:pt x="1230802" y="54507"/>
                      <a:pt x="1222874" y="55168"/>
                      <a:pt x="1212963" y="55168"/>
                    </a:cubicBezTo>
                    <a:cubicBezTo>
                      <a:pt x="937454" y="55168"/>
                      <a:pt x="661284" y="55168"/>
                      <a:pt x="385775" y="55168"/>
                    </a:cubicBezTo>
                    <a:cubicBezTo>
                      <a:pt x="370579" y="55168"/>
                      <a:pt x="361329" y="51864"/>
                      <a:pt x="363972" y="34687"/>
                    </a:cubicBezTo>
                    <a:cubicBezTo>
                      <a:pt x="366614" y="16187"/>
                      <a:pt x="357365" y="12884"/>
                      <a:pt x="340848" y="12884"/>
                    </a:cubicBezTo>
                    <a:cubicBezTo>
                      <a:pt x="290635" y="13544"/>
                      <a:pt x="241083" y="12884"/>
                      <a:pt x="190870" y="12884"/>
                    </a:cubicBezTo>
                    <a:cubicBezTo>
                      <a:pt x="184263" y="4955"/>
                      <a:pt x="175674" y="991"/>
                      <a:pt x="165103" y="991"/>
                    </a:cubicBezTo>
                    <a:cubicBezTo>
                      <a:pt x="120837" y="-330"/>
                      <a:pt x="75909" y="-330"/>
                      <a:pt x="31643" y="991"/>
                    </a:cubicBezTo>
                    <a:cubicBezTo>
                      <a:pt x="10501" y="1652"/>
                      <a:pt x="1912" y="14205"/>
                      <a:pt x="1251" y="34026"/>
                    </a:cubicBezTo>
                    <a:cubicBezTo>
                      <a:pt x="-71" y="89524"/>
                      <a:pt x="-731" y="144362"/>
                      <a:pt x="1251" y="199860"/>
                    </a:cubicBezTo>
                    <a:cubicBezTo>
                      <a:pt x="2572" y="227609"/>
                      <a:pt x="8519" y="233555"/>
                      <a:pt x="37589" y="234877"/>
                    </a:cubicBezTo>
                    <a:cubicBezTo>
                      <a:pt x="78552" y="236859"/>
                      <a:pt x="119515" y="236198"/>
                      <a:pt x="160478" y="234877"/>
                    </a:cubicBezTo>
                    <a:cubicBezTo>
                      <a:pt x="172371" y="234877"/>
                      <a:pt x="182942" y="230913"/>
                      <a:pt x="192192" y="222984"/>
                    </a:cubicBezTo>
                    <a:cubicBezTo>
                      <a:pt x="241083" y="222984"/>
                      <a:pt x="290635" y="222323"/>
                      <a:pt x="339526" y="223645"/>
                    </a:cubicBezTo>
                    <a:cubicBezTo>
                      <a:pt x="357365" y="224306"/>
                      <a:pt x="365954" y="219681"/>
                      <a:pt x="363972" y="199860"/>
                    </a:cubicBezTo>
                    <a:cubicBezTo>
                      <a:pt x="362650" y="184003"/>
                      <a:pt x="364632" y="167486"/>
                      <a:pt x="363311" y="151629"/>
                    </a:cubicBezTo>
                    <a:cubicBezTo>
                      <a:pt x="361990" y="133791"/>
                      <a:pt x="367275" y="126523"/>
                      <a:pt x="386435" y="126523"/>
                    </a:cubicBezTo>
                    <a:cubicBezTo>
                      <a:pt x="658641" y="127184"/>
                      <a:pt x="930847" y="127184"/>
                      <a:pt x="1203053" y="126523"/>
                    </a:cubicBezTo>
                    <a:cubicBezTo>
                      <a:pt x="1218249" y="126523"/>
                      <a:pt x="1224195" y="131808"/>
                      <a:pt x="1230802" y="145022"/>
                    </a:cubicBezTo>
                    <a:cubicBezTo>
                      <a:pt x="1250623" y="187968"/>
                      <a:pt x="1292907" y="206467"/>
                      <a:pt x="1339817" y="196556"/>
                    </a:cubicBezTo>
                    <a:cubicBezTo>
                      <a:pt x="1379458" y="187968"/>
                      <a:pt x="1397957" y="158897"/>
                      <a:pt x="1411832" y="124541"/>
                    </a:cubicBezTo>
                    <a:cubicBezTo>
                      <a:pt x="1411832" y="108684"/>
                      <a:pt x="1411832" y="92167"/>
                      <a:pt x="1411832" y="76310"/>
                    </a:cubicBezTo>
                    <a:cubicBezTo>
                      <a:pt x="1411171" y="74989"/>
                      <a:pt x="1409189" y="74328"/>
                      <a:pt x="1409189" y="73007"/>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38" name="Freeform: Shape 37">
                <a:extLst>
                  <a:ext uri="{FF2B5EF4-FFF2-40B4-BE49-F238E27FC236}">
                    <a16:creationId xmlns:a16="http://schemas.microsoft.com/office/drawing/2014/main" id="{0EC6CE26-AF6A-49DA-8D3A-C727E7776DA9}"/>
                  </a:ext>
                </a:extLst>
              </p:cNvPr>
              <p:cNvSpPr/>
              <p:nvPr/>
            </p:nvSpPr>
            <p:spPr>
              <a:xfrm>
                <a:off x="2729515" y="2321991"/>
                <a:ext cx="2214270" cy="1321734"/>
              </a:xfrm>
              <a:custGeom>
                <a:avLst/>
                <a:gdLst>
                  <a:gd name="connsiteX0" fmla="*/ 1864067 w 2214270"/>
                  <a:gd name="connsiteY0" fmla="*/ 1293985 h 1321734"/>
                  <a:gd name="connsiteX1" fmla="*/ 1891816 w 2214270"/>
                  <a:gd name="connsiteY1" fmla="*/ 1319752 h 1321734"/>
                  <a:gd name="connsiteX2" fmla="*/ 2041794 w 2214270"/>
                  <a:gd name="connsiteY2" fmla="*/ 1321734 h 1321734"/>
                  <a:gd name="connsiteX3" fmla="*/ 2185825 w 2214270"/>
                  <a:gd name="connsiteY3" fmla="*/ 1321074 h 1321734"/>
                  <a:gd name="connsiteX4" fmla="*/ 2214235 w 2214270"/>
                  <a:gd name="connsiteY4" fmla="*/ 1292663 h 1321734"/>
                  <a:gd name="connsiteX5" fmla="*/ 2214235 w 2214270"/>
                  <a:gd name="connsiteY5" fmla="*/ 1135418 h 1321734"/>
                  <a:gd name="connsiteX6" fmla="*/ 2185825 w 2214270"/>
                  <a:gd name="connsiteY6" fmla="*/ 1107009 h 1321734"/>
                  <a:gd name="connsiteX7" fmla="*/ 2041794 w 2214270"/>
                  <a:gd name="connsiteY7" fmla="*/ 1106348 h 1321734"/>
                  <a:gd name="connsiteX8" fmla="*/ 1908334 w 2214270"/>
                  <a:gd name="connsiteY8" fmla="*/ 1108330 h 1321734"/>
                  <a:gd name="connsiteX9" fmla="*/ 1866049 w 2214270"/>
                  <a:gd name="connsiteY9" fmla="*/ 1150614 h 1321734"/>
                  <a:gd name="connsiteX10" fmla="*/ 1834336 w 2214270"/>
                  <a:gd name="connsiteY10" fmla="*/ 1183649 h 1321734"/>
                  <a:gd name="connsiteX11" fmla="*/ 170710 w 2214270"/>
                  <a:gd name="connsiteY11" fmla="*/ 1183649 h 1321734"/>
                  <a:gd name="connsiteX12" fmla="*/ 139657 w 2214270"/>
                  <a:gd name="connsiteY12" fmla="*/ 1153257 h 1321734"/>
                  <a:gd name="connsiteX13" fmla="*/ 139657 w 2214270"/>
                  <a:gd name="connsiteY13" fmla="*/ 213090 h 1321734"/>
                  <a:gd name="connsiteX14" fmla="*/ 157496 w 2214270"/>
                  <a:gd name="connsiteY14" fmla="*/ 172127 h 1321734"/>
                  <a:gd name="connsiteX15" fmla="*/ 179959 w 2214270"/>
                  <a:gd name="connsiteY15" fmla="*/ 53863 h 1321734"/>
                  <a:gd name="connsiteX16" fmla="*/ 86801 w 2214270"/>
                  <a:gd name="connsiteY16" fmla="*/ 347 h 1321734"/>
                  <a:gd name="connsiteX17" fmla="*/ 3554 w 2214270"/>
                  <a:gd name="connsiteY17" fmla="*/ 71702 h 1321734"/>
                  <a:gd name="connsiteX18" fmla="*/ 44517 w 2214270"/>
                  <a:gd name="connsiteY18" fmla="*/ 181377 h 1321734"/>
                  <a:gd name="connsiteX19" fmla="*/ 66981 w 2214270"/>
                  <a:gd name="connsiteY19" fmla="*/ 223661 h 1321734"/>
                  <a:gd name="connsiteX20" fmla="*/ 66320 w 2214270"/>
                  <a:gd name="connsiteY20" fmla="*/ 1222630 h 1321734"/>
                  <a:gd name="connsiteX21" fmla="*/ 100676 w 2214270"/>
                  <a:gd name="connsiteY21" fmla="*/ 1256325 h 1321734"/>
                  <a:gd name="connsiteX22" fmla="*/ 1825747 w 2214270"/>
                  <a:gd name="connsiteY22" fmla="*/ 1255665 h 1321734"/>
                  <a:gd name="connsiteX23" fmla="*/ 1864067 w 2214270"/>
                  <a:gd name="connsiteY23" fmla="*/ 1293985 h 132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4270" h="1321734">
                    <a:moveTo>
                      <a:pt x="1864067" y="1293985"/>
                    </a:moveTo>
                    <a:cubicBezTo>
                      <a:pt x="1862746" y="1317109"/>
                      <a:pt x="1872656" y="1319752"/>
                      <a:pt x="1891816" y="1319752"/>
                    </a:cubicBezTo>
                    <a:cubicBezTo>
                      <a:pt x="1942029" y="1319752"/>
                      <a:pt x="1991581" y="1316449"/>
                      <a:pt x="2041794" y="1321734"/>
                    </a:cubicBezTo>
                    <a:cubicBezTo>
                      <a:pt x="2090024" y="1321734"/>
                      <a:pt x="2137595" y="1320413"/>
                      <a:pt x="2185825" y="1321074"/>
                    </a:cubicBezTo>
                    <a:cubicBezTo>
                      <a:pt x="2206307" y="1321074"/>
                      <a:pt x="2214235" y="1313145"/>
                      <a:pt x="2214235" y="1292663"/>
                    </a:cubicBezTo>
                    <a:cubicBezTo>
                      <a:pt x="2213574" y="1240469"/>
                      <a:pt x="2213574" y="1187613"/>
                      <a:pt x="2214235" y="1135418"/>
                    </a:cubicBezTo>
                    <a:cubicBezTo>
                      <a:pt x="2214896" y="1114276"/>
                      <a:pt x="2206307" y="1107009"/>
                      <a:pt x="2185825" y="1107009"/>
                    </a:cubicBezTo>
                    <a:cubicBezTo>
                      <a:pt x="2137595" y="1107669"/>
                      <a:pt x="2090024" y="1107009"/>
                      <a:pt x="2041794" y="1106348"/>
                    </a:cubicBezTo>
                    <a:cubicBezTo>
                      <a:pt x="1997527" y="1107009"/>
                      <a:pt x="1952600" y="1107669"/>
                      <a:pt x="1908334" y="1108330"/>
                    </a:cubicBezTo>
                    <a:cubicBezTo>
                      <a:pt x="1865389" y="1108330"/>
                      <a:pt x="1864067" y="1108330"/>
                      <a:pt x="1866049" y="1150614"/>
                    </a:cubicBezTo>
                    <a:cubicBezTo>
                      <a:pt x="1867371" y="1175721"/>
                      <a:pt x="1861425" y="1183649"/>
                      <a:pt x="1834336" y="1183649"/>
                    </a:cubicBezTo>
                    <a:cubicBezTo>
                      <a:pt x="1280014" y="1182988"/>
                      <a:pt x="725692" y="1182988"/>
                      <a:pt x="170710" y="1183649"/>
                    </a:cubicBezTo>
                    <a:cubicBezTo>
                      <a:pt x="146925" y="1183649"/>
                      <a:pt x="139657" y="1178364"/>
                      <a:pt x="139657" y="1153257"/>
                    </a:cubicBezTo>
                    <a:cubicBezTo>
                      <a:pt x="140318" y="840089"/>
                      <a:pt x="140318" y="526259"/>
                      <a:pt x="139657" y="213090"/>
                    </a:cubicBezTo>
                    <a:cubicBezTo>
                      <a:pt x="139657" y="195912"/>
                      <a:pt x="142960" y="184020"/>
                      <a:pt x="157496" y="172127"/>
                    </a:cubicBezTo>
                    <a:cubicBezTo>
                      <a:pt x="189870" y="145699"/>
                      <a:pt x="198459" y="94826"/>
                      <a:pt x="179959" y="53863"/>
                    </a:cubicBezTo>
                    <a:cubicBezTo>
                      <a:pt x="163442" y="17525"/>
                      <a:pt x="128425" y="-2957"/>
                      <a:pt x="86801" y="347"/>
                    </a:cubicBezTo>
                    <a:cubicBezTo>
                      <a:pt x="43856" y="3650"/>
                      <a:pt x="14786" y="28757"/>
                      <a:pt x="3554" y="71702"/>
                    </a:cubicBezTo>
                    <a:cubicBezTo>
                      <a:pt x="-7678" y="114647"/>
                      <a:pt x="8179" y="162217"/>
                      <a:pt x="44517" y="181377"/>
                    </a:cubicBezTo>
                    <a:cubicBezTo>
                      <a:pt x="64338" y="191948"/>
                      <a:pt x="66981" y="204501"/>
                      <a:pt x="66981" y="223661"/>
                    </a:cubicBezTo>
                    <a:cubicBezTo>
                      <a:pt x="66320" y="556651"/>
                      <a:pt x="66981" y="889641"/>
                      <a:pt x="66320" y="1222630"/>
                    </a:cubicBezTo>
                    <a:cubicBezTo>
                      <a:pt x="66320" y="1250379"/>
                      <a:pt x="73588" y="1256325"/>
                      <a:pt x="100676" y="1256325"/>
                    </a:cubicBezTo>
                    <a:cubicBezTo>
                      <a:pt x="675479" y="1255665"/>
                      <a:pt x="1250944" y="1255665"/>
                      <a:pt x="1825747" y="1255665"/>
                    </a:cubicBezTo>
                    <a:cubicBezTo>
                      <a:pt x="1864067" y="1256325"/>
                      <a:pt x="1866049" y="1256325"/>
                      <a:pt x="1864067" y="1293985"/>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39" name="Freeform: Shape 38">
                <a:extLst>
                  <a:ext uri="{FF2B5EF4-FFF2-40B4-BE49-F238E27FC236}">
                    <a16:creationId xmlns:a16="http://schemas.microsoft.com/office/drawing/2014/main" id="{A3829663-6951-4CC6-84F8-3B8DB0DCCB3E}"/>
                  </a:ext>
                </a:extLst>
              </p:cNvPr>
              <p:cNvSpPr/>
              <p:nvPr/>
            </p:nvSpPr>
            <p:spPr>
              <a:xfrm>
                <a:off x="7126457" y="97002"/>
                <a:ext cx="1002965" cy="2721551"/>
              </a:xfrm>
              <a:custGeom>
                <a:avLst/>
                <a:gdLst>
                  <a:gd name="connsiteX0" fmla="*/ 172666 w 1002965"/>
                  <a:gd name="connsiteY0" fmla="*/ 2721517 h 2721551"/>
                  <a:gd name="connsiteX1" fmla="*/ 216272 w 1002965"/>
                  <a:gd name="connsiteY1" fmla="*/ 2678572 h 2721551"/>
                  <a:gd name="connsiteX2" fmla="*/ 210986 w 1002965"/>
                  <a:gd name="connsiteY2" fmla="*/ 2373992 h 2721551"/>
                  <a:gd name="connsiteX3" fmla="*/ 201076 w 1002965"/>
                  <a:gd name="connsiteY3" fmla="*/ 2371349 h 2721551"/>
                  <a:gd name="connsiteX4" fmla="*/ 163416 w 1002965"/>
                  <a:gd name="connsiteY4" fmla="*/ 2332368 h 2721551"/>
                  <a:gd name="connsiteX5" fmla="*/ 163416 w 1002965"/>
                  <a:gd name="connsiteY5" fmla="*/ 711687 h 2721551"/>
                  <a:gd name="connsiteX6" fmla="*/ 199754 w 1002965"/>
                  <a:gd name="connsiteY6" fmla="*/ 674027 h 2721551"/>
                  <a:gd name="connsiteX7" fmla="*/ 909339 w 1002965"/>
                  <a:gd name="connsiteY7" fmla="*/ 674688 h 2721551"/>
                  <a:gd name="connsiteX8" fmla="*/ 943035 w 1002965"/>
                  <a:gd name="connsiteY8" fmla="*/ 639671 h 2721551"/>
                  <a:gd name="connsiteX9" fmla="*/ 941053 w 1002965"/>
                  <a:gd name="connsiteY9" fmla="*/ 222113 h 2721551"/>
                  <a:gd name="connsiteX10" fmla="*/ 964177 w 1002965"/>
                  <a:gd name="connsiteY10" fmla="*/ 176525 h 2721551"/>
                  <a:gd name="connsiteX11" fmla="*/ 995229 w 1002965"/>
                  <a:gd name="connsiteY11" fmla="*/ 58921 h 2721551"/>
                  <a:gd name="connsiteX12" fmla="*/ 894804 w 1002965"/>
                  <a:gd name="connsiteY12" fmla="*/ 780 h 2721551"/>
                  <a:gd name="connsiteX13" fmla="*/ 813538 w 1002965"/>
                  <a:gd name="connsiteY13" fmla="*/ 80724 h 2721551"/>
                  <a:gd name="connsiteX14" fmla="*/ 867055 w 1002965"/>
                  <a:gd name="connsiteY14" fmla="*/ 187096 h 2721551"/>
                  <a:gd name="connsiteX15" fmla="*/ 886876 w 1002965"/>
                  <a:gd name="connsiteY15" fmla="*/ 218809 h 2721551"/>
                  <a:gd name="connsiteX16" fmla="*/ 886876 w 1002965"/>
                  <a:gd name="connsiteY16" fmla="*/ 590780 h 2721551"/>
                  <a:gd name="connsiteX17" fmla="*/ 857144 w 1002965"/>
                  <a:gd name="connsiteY17" fmla="*/ 619850 h 2721551"/>
                  <a:gd name="connsiteX18" fmla="*/ 123114 w 1002965"/>
                  <a:gd name="connsiteY18" fmla="*/ 617208 h 2721551"/>
                  <a:gd name="connsiteX19" fmla="*/ 88758 w 1002965"/>
                  <a:gd name="connsiteY19" fmla="*/ 650242 h 2721551"/>
                  <a:gd name="connsiteX20" fmla="*/ 89418 w 1002965"/>
                  <a:gd name="connsiteY20" fmla="*/ 2329726 h 2721551"/>
                  <a:gd name="connsiteX21" fmla="*/ 89418 w 1002965"/>
                  <a:gd name="connsiteY21" fmla="*/ 2353511 h 2721551"/>
                  <a:gd name="connsiteX22" fmla="*/ 72240 w 1002965"/>
                  <a:gd name="connsiteY22" fmla="*/ 2370689 h 2721551"/>
                  <a:gd name="connsiteX23" fmla="*/ 5510 w 1002965"/>
                  <a:gd name="connsiteY23" fmla="*/ 2372671 h 2721551"/>
                  <a:gd name="connsiteX24" fmla="*/ 6171 w 1002965"/>
                  <a:gd name="connsiteY24" fmla="*/ 2388527 h 2721551"/>
                  <a:gd name="connsiteX25" fmla="*/ 225 w 1002965"/>
                  <a:gd name="connsiteY25" fmla="*/ 2687822 h 2721551"/>
                  <a:gd name="connsiteX26" fmla="*/ 34581 w 1002965"/>
                  <a:gd name="connsiteY26" fmla="*/ 2721517 h 2721551"/>
                  <a:gd name="connsiteX27" fmla="*/ 172666 w 1002965"/>
                  <a:gd name="connsiteY27" fmla="*/ 2721517 h 272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2965" h="2721551">
                    <a:moveTo>
                      <a:pt x="172666" y="2721517"/>
                    </a:moveTo>
                    <a:cubicBezTo>
                      <a:pt x="215611" y="2721517"/>
                      <a:pt x="215611" y="2720856"/>
                      <a:pt x="216272" y="2678572"/>
                    </a:cubicBezTo>
                    <a:cubicBezTo>
                      <a:pt x="217593" y="2576825"/>
                      <a:pt x="205040" y="2475739"/>
                      <a:pt x="210986" y="2373992"/>
                    </a:cubicBezTo>
                    <a:cubicBezTo>
                      <a:pt x="207683" y="2373331"/>
                      <a:pt x="204379" y="2371349"/>
                      <a:pt x="201076" y="2371349"/>
                    </a:cubicBezTo>
                    <a:cubicBezTo>
                      <a:pt x="163416" y="2368707"/>
                      <a:pt x="163416" y="2369367"/>
                      <a:pt x="163416" y="2332368"/>
                    </a:cubicBezTo>
                    <a:cubicBezTo>
                      <a:pt x="163416" y="1791921"/>
                      <a:pt x="163416" y="1252134"/>
                      <a:pt x="163416" y="711687"/>
                    </a:cubicBezTo>
                    <a:cubicBezTo>
                      <a:pt x="163416" y="669402"/>
                      <a:pt x="157470" y="674027"/>
                      <a:pt x="199754" y="674027"/>
                    </a:cubicBezTo>
                    <a:cubicBezTo>
                      <a:pt x="436282" y="674027"/>
                      <a:pt x="672811" y="674688"/>
                      <a:pt x="909339" y="674688"/>
                    </a:cubicBezTo>
                    <a:cubicBezTo>
                      <a:pt x="943695" y="674688"/>
                      <a:pt x="943695" y="674688"/>
                      <a:pt x="943035" y="639671"/>
                    </a:cubicBezTo>
                    <a:cubicBezTo>
                      <a:pt x="942374" y="500265"/>
                      <a:pt x="942374" y="360858"/>
                      <a:pt x="941053" y="222113"/>
                    </a:cubicBezTo>
                    <a:cubicBezTo>
                      <a:pt x="941053" y="201631"/>
                      <a:pt x="945017" y="188417"/>
                      <a:pt x="964177" y="176525"/>
                    </a:cubicBezTo>
                    <a:cubicBezTo>
                      <a:pt x="1000515" y="153401"/>
                      <a:pt x="1012407" y="102527"/>
                      <a:pt x="995229" y="58921"/>
                    </a:cubicBezTo>
                    <a:cubicBezTo>
                      <a:pt x="979373" y="17298"/>
                      <a:pt x="941713" y="-4505"/>
                      <a:pt x="894804" y="780"/>
                    </a:cubicBezTo>
                    <a:cubicBezTo>
                      <a:pt x="851859" y="5405"/>
                      <a:pt x="822128" y="34476"/>
                      <a:pt x="813538" y="80724"/>
                    </a:cubicBezTo>
                    <a:cubicBezTo>
                      <a:pt x="805610" y="125651"/>
                      <a:pt x="826752" y="169918"/>
                      <a:pt x="867055" y="187096"/>
                    </a:cubicBezTo>
                    <a:cubicBezTo>
                      <a:pt x="883572" y="193703"/>
                      <a:pt x="886876" y="202292"/>
                      <a:pt x="886876" y="218809"/>
                    </a:cubicBezTo>
                    <a:cubicBezTo>
                      <a:pt x="886215" y="343020"/>
                      <a:pt x="885554" y="467230"/>
                      <a:pt x="886876" y="590780"/>
                    </a:cubicBezTo>
                    <a:cubicBezTo>
                      <a:pt x="886876" y="615226"/>
                      <a:pt x="880269" y="620511"/>
                      <a:pt x="857144" y="619850"/>
                    </a:cubicBezTo>
                    <a:cubicBezTo>
                      <a:pt x="612688" y="618529"/>
                      <a:pt x="368231" y="619190"/>
                      <a:pt x="123114" y="617208"/>
                    </a:cubicBezTo>
                    <a:cubicBezTo>
                      <a:pt x="97347" y="617208"/>
                      <a:pt x="88758" y="621832"/>
                      <a:pt x="88758" y="650242"/>
                    </a:cubicBezTo>
                    <a:cubicBezTo>
                      <a:pt x="90079" y="1209850"/>
                      <a:pt x="89418" y="1770118"/>
                      <a:pt x="89418" y="2329726"/>
                    </a:cubicBezTo>
                    <a:cubicBezTo>
                      <a:pt x="89418" y="2337654"/>
                      <a:pt x="88758" y="2345582"/>
                      <a:pt x="89418" y="2353511"/>
                    </a:cubicBezTo>
                    <a:cubicBezTo>
                      <a:pt x="90079" y="2366064"/>
                      <a:pt x="85454" y="2370689"/>
                      <a:pt x="72240" y="2370689"/>
                    </a:cubicBezTo>
                    <a:cubicBezTo>
                      <a:pt x="49777" y="2370689"/>
                      <a:pt x="27974" y="2367385"/>
                      <a:pt x="5510" y="2372671"/>
                    </a:cubicBezTo>
                    <a:cubicBezTo>
                      <a:pt x="5510" y="2377956"/>
                      <a:pt x="6171" y="2383242"/>
                      <a:pt x="6171" y="2388527"/>
                    </a:cubicBezTo>
                    <a:cubicBezTo>
                      <a:pt x="10135" y="2488292"/>
                      <a:pt x="-1757" y="2588057"/>
                      <a:pt x="225" y="2687822"/>
                    </a:cubicBezTo>
                    <a:cubicBezTo>
                      <a:pt x="885" y="2713589"/>
                      <a:pt x="8814" y="2722178"/>
                      <a:pt x="34581" y="2721517"/>
                    </a:cubicBezTo>
                    <a:cubicBezTo>
                      <a:pt x="81490" y="2720195"/>
                      <a:pt x="127078" y="2721517"/>
                      <a:pt x="172666" y="2721517"/>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0" name="Freeform: Shape 39">
                <a:extLst>
                  <a:ext uri="{FF2B5EF4-FFF2-40B4-BE49-F238E27FC236}">
                    <a16:creationId xmlns:a16="http://schemas.microsoft.com/office/drawing/2014/main" id="{A10EA639-FC1C-479C-A810-F89A99738FA2}"/>
                  </a:ext>
                </a:extLst>
              </p:cNvPr>
              <p:cNvSpPr/>
              <p:nvPr/>
            </p:nvSpPr>
            <p:spPr>
              <a:xfrm>
                <a:off x="4759365" y="4189423"/>
                <a:ext cx="965361" cy="2451243"/>
              </a:xfrm>
              <a:custGeom>
                <a:avLst/>
                <a:gdLst>
                  <a:gd name="connsiteX0" fmla="*/ 846399 w 965361"/>
                  <a:gd name="connsiteY0" fmla="*/ 2292642 h 2451243"/>
                  <a:gd name="connsiteX1" fmla="*/ 845739 w 965361"/>
                  <a:gd name="connsiteY1" fmla="*/ 395791 h 2451243"/>
                  <a:gd name="connsiteX2" fmla="*/ 845739 w 965361"/>
                  <a:gd name="connsiteY2" fmla="*/ 368702 h 2451243"/>
                  <a:gd name="connsiteX3" fmla="*/ 862917 w 965361"/>
                  <a:gd name="connsiteY3" fmla="*/ 351524 h 2451243"/>
                  <a:gd name="connsiteX4" fmla="*/ 937575 w 965361"/>
                  <a:gd name="connsiteY4" fmla="*/ 352185 h 2451243"/>
                  <a:gd name="connsiteX5" fmla="*/ 963342 w 965361"/>
                  <a:gd name="connsiteY5" fmla="*/ 327078 h 2451243"/>
                  <a:gd name="connsiteX6" fmla="*/ 965324 w 965361"/>
                  <a:gd name="connsiteY6" fmla="*/ 177101 h 2451243"/>
                  <a:gd name="connsiteX7" fmla="*/ 965324 w 965361"/>
                  <a:gd name="connsiteY7" fmla="*/ 35052 h 2451243"/>
                  <a:gd name="connsiteX8" fmla="*/ 931629 w 965361"/>
                  <a:gd name="connsiteY8" fmla="*/ 35 h 2451243"/>
                  <a:gd name="connsiteX9" fmla="*/ 784294 w 965361"/>
                  <a:gd name="connsiteY9" fmla="*/ 35 h 2451243"/>
                  <a:gd name="connsiteX10" fmla="*/ 751260 w 965361"/>
                  <a:gd name="connsiteY10" fmla="*/ 32409 h 2451243"/>
                  <a:gd name="connsiteX11" fmla="*/ 751260 w 965361"/>
                  <a:gd name="connsiteY11" fmla="*/ 177101 h 2451243"/>
                  <a:gd name="connsiteX12" fmla="*/ 753242 w 965361"/>
                  <a:gd name="connsiteY12" fmla="*/ 327078 h 2451243"/>
                  <a:gd name="connsiteX13" fmla="*/ 757866 w 965361"/>
                  <a:gd name="connsiteY13" fmla="*/ 348882 h 2451243"/>
                  <a:gd name="connsiteX14" fmla="*/ 773063 w 965361"/>
                  <a:gd name="connsiteY14" fmla="*/ 382577 h 2451243"/>
                  <a:gd name="connsiteX15" fmla="*/ 773063 w 965361"/>
                  <a:gd name="connsiteY15" fmla="*/ 2268197 h 2451243"/>
                  <a:gd name="connsiteX16" fmla="*/ 720207 w 965361"/>
                  <a:gd name="connsiteY16" fmla="*/ 2321713 h 2451243"/>
                  <a:gd name="connsiteX17" fmla="*/ 208830 w 965361"/>
                  <a:gd name="connsiteY17" fmla="*/ 2322373 h 2451243"/>
                  <a:gd name="connsiteX18" fmla="*/ 175795 w 965361"/>
                  <a:gd name="connsiteY18" fmla="*/ 2303213 h 2451243"/>
                  <a:gd name="connsiteX19" fmla="*/ 65460 w 965361"/>
                  <a:gd name="connsiteY19" fmla="*/ 2259607 h 2451243"/>
                  <a:gd name="connsiteX20" fmla="*/ 51 w 965361"/>
                  <a:gd name="connsiteY20" fmla="*/ 2358712 h 2451243"/>
                  <a:gd name="connsiteX21" fmla="*/ 70084 w 965361"/>
                  <a:gd name="connsiteY21" fmla="*/ 2448566 h 2451243"/>
                  <a:gd name="connsiteX22" fmla="*/ 177117 w 965361"/>
                  <a:gd name="connsiteY22" fmla="*/ 2399014 h 2451243"/>
                  <a:gd name="connsiteX23" fmla="*/ 212794 w 965361"/>
                  <a:gd name="connsiteY23" fmla="*/ 2376550 h 2451243"/>
                  <a:gd name="connsiteX24" fmla="*/ 703029 w 965361"/>
                  <a:gd name="connsiteY24" fmla="*/ 2377872 h 2451243"/>
                  <a:gd name="connsiteX25" fmla="*/ 821293 w 965361"/>
                  <a:gd name="connsiteY25" fmla="*/ 2340873 h 2451243"/>
                  <a:gd name="connsiteX26" fmla="*/ 846399 w 965361"/>
                  <a:gd name="connsiteY26" fmla="*/ 2292642 h 24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361" h="2451243">
                    <a:moveTo>
                      <a:pt x="846399" y="2292642"/>
                    </a:moveTo>
                    <a:cubicBezTo>
                      <a:pt x="845739" y="1660359"/>
                      <a:pt x="845739" y="1028075"/>
                      <a:pt x="845739" y="395791"/>
                    </a:cubicBezTo>
                    <a:cubicBezTo>
                      <a:pt x="845739" y="386541"/>
                      <a:pt x="846399" y="377952"/>
                      <a:pt x="845739" y="368702"/>
                    </a:cubicBezTo>
                    <a:cubicBezTo>
                      <a:pt x="845078" y="356149"/>
                      <a:pt x="850364" y="351524"/>
                      <a:pt x="862917" y="351524"/>
                    </a:cubicBezTo>
                    <a:cubicBezTo>
                      <a:pt x="888023" y="352185"/>
                      <a:pt x="913129" y="350203"/>
                      <a:pt x="937575" y="352185"/>
                    </a:cubicBezTo>
                    <a:cubicBezTo>
                      <a:pt x="957396" y="353506"/>
                      <a:pt x="964003" y="347560"/>
                      <a:pt x="963342" y="327078"/>
                    </a:cubicBezTo>
                    <a:cubicBezTo>
                      <a:pt x="963342" y="276866"/>
                      <a:pt x="960039" y="227314"/>
                      <a:pt x="965324" y="177101"/>
                    </a:cubicBezTo>
                    <a:cubicBezTo>
                      <a:pt x="965324" y="129531"/>
                      <a:pt x="964003" y="82622"/>
                      <a:pt x="965324" y="35052"/>
                    </a:cubicBezTo>
                    <a:cubicBezTo>
                      <a:pt x="965985" y="9945"/>
                      <a:pt x="958057" y="-625"/>
                      <a:pt x="931629" y="35"/>
                    </a:cubicBezTo>
                    <a:cubicBezTo>
                      <a:pt x="882738" y="1357"/>
                      <a:pt x="833185" y="1357"/>
                      <a:pt x="784294" y="35"/>
                    </a:cubicBezTo>
                    <a:cubicBezTo>
                      <a:pt x="760509" y="-625"/>
                      <a:pt x="750599" y="7963"/>
                      <a:pt x="751260" y="32409"/>
                    </a:cubicBezTo>
                    <a:cubicBezTo>
                      <a:pt x="752581" y="80640"/>
                      <a:pt x="751260" y="128870"/>
                      <a:pt x="751260" y="177101"/>
                    </a:cubicBezTo>
                    <a:cubicBezTo>
                      <a:pt x="751920" y="227314"/>
                      <a:pt x="751920" y="276866"/>
                      <a:pt x="753242" y="327078"/>
                    </a:cubicBezTo>
                    <a:cubicBezTo>
                      <a:pt x="753242" y="335007"/>
                      <a:pt x="749278" y="346899"/>
                      <a:pt x="757866" y="348882"/>
                    </a:cubicBezTo>
                    <a:cubicBezTo>
                      <a:pt x="779669" y="354167"/>
                      <a:pt x="773063" y="370024"/>
                      <a:pt x="773063" y="382577"/>
                    </a:cubicBezTo>
                    <a:cubicBezTo>
                      <a:pt x="773063" y="1010896"/>
                      <a:pt x="773063" y="1639877"/>
                      <a:pt x="773063" y="2268197"/>
                    </a:cubicBezTo>
                    <a:cubicBezTo>
                      <a:pt x="773063" y="2305195"/>
                      <a:pt x="757206" y="2321713"/>
                      <a:pt x="720207" y="2321713"/>
                    </a:cubicBezTo>
                    <a:cubicBezTo>
                      <a:pt x="549748" y="2321713"/>
                      <a:pt x="379289" y="2321713"/>
                      <a:pt x="208830" y="2322373"/>
                    </a:cubicBezTo>
                    <a:cubicBezTo>
                      <a:pt x="192313" y="2322373"/>
                      <a:pt x="183724" y="2318409"/>
                      <a:pt x="175795" y="2303213"/>
                    </a:cubicBezTo>
                    <a:cubicBezTo>
                      <a:pt x="155314" y="2263572"/>
                      <a:pt x="109726" y="2246394"/>
                      <a:pt x="65460" y="2259607"/>
                    </a:cubicBezTo>
                    <a:cubicBezTo>
                      <a:pt x="23175" y="2272161"/>
                      <a:pt x="-1271" y="2309159"/>
                      <a:pt x="51" y="2358712"/>
                    </a:cubicBezTo>
                    <a:cubicBezTo>
                      <a:pt x="1372" y="2404300"/>
                      <a:pt x="29782" y="2439977"/>
                      <a:pt x="70084" y="2448566"/>
                    </a:cubicBezTo>
                    <a:cubicBezTo>
                      <a:pt x="117654" y="2458476"/>
                      <a:pt x="159939" y="2440638"/>
                      <a:pt x="177117" y="2399014"/>
                    </a:cubicBezTo>
                    <a:cubicBezTo>
                      <a:pt x="185045" y="2379854"/>
                      <a:pt x="195616" y="2376550"/>
                      <a:pt x="212794" y="2376550"/>
                    </a:cubicBezTo>
                    <a:cubicBezTo>
                      <a:pt x="375986" y="2377211"/>
                      <a:pt x="539838" y="2375229"/>
                      <a:pt x="703029" y="2377872"/>
                    </a:cubicBezTo>
                    <a:cubicBezTo>
                      <a:pt x="747956" y="2378532"/>
                      <a:pt x="785616" y="2370604"/>
                      <a:pt x="821293" y="2340873"/>
                    </a:cubicBezTo>
                    <a:cubicBezTo>
                      <a:pt x="838471" y="2326998"/>
                      <a:pt x="846399" y="2314445"/>
                      <a:pt x="846399" y="2292642"/>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1" name="Freeform: Shape 40">
                <a:extLst>
                  <a:ext uri="{FF2B5EF4-FFF2-40B4-BE49-F238E27FC236}">
                    <a16:creationId xmlns:a16="http://schemas.microsoft.com/office/drawing/2014/main" id="{AA84C237-2B63-43C5-91BE-BAD1DE0F0460}"/>
                  </a:ext>
                </a:extLst>
              </p:cNvPr>
              <p:cNvSpPr/>
              <p:nvPr/>
            </p:nvSpPr>
            <p:spPr>
              <a:xfrm>
                <a:off x="6680486" y="94"/>
                <a:ext cx="240102" cy="2819084"/>
              </a:xfrm>
              <a:custGeom>
                <a:avLst/>
                <a:gdLst>
                  <a:gd name="connsiteX0" fmla="*/ 208346 w 240102"/>
                  <a:gd name="connsiteY0" fmla="*/ 2818424 h 2819084"/>
                  <a:gd name="connsiteX1" fmla="*/ 240059 w 240102"/>
                  <a:gd name="connsiteY1" fmla="*/ 2785390 h 2819084"/>
                  <a:gd name="connsiteX2" fmla="*/ 240059 w 240102"/>
                  <a:gd name="connsiteY2" fmla="*/ 2641358 h 2819084"/>
                  <a:gd name="connsiteX3" fmla="*/ 240059 w 240102"/>
                  <a:gd name="connsiteY3" fmla="*/ 2518470 h 2819084"/>
                  <a:gd name="connsiteX4" fmla="*/ 189846 w 240102"/>
                  <a:gd name="connsiteY4" fmla="*/ 2468917 h 2819084"/>
                  <a:gd name="connsiteX5" fmla="*/ 156151 w 240102"/>
                  <a:gd name="connsiteY5" fmla="*/ 2435222 h 2819084"/>
                  <a:gd name="connsiteX6" fmla="*/ 156812 w 240102"/>
                  <a:gd name="connsiteY6" fmla="*/ 215291 h 2819084"/>
                  <a:gd name="connsiteX7" fmla="*/ 173990 w 240102"/>
                  <a:gd name="connsiteY7" fmla="*/ 153186 h 2819084"/>
                  <a:gd name="connsiteX8" fmla="*/ 141616 w 240102"/>
                  <a:gd name="connsiteY8" fmla="*/ 11137 h 2819084"/>
                  <a:gd name="connsiteX9" fmla="*/ 8816 w 240102"/>
                  <a:gd name="connsiteY9" fmla="*/ 56725 h 2819084"/>
                  <a:gd name="connsiteX10" fmla="*/ 68940 w 240102"/>
                  <a:gd name="connsiteY10" fmla="*/ 192167 h 2819084"/>
                  <a:gd name="connsiteX11" fmla="*/ 84135 w 240102"/>
                  <a:gd name="connsiteY11" fmla="*/ 222559 h 2819084"/>
                  <a:gd name="connsiteX12" fmla="*/ 84796 w 240102"/>
                  <a:gd name="connsiteY12" fmla="*/ 2437204 h 2819084"/>
                  <a:gd name="connsiteX13" fmla="*/ 53743 w 240102"/>
                  <a:gd name="connsiteY13" fmla="*/ 2467596 h 2819084"/>
                  <a:gd name="connsiteX14" fmla="*/ 29958 w 240102"/>
                  <a:gd name="connsiteY14" fmla="*/ 2491381 h 2819084"/>
                  <a:gd name="connsiteX15" fmla="*/ 30619 w 240102"/>
                  <a:gd name="connsiteY15" fmla="*/ 2641358 h 2819084"/>
                  <a:gd name="connsiteX16" fmla="*/ 30619 w 240102"/>
                  <a:gd name="connsiteY16" fmla="*/ 2788032 h 2819084"/>
                  <a:gd name="connsiteX17" fmla="*/ 61672 w 240102"/>
                  <a:gd name="connsiteY17" fmla="*/ 2819085 h 2819084"/>
                  <a:gd name="connsiteX18" fmla="*/ 208346 w 240102"/>
                  <a:gd name="connsiteY18" fmla="*/ 2818424 h 281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02" h="2819084">
                    <a:moveTo>
                      <a:pt x="208346" y="2818424"/>
                    </a:moveTo>
                    <a:cubicBezTo>
                      <a:pt x="234113" y="2819085"/>
                      <a:pt x="240720" y="2808514"/>
                      <a:pt x="240059" y="2785390"/>
                    </a:cubicBezTo>
                    <a:cubicBezTo>
                      <a:pt x="238737" y="2737159"/>
                      <a:pt x="240059" y="2689589"/>
                      <a:pt x="240059" y="2641358"/>
                    </a:cubicBezTo>
                    <a:cubicBezTo>
                      <a:pt x="240059" y="2600395"/>
                      <a:pt x="240059" y="2559432"/>
                      <a:pt x="240059" y="2518470"/>
                    </a:cubicBezTo>
                    <a:cubicBezTo>
                      <a:pt x="240059" y="2468257"/>
                      <a:pt x="240059" y="2466275"/>
                      <a:pt x="189846" y="2468917"/>
                    </a:cubicBezTo>
                    <a:cubicBezTo>
                      <a:pt x="162758" y="2470239"/>
                      <a:pt x="156151" y="2462971"/>
                      <a:pt x="156151" y="2435222"/>
                    </a:cubicBezTo>
                    <a:cubicBezTo>
                      <a:pt x="156812" y="1695245"/>
                      <a:pt x="156812" y="955268"/>
                      <a:pt x="156812" y="215291"/>
                    </a:cubicBezTo>
                    <a:cubicBezTo>
                      <a:pt x="156812" y="192828"/>
                      <a:pt x="159454" y="173668"/>
                      <a:pt x="173990" y="153186"/>
                    </a:cubicBezTo>
                    <a:cubicBezTo>
                      <a:pt x="207685" y="106277"/>
                      <a:pt x="189185" y="35583"/>
                      <a:pt x="141616" y="11137"/>
                    </a:cubicBezTo>
                    <a:cubicBezTo>
                      <a:pt x="90742" y="-14630"/>
                      <a:pt x="29958" y="5851"/>
                      <a:pt x="8816" y="56725"/>
                    </a:cubicBezTo>
                    <a:cubicBezTo>
                      <a:pt x="-14969" y="113544"/>
                      <a:pt x="10798" y="174989"/>
                      <a:pt x="68940" y="192167"/>
                    </a:cubicBezTo>
                    <a:cubicBezTo>
                      <a:pt x="89421" y="198113"/>
                      <a:pt x="84135" y="210666"/>
                      <a:pt x="84135" y="222559"/>
                    </a:cubicBezTo>
                    <a:cubicBezTo>
                      <a:pt x="84135" y="960554"/>
                      <a:pt x="84135" y="1698549"/>
                      <a:pt x="84796" y="2437204"/>
                    </a:cubicBezTo>
                    <a:cubicBezTo>
                      <a:pt x="84796" y="2461650"/>
                      <a:pt x="78189" y="2471560"/>
                      <a:pt x="53743" y="2467596"/>
                    </a:cubicBezTo>
                    <a:cubicBezTo>
                      <a:pt x="35244" y="2464953"/>
                      <a:pt x="29298" y="2472221"/>
                      <a:pt x="29958" y="2491381"/>
                    </a:cubicBezTo>
                    <a:cubicBezTo>
                      <a:pt x="31280" y="2541594"/>
                      <a:pt x="30619" y="2591146"/>
                      <a:pt x="30619" y="2641358"/>
                    </a:cubicBezTo>
                    <a:cubicBezTo>
                      <a:pt x="30619" y="2690250"/>
                      <a:pt x="31940" y="2739141"/>
                      <a:pt x="30619" y="2788032"/>
                    </a:cubicBezTo>
                    <a:cubicBezTo>
                      <a:pt x="29958" y="2811817"/>
                      <a:pt x="39208" y="2819085"/>
                      <a:pt x="61672" y="2819085"/>
                    </a:cubicBezTo>
                    <a:cubicBezTo>
                      <a:pt x="110563" y="2817103"/>
                      <a:pt x="159454" y="2817103"/>
                      <a:pt x="208346" y="2818424"/>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2" name="Freeform: Shape 41">
                <a:extLst>
                  <a:ext uri="{FF2B5EF4-FFF2-40B4-BE49-F238E27FC236}">
                    <a16:creationId xmlns:a16="http://schemas.microsoft.com/office/drawing/2014/main" id="{337F5C5C-1F14-4702-93DF-28CEDDD0D46C}"/>
                  </a:ext>
                </a:extLst>
              </p:cNvPr>
              <p:cNvSpPr/>
              <p:nvPr/>
            </p:nvSpPr>
            <p:spPr>
              <a:xfrm>
                <a:off x="7550148" y="1375059"/>
                <a:ext cx="1347294" cy="1442833"/>
              </a:xfrm>
              <a:custGeom>
                <a:avLst/>
                <a:gdLst>
                  <a:gd name="connsiteX0" fmla="*/ 136802 w 1347294"/>
                  <a:gd name="connsiteY0" fmla="*/ 78466 h 1442833"/>
                  <a:gd name="connsiteX1" fmla="*/ 138123 w 1347294"/>
                  <a:gd name="connsiteY1" fmla="*/ 512542 h 1442833"/>
                  <a:gd name="connsiteX2" fmla="*/ 138784 w 1347294"/>
                  <a:gd name="connsiteY2" fmla="*/ 1066864 h 1442833"/>
                  <a:gd name="connsiteX3" fmla="*/ 113677 w 1347294"/>
                  <a:gd name="connsiteY3" fmla="*/ 1092631 h 1442833"/>
                  <a:gd name="connsiteX4" fmla="*/ 25145 w 1347294"/>
                  <a:gd name="connsiteY4" fmla="*/ 1091970 h 1442833"/>
                  <a:gd name="connsiteX5" fmla="*/ 38 w 1347294"/>
                  <a:gd name="connsiteY5" fmla="*/ 1115094 h 1442833"/>
                  <a:gd name="connsiteX6" fmla="*/ 699 w 1347294"/>
                  <a:gd name="connsiteY6" fmla="*/ 1265072 h 1442833"/>
                  <a:gd name="connsiteX7" fmla="*/ 699 w 1347294"/>
                  <a:gd name="connsiteY7" fmla="*/ 1414389 h 1442833"/>
                  <a:gd name="connsiteX8" fmla="*/ 29109 w 1347294"/>
                  <a:gd name="connsiteY8" fmla="*/ 1442799 h 1442833"/>
                  <a:gd name="connsiteX9" fmla="*/ 181068 w 1347294"/>
                  <a:gd name="connsiteY9" fmla="*/ 1442799 h 1442833"/>
                  <a:gd name="connsiteX10" fmla="*/ 210139 w 1347294"/>
                  <a:gd name="connsiteY10" fmla="*/ 1412407 h 1442833"/>
                  <a:gd name="connsiteX11" fmla="*/ 210139 w 1347294"/>
                  <a:gd name="connsiteY11" fmla="*/ 1265733 h 1442833"/>
                  <a:gd name="connsiteX12" fmla="*/ 209478 w 1347294"/>
                  <a:gd name="connsiteY12" fmla="*/ 1113112 h 1442833"/>
                  <a:gd name="connsiteX13" fmla="*/ 205514 w 1347294"/>
                  <a:gd name="connsiteY13" fmla="*/ 1093952 h 1442833"/>
                  <a:gd name="connsiteX14" fmla="*/ 191639 w 1347294"/>
                  <a:gd name="connsiteY14" fmla="*/ 1064221 h 1442833"/>
                  <a:gd name="connsiteX15" fmla="*/ 190979 w 1347294"/>
                  <a:gd name="connsiteY15" fmla="*/ 148500 h 1442833"/>
                  <a:gd name="connsiteX16" fmla="*/ 220049 w 1347294"/>
                  <a:gd name="connsiteY16" fmla="*/ 118768 h 1442833"/>
                  <a:gd name="connsiteX17" fmla="*/ 1133128 w 1347294"/>
                  <a:gd name="connsiteY17" fmla="*/ 118768 h 1442833"/>
                  <a:gd name="connsiteX18" fmla="*/ 1166162 w 1347294"/>
                  <a:gd name="connsiteY18" fmla="*/ 139911 h 1442833"/>
                  <a:gd name="connsiteX19" fmla="*/ 1267909 w 1347294"/>
                  <a:gd name="connsiteY19" fmla="*/ 194748 h 1442833"/>
                  <a:gd name="connsiteX20" fmla="*/ 1345211 w 1347294"/>
                  <a:gd name="connsiteY20" fmla="*/ 120090 h 1442833"/>
                  <a:gd name="connsiteX21" fmla="*/ 1299623 w 1347294"/>
                  <a:gd name="connsiteY21" fmla="*/ 11736 h 1442833"/>
                  <a:gd name="connsiteX22" fmla="*/ 1185983 w 1347294"/>
                  <a:gd name="connsiteY22" fmla="*/ 27593 h 1442833"/>
                  <a:gd name="connsiteX23" fmla="*/ 1142378 w 1347294"/>
                  <a:gd name="connsiteY23" fmla="*/ 45431 h 1442833"/>
                  <a:gd name="connsiteX24" fmla="*/ 170497 w 1347294"/>
                  <a:gd name="connsiteY24" fmla="*/ 44110 h 1442833"/>
                  <a:gd name="connsiteX25" fmla="*/ 136802 w 1347294"/>
                  <a:gd name="connsiteY25" fmla="*/ 78466 h 144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294" h="1442833">
                    <a:moveTo>
                      <a:pt x="136802" y="78466"/>
                    </a:moveTo>
                    <a:cubicBezTo>
                      <a:pt x="138784" y="223158"/>
                      <a:pt x="138123" y="367850"/>
                      <a:pt x="138123" y="512542"/>
                    </a:cubicBezTo>
                    <a:cubicBezTo>
                      <a:pt x="138123" y="697536"/>
                      <a:pt x="138123" y="881870"/>
                      <a:pt x="138784" y="1066864"/>
                    </a:cubicBezTo>
                    <a:cubicBezTo>
                      <a:pt x="138784" y="1086024"/>
                      <a:pt x="134820" y="1093952"/>
                      <a:pt x="113677" y="1092631"/>
                    </a:cubicBezTo>
                    <a:cubicBezTo>
                      <a:pt x="84607" y="1090649"/>
                      <a:pt x="54876" y="1093292"/>
                      <a:pt x="25145" y="1091970"/>
                    </a:cubicBezTo>
                    <a:cubicBezTo>
                      <a:pt x="7306" y="1091309"/>
                      <a:pt x="-623" y="1095274"/>
                      <a:pt x="38" y="1115094"/>
                    </a:cubicBezTo>
                    <a:cubicBezTo>
                      <a:pt x="1359" y="1165307"/>
                      <a:pt x="699" y="1214859"/>
                      <a:pt x="699" y="1265072"/>
                    </a:cubicBezTo>
                    <a:cubicBezTo>
                      <a:pt x="699" y="1314624"/>
                      <a:pt x="1359" y="1364837"/>
                      <a:pt x="699" y="1414389"/>
                    </a:cubicBezTo>
                    <a:cubicBezTo>
                      <a:pt x="699" y="1434870"/>
                      <a:pt x="7966" y="1443459"/>
                      <a:pt x="29109" y="1442799"/>
                    </a:cubicBezTo>
                    <a:cubicBezTo>
                      <a:pt x="79982" y="1442138"/>
                      <a:pt x="130856" y="1442138"/>
                      <a:pt x="181068" y="1442799"/>
                    </a:cubicBezTo>
                    <a:cubicBezTo>
                      <a:pt x="203532" y="1443459"/>
                      <a:pt x="210799" y="1434210"/>
                      <a:pt x="210139" y="1412407"/>
                    </a:cubicBezTo>
                    <a:cubicBezTo>
                      <a:pt x="209478" y="1363515"/>
                      <a:pt x="210139" y="1314624"/>
                      <a:pt x="210139" y="1265733"/>
                    </a:cubicBezTo>
                    <a:cubicBezTo>
                      <a:pt x="210139" y="1214859"/>
                      <a:pt x="210139" y="1163986"/>
                      <a:pt x="209478" y="1113112"/>
                    </a:cubicBezTo>
                    <a:cubicBezTo>
                      <a:pt x="209478" y="1106506"/>
                      <a:pt x="213442" y="1095274"/>
                      <a:pt x="205514" y="1093952"/>
                    </a:cubicBezTo>
                    <a:cubicBezTo>
                      <a:pt x="186354" y="1089327"/>
                      <a:pt x="191639" y="1075453"/>
                      <a:pt x="191639" y="1064221"/>
                    </a:cubicBezTo>
                    <a:cubicBezTo>
                      <a:pt x="191639" y="758981"/>
                      <a:pt x="191639" y="453740"/>
                      <a:pt x="190979" y="148500"/>
                    </a:cubicBezTo>
                    <a:cubicBezTo>
                      <a:pt x="190979" y="125375"/>
                      <a:pt x="195604" y="118768"/>
                      <a:pt x="220049" y="118768"/>
                    </a:cubicBezTo>
                    <a:cubicBezTo>
                      <a:pt x="524629" y="119429"/>
                      <a:pt x="829209" y="119429"/>
                      <a:pt x="1133128" y="118768"/>
                    </a:cubicBezTo>
                    <a:cubicBezTo>
                      <a:pt x="1150306" y="118768"/>
                      <a:pt x="1159555" y="122072"/>
                      <a:pt x="1166162" y="139911"/>
                    </a:cubicBezTo>
                    <a:cubicBezTo>
                      <a:pt x="1182019" y="182195"/>
                      <a:pt x="1219679" y="200694"/>
                      <a:pt x="1267909" y="194748"/>
                    </a:cubicBezTo>
                    <a:cubicBezTo>
                      <a:pt x="1306890" y="190123"/>
                      <a:pt x="1337282" y="161053"/>
                      <a:pt x="1345211" y="120090"/>
                    </a:cubicBezTo>
                    <a:cubicBezTo>
                      <a:pt x="1353799" y="74502"/>
                      <a:pt x="1335300" y="31557"/>
                      <a:pt x="1299623" y="11736"/>
                    </a:cubicBezTo>
                    <a:cubicBezTo>
                      <a:pt x="1262624" y="-8085"/>
                      <a:pt x="1212411" y="-2799"/>
                      <a:pt x="1185983" y="27593"/>
                    </a:cubicBezTo>
                    <a:cubicBezTo>
                      <a:pt x="1173430" y="42128"/>
                      <a:pt x="1160216" y="45431"/>
                      <a:pt x="1142378" y="45431"/>
                    </a:cubicBezTo>
                    <a:cubicBezTo>
                      <a:pt x="818638" y="44771"/>
                      <a:pt x="494237" y="45431"/>
                      <a:pt x="170497" y="44110"/>
                    </a:cubicBezTo>
                    <a:cubicBezTo>
                      <a:pt x="146052" y="46092"/>
                      <a:pt x="136141" y="49396"/>
                      <a:pt x="136802" y="78466"/>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3" name="Freeform: Shape 42">
                <a:extLst>
                  <a:ext uri="{FF2B5EF4-FFF2-40B4-BE49-F238E27FC236}">
                    <a16:creationId xmlns:a16="http://schemas.microsoft.com/office/drawing/2014/main" id="{CE7E341B-FD9D-4E37-B2A0-C076E3FD08EB}"/>
                  </a:ext>
                </a:extLst>
              </p:cNvPr>
              <p:cNvSpPr/>
              <p:nvPr/>
            </p:nvSpPr>
            <p:spPr>
              <a:xfrm>
                <a:off x="5247977" y="706226"/>
                <a:ext cx="832880" cy="2112990"/>
              </a:xfrm>
              <a:custGeom>
                <a:avLst/>
                <a:gdLst>
                  <a:gd name="connsiteX0" fmla="*/ 67744 w 832880"/>
                  <a:gd name="connsiteY0" fmla="*/ 190334 h 2112990"/>
                  <a:gd name="connsiteX1" fmla="*/ 85582 w 832880"/>
                  <a:gd name="connsiteY1" fmla="*/ 219405 h 2112990"/>
                  <a:gd name="connsiteX2" fmla="*/ 84922 w 832880"/>
                  <a:gd name="connsiteY2" fmla="*/ 1012237 h 2112990"/>
                  <a:gd name="connsiteX3" fmla="*/ 115974 w 832880"/>
                  <a:gd name="connsiteY3" fmla="*/ 1042629 h 2112990"/>
                  <a:gd name="connsiteX4" fmla="*/ 651797 w 832880"/>
                  <a:gd name="connsiteY4" fmla="*/ 1041308 h 2112990"/>
                  <a:gd name="connsiteX5" fmla="*/ 683510 w 832880"/>
                  <a:gd name="connsiteY5" fmla="*/ 1074343 h 2112990"/>
                  <a:gd name="connsiteX6" fmla="*/ 682849 w 832880"/>
                  <a:gd name="connsiteY6" fmla="*/ 1711912 h 2112990"/>
                  <a:gd name="connsiteX7" fmla="*/ 634619 w 832880"/>
                  <a:gd name="connsiteY7" fmla="*/ 1762125 h 2112990"/>
                  <a:gd name="connsiteX8" fmla="*/ 626691 w 832880"/>
                  <a:gd name="connsiteY8" fmla="*/ 1764107 h 2112990"/>
                  <a:gd name="connsiteX9" fmla="*/ 627351 w 832880"/>
                  <a:gd name="connsiteY9" fmla="*/ 1799124 h 2112990"/>
                  <a:gd name="connsiteX10" fmla="*/ 622066 w 832880"/>
                  <a:gd name="connsiteY10" fmla="*/ 2081900 h 2112990"/>
                  <a:gd name="connsiteX11" fmla="*/ 653118 w 832880"/>
                  <a:gd name="connsiteY11" fmla="*/ 2112953 h 2112990"/>
                  <a:gd name="connsiteX12" fmla="*/ 805739 w 832880"/>
                  <a:gd name="connsiteY12" fmla="*/ 2112953 h 2112990"/>
                  <a:gd name="connsiteX13" fmla="*/ 832827 w 832880"/>
                  <a:gd name="connsiteY13" fmla="*/ 2083222 h 2112990"/>
                  <a:gd name="connsiteX14" fmla="*/ 830845 w 832880"/>
                  <a:gd name="connsiteY14" fmla="*/ 1765428 h 2112990"/>
                  <a:gd name="connsiteX15" fmla="*/ 770061 w 832880"/>
                  <a:gd name="connsiteY15" fmla="*/ 1762785 h 2112990"/>
                  <a:gd name="connsiteX16" fmla="*/ 737026 w 832880"/>
                  <a:gd name="connsiteY16" fmla="*/ 1731072 h 2112990"/>
                  <a:gd name="connsiteX17" fmla="*/ 738348 w 832880"/>
                  <a:gd name="connsiteY17" fmla="*/ 1016202 h 2112990"/>
                  <a:gd name="connsiteX18" fmla="*/ 709938 w 832880"/>
                  <a:gd name="connsiteY18" fmla="*/ 988452 h 2112990"/>
                  <a:gd name="connsiteX19" fmla="*/ 187990 w 832880"/>
                  <a:gd name="connsiteY19" fmla="*/ 989774 h 2112990"/>
                  <a:gd name="connsiteX20" fmla="*/ 157598 w 832880"/>
                  <a:gd name="connsiteY20" fmla="*/ 958721 h 2112990"/>
                  <a:gd name="connsiteX21" fmla="*/ 158259 w 832880"/>
                  <a:gd name="connsiteY21" fmla="*/ 214119 h 2112990"/>
                  <a:gd name="connsiteX22" fmla="*/ 174776 w 832880"/>
                  <a:gd name="connsiteY22" fmla="*/ 152014 h 2112990"/>
                  <a:gd name="connsiteX23" fmla="*/ 140420 w 832880"/>
                  <a:gd name="connsiteY23" fmla="*/ 10626 h 2112990"/>
                  <a:gd name="connsiteX24" fmla="*/ 9603 w 832880"/>
                  <a:gd name="connsiteY24" fmla="*/ 55553 h 2112990"/>
                  <a:gd name="connsiteX25" fmla="*/ 67744 w 832880"/>
                  <a:gd name="connsiteY25" fmla="*/ 190334 h 211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2880" h="2112990">
                    <a:moveTo>
                      <a:pt x="67744" y="190334"/>
                    </a:moveTo>
                    <a:cubicBezTo>
                      <a:pt x="86243" y="195620"/>
                      <a:pt x="85582" y="206191"/>
                      <a:pt x="85582" y="219405"/>
                    </a:cubicBezTo>
                    <a:cubicBezTo>
                      <a:pt x="85582" y="483682"/>
                      <a:pt x="85582" y="747960"/>
                      <a:pt x="84922" y="1012237"/>
                    </a:cubicBezTo>
                    <a:cubicBezTo>
                      <a:pt x="84922" y="1037344"/>
                      <a:pt x="92189" y="1042629"/>
                      <a:pt x="115974" y="1042629"/>
                    </a:cubicBezTo>
                    <a:cubicBezTo>
                      <a:pt x="294362" y="1041969"/>
                      <a:pt x="472749" y="1042629"/>
                      <a:pt x="651797" y="1041308"/>
                    </a:cubicBezTo>
                    <a:cubicBezTo>
                      <a:pt x="678885" y="1041308"/>
                      <a:pt x="683510" y="1049236"/>
                      <a:pt x="683510" y="1074343"/>
                    </a:cubicBezTo>
                    <a:cubicBezTo>
                      <a:pt x="682849" y="1287086"/>
                      <a:pt x="682849" y="1499168"/>
                      <a:pt x="682849" y="1711912"/>
                    </a:cubicBezTo>
                    <a:cubicBezTo>
                      <a:pt x="682849" y="1759482"/>
                      <a:pt x="682849" y="1759482"/>
                      <a:pt x="634619" y="1762125"/>
                    </a:cubicBezTo>
                    <a:cubicBezTo>
                      <a:pt x="631976" y="1762125"/>
                      <a:pt x="629333" y="1763446"/>
                      <a:pt x="626691" y="1764107"/>
                    </a:cubicBezTo>
                    <a:cubicBezTo>
                      <a:pt x="626691" y="1775999"/>
                      <a:pt x="627351" y="1787231"/>
                      <a:pt x="627351" y="1799124"/>
                    </a:cubicBezTo>
                    <a:cubicBezTo>
                      <a:pt x="625369" y="1893603"/>
                      <a:pt x="624048" y="1988082"/>
                      <a:pt x="622066" y="2081900"/>
                    </a:cubicBezTo>
                    <a:cubicBezTo>
                      <a:pt x="621405" y="2105025"/>
                      <a:pt x="629333" y="2113614"/>
                      <a:pt x="653118" y="2112953"/>
                    </a:cubicBezTo>
                    <a:cubicBezTo>
                      <a:pt x="703992" y="2111632"/>
                      <a:pt x="754865" y="2111632"/>
                      <a:pt x="805739" y="2112953"/>
                    </a:cubicBezTo>
                    <a:cubicBezTo>
                      <a:pt x="828202" y="2113614"/>
                      <a:pt x="833488" y="2105685"/>
                      <a:pt x="832827" y="2083222"/>
                    </a:cubicBezTo>
                    <a:cubicBezTo>
                      <a:pt x="830845" y="1977511"/>
                      <a:pt x="831506" y="1871139"/>
                      <a:pt x="830845" y="1765428"/>
                    </a:cubicBezTo>
                    <a:cubicBezTo>
                      <a:pt x="811024" y="1758821"/>
                      <a:pt x="789882" y="1761464"/>
                      <a:pt x="770061" y="1762785"/>
                    </a:cubicBezTo>
                    <a:cubicBezTo>
                      <a:pt x="744955" y="1764767"/>
                      <a:pt x="737026" y="1757500"/>
                      <a:pt x="737026" y="1731072"/>
                    </a:cubicBezTo>
                    <a:cubicBezTo>
                      <a:pt x="738348" y="1492562"/>
                      <a:pt x="737687" y="1254712"/>
                      <a:pt x="738348" y="1016202"/>
                    </a:cubicBezTo>
                    <a:cubicBezTo>
                      <a:pt x="738348" y="993738"/>
                      <a:pt x="731741" y="987792"/>
                      <a:pt x="709938" y="988452"/>
                    </a:cubicBezTo>
                    <a:cubicBezTo>
                      <a:pt x="536175" y="989113"/>
                      <a:pt x="361752" y="988452"/>
                      <a:pt x="187990" y="989774"/>
                    </a:cubicBezTo>
                    <a:cubicBezTo>
                      <a:pt x="162883" y="989774"/>
                      <a:pt x="156937" y="982506"/>
                      <a:pt x="157598" y="958721"/>
                    </a:cubicBezTo>
                    <a:cubicBezTo>
                      <a:pt x="158259" y="710300"/>
                      <a:pt x="158259" y="462540"/>
                      <a:pt x="158259" y="214119"/>
                    </a:cubicBezTo>
                    <a:cubicBezTo>
                      <a:pt x="158259" y="191656"/>
                      <a:pt x="160901" y="172496"/>
                      <a:pt x="174776" y="152014"/>
                    </a:cubicBezTo>
                    <a:cubicBezTo>
                      <a:pt x="207150" y="104444"/>
                      <a:pt x="188651" y="34411"/>
                      <a:pt x="140420" y="10626"/>
                    </a:cubicBezTo>
                    <a:cubicBezTo>
                      <a:pt x="90207" y="-14481"/>
                      <a:pt x="30084" y="6662"/>
                      <a:pt x="9603" y="55553"/>
                    </a:cubicBezTo>
                    <a:cubicBezTo>
                      <a:pt x="-15504" y="111051"/>
                      <a:pt x="10263" y="173156"/>
                      <a:pt x="67744" y="190334"/>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4" name="Freeform: Shape 43">
                <a:extLst>
                  <a:ext uri="{FF2B5EF4-FFF2-40B4-BE49-F238E27FC236}">
                    <a16:creationId xmlns:a16="http://schemas.microsoft.com/office/drawing/2014/main" id="{1BB60F6F-81E9-44AE-9052-AE1F82E2B22E}"/>
                  </a:ext>
                </a:extLst>
              </p:cNvPr>
              <p:cNvSpPr/>
              <p:nvPr/>
            </p:nvSpPr>
            <p:spPr>
              <a:xfrm>
                <a:off x="3359158" y="3849861"/>
                <a:ext cx="1583966" cy="1084079"/>
              </a:xfrm>
              <a:custGeom>
                <a:avLst/>
                <a:gdLst>
                  <a:gd name="connsiteX0" fmla="*/ 162118 w 1583966"/>
                  <a:gd name="connsiteY0" fmla="*/ 885330 h 1084079"/>
                  <a:gd name="connsiteX1" fmla="*/ 162118 w 1583966"/>
                  <a:gd name="connsiteY1" fmla="*/ 156584 h 1084079"/>
                  <a:gd name="connsiteX2" fmla="*/ 154851 w 1583966"/>
                  <a:gd name="connsiteY2" fmla="*/ 110336 h 1084079"/>
                  <a:gd name="connsiteX3" fmla="*/ 166083 w 1583966"/>
                  <a:gd name="connsiteY3" fmla="*/ 108354 h 1084079"/>
                  <a:gd name="connsiteX4" fmla="*/ 1213282 w 1583966"/>
                  <a:gd name="connsiteY4" fmla="*/ 107693 h 1084079"/>
                  <a:gd name="connsiteX5" fmla="*/ 1235085 w 1583966"/>
                  <a:gd name="connsiteY5" fmla="*/ 130817 h 1084079"/>
                  <a:gd name="connsiteX6" fmla="*/ 1234424 w 1583966"/>
                  <a:gd name="connsiteY6" fmla="*/ 189619 h 1084079"/>
                  <a:gd name="connsiteX7" fmla="*/ 1255566 w 1583966"/>
                  <a:gd name="connsiteY7" fmla="*/ 210761 h 1084079"/>
                  <a:gd name="connsiteX8" fmla="*/ 1410829 w 1583966"/>
                  <a:gd name="connsiteY8" fmla="*/ 211422 h 1084079"/>
                  <a:gd name="connsiteX9" fmla="*/ 1555521 w 1583966"/>
                  <a:gd name="connsiteY9" fmla="*/ 210761 h 1084079"/>
                  <a:gd name="connsiteX10" fmla="*/ 1583931 w 1583966"/>
                  <a:gd name="connsiteY10" fmla="*/ 182351 h 1084079"/>
                  <a:gd name="connsiteX11" fmla="*/ 1583931 w 1583966"/>
                  <a:gd name="connsiteY11" fmla="*/ 29731 h 1084079"/>
                  <a:gd name="connsiteX12" fmla="*/ 1552878 w 1583966"/>
                  <a:gd name="connsiteY12" fmla="*/ 661 h 1084079"/>
                  <a:gd name="connsiteX13" fmla="*/ 1405544 w 1583966"/>
                  <a:gd name="connsiteY13" fmla="*/ 661 h 1084079"/>
                  <a:gd name="connsiteX14" fmla="*/ 1255566 w 1583966"/>
                  <a:gd name="connsiteY14" fmla="*/ 0 h 1084079"/>
                  <a:gd name="connsiteX15" fmla="*/ 1234424 w 1583966"/>
                  <a:gd name="connsiteY15" fmla="*/ 20481 h 1084079"/>
                  <a:gd name="connsiteX16" fmla="*/ 1200729 w 1583966"/>
                  <a:gd name="connsiteY16" fmla="*/ 53516 h 1084079"/>
                  <a:gd name="connsiteX17" fmla="*/ 158815 w 1583966"/>
                  <a:gd name="connsiteY17" fmla="*/ 52855 h 1084079"/>
                  <a:gd name="connsiteX18" fmla="*/ 89442 w 1583966"/>
                  <a:gd name="connsiteY18" fmla="*/ 122228 h 1084079"/>
                  <a:gd name="connsiteX19" fmla="*/ 89442 w 1583966"/>
                  <a:gd name="connsiteY19" fmla="*/ 861544 h 1084079"/>
                  <a:gd name="connsiteX20" fmla="*/ 66318 w 1583966"/>
                  <a:gd name="connsiteY20" fmla="*/ 893918 h 1084079"/>
                  <a:gd name="connsiteX21" fmla="*/ 17427 w 1583966"/>
                  <a:gd name="connsiteY21" fmla="*/ 928935 h 1084079"/>
                  <a:gd name="connsiteX22" fmla="*/ 31301 w 1583966"/>
                  <a:gd name="connsiteY22" fmla="*/ 1061074 h 1084079"/>
                  <a:gd name="connsiteX23" fmla="*/ 155512 w 1583966"/>
                  <a:gd name="connsiteY23" fmla="*/ 1064377 h 1084079"/>
                  <a:gd name="connsiteX24" fmla="*/ 175993 w 1583966"/>
                  <a:gd name="connsiteY24" fmla="*/ 932900 h 1084079"/>
                  <a:gd name="connsiteX25" fmla="*/ 162118 w 1583966"/>
                  <a:gd name="connsiteY25" fmla="*/ 885330 h 10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3966" h="1084079">
                    <a:moveTo>
                      <a:pt x="162118" y="885330"/>
                    </a:moveTo>
                    <a:cubicBezTo>
                      <a:pt x="162118" y="642194"/>
                      <a:pt x="162118" y="399720"/>
                      <a:pt x="162118" y="156584"/>
                    </a:cubicBezTo>
                    <a:cubicBezTo>
                      <a:pt x="162118" y="141388"/>
                      <a:pt x="163440" y="125532"/>
                      <a:pt x="154851" y="110336"/>
                    </a:cubicBezTo>
                    <a:cubicBezTo>
                      <a:pt x="160797" y="109675"/>
                      <a:pt x="163440" y="108354"/>
                      <a:pt x="166083" y="108354"/>
                    </a:cubicBezTo>
                    <a:cubicBezTo>
                      <a:pt x="514929" y="108354"/>
                      <a:pt x="864436" y="108354"/>
                      <a:pt x="1213282" y="107693"/>
                    </a:cubicBezTo>
                    <a:cubicBezTo>
                      <a:pt x="1231782" y="107693"/>
                      <a:pt x="1235746" y="114960"/>
                      <a:pt x="1235085" y="130817"/>
                    </a:cubicBezTo>
                    <a:cubicBezTo>
                      <a:pt x="1233764" y="150638"/>
                      <a:pt x="1235746" y="170459"/>
                      <a:pt x="1234424" y="189619"/>
                    </a:cubicBezTo>
                    <a:cubicBezTo>
                      <a:pt x="1233103" y="206137"/>
                      <a:pt x="1238388" y="211422"/>
                      <a:pt x="1255566" y="210761"/>
                    </a:cubicBezTo>
                    <a:cubicBezTo>
                      <a:pt x="1307101" y="210101"/>
                      <a:pt x="1359295" y="210761"/>
                      <a:pt x="1410829" y="211422"/>
                    </a:cubicBezTo>
                    <a:cubicBezTo>
                      <a:pt x="1459060" y="211422"/>
                      <a:pt x="1507291" y="210101"/>
                      <a:pt x="1555521" y="210761"/>
                    </a:cubicBezTo>
                    <a:cubicBezTo>
                      <a:pt x="1576003" y="210761"/>
                      <a:pt x="1584592" y="203494"/>
                      <a:pt x="1583931" y="182351"/>
                    </a:cubicBezTo>
                    <a:cubicBezTo>
                      <a:pt x="1583270" y="131478"/>
                      <a:pt x="1582610" y="80605"/>
                      <a:pt x="1583931" y="29731"/>
                    </a:cubicBezTo>
                    <a:cubicBezTo>
                      <a:pt x="1584592" y="6607"/>
                      <a:pt x="1574021" y="661"/>
                      <a:pt x="1552878" y="661"/>
                    </a:cubicBezTo>
                    <a:cubicBezTo>
                      <a:pt x="1503987" y="1321"/>
                      <a:pt x="1454435" y="661"/>
                      <a:pt x="1405544" y="661"/>
                    </a:cubicBezTo>
                    <a:cubicBezTo>
                      <a:pt x="1355331" y="661"/>
                      <a:pt x="1305779" y="661"/>
                      <a:pt x="1255566" y="0"/>
                    </a:cubicBezTo>
                    <a:cubicBezTo>
                      <a:pt x="1239710" y="0"/>
                      <a:pt x="1231121" y="3964"/>
                      <a:pt x="1234424" y="20481"/>
                    </a:cubicBezTo>
                    <a:cubicBezTo>
                      <a:pt x="1240370" y="49552"/>
                      <a:pt x="1225835" y="53516"/>
                      <a:pt x="1200729" y="53516"/>
                    </a:cubicBezTo>
                    <a:cubicBezTo>
                      <a:pt x="853204" y="52855"/>
                      <a:pt x="506340" y="52855"/>
                      <a:pt x="158815" y="52855"/>
                    </a:cubicBezTo>
                    <a:cubicBezTo>
                      <a:pt x="113888" y="52855"/>
                      <a:pt x="89442" y="77301"/>
                      <a:pt x="89442" y="122228"/>
                    </a:cubicBezTo>
                    <a:cubicBezTo>
                      <a:pt x="89442" y="368667"/>
                      <a:pt x="89442" y="615106"/>
                      <a:pt x="89442" y="861544"/>
                    </a:cubicBezTo>
                    <a:cubicBezTo>
                      <a:pt x="89442" y="879383"/>
                      <a:pt x="88121" y="891276"/>
                      <a:pt x="66318" y="893918"/>
                    </a:cubicBezTo>
                    <a:cubicBezTo>
                      <a:pt x="45176" y="896561"/>
                      <a:pt x="29319" y="911096"/>
                      <a:pt x="17427" y="928935"/>
                    </a:cubicBezTo>
                    <a:cubicBezTo>
                      <a:pt x="-10323" y="970559"/>
                      <a:pt x="-4376" y="1029361"/>
                      <a:pt x="31301" y="1061074"/>
                    </a:cubicBezTo>
                    <a:cubicBezTo>
                      <a:pt x="63675" y="1090145"/>
                      <a:pt x="120495" y="1092127"/>
                      <a:pt x="155512" y="1064377"/>
                    </a:cubicBezTo>
                    <a:cubicBezTo>
                      <a:pt x="192510" y="1034646"/>
                      <a:pt x="202421" y="975845"/>
                      <a:pt x="175993" y="932900"/>
                    </a:cubicBezTo>
                    <a:cubicBezTo>
                      <a:pt x="164761" y="919025"/>
                      <a:pt x="162118" y="903168"/>
                      <a:pt x="162118" y="885330"/>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5" name="Freeform: Shape 44">
                <a:extLst>
                  <a:ext uri="{FF2B5EF4-FFF2-40B4-BE49-F238E27FC236}">
                    <a16:creationId xmlns:a16="http://schemas.microsoft.com/office/drawing/2014/main" id="{4A1513B1-A88C-4B90-9196-B9B068D2E72B}"/>
                  </a:ext>
                </a:extLst>
              </p:cNvPr>
              <p:cNvSpPr/>
              <p:nvPr/>
            </p:nvSpPr>
            <p:spPr>
              <a:xfrm>
                <a:off x="5898934" y="4190086"/>
                <a:ext cx="245340" cy="2179597"/>
              </a:xfrm>
              <a:custGeom>
                <a:avLst/>
                <a:gdLst>
                  <a:gd name="connsiteX0" fmla="*/ 65588 w 245340"/>
                  <a:gd name="connsiteY0" fmla="*/ 33 h 2179597"/>
                  <a:gd name="connsiteX1" fmla="*/ 34535 w 245340"/>
                  <a:gd name="connsiteY1" fmla="*/ 31746 h 2179597"/>
                  <a:gd name="connsiteX2" fmla="*/ 33874 w 245340"/>
                  <a:gd name="connsiteY2" fmla="*/ 179081 h 2179597"/>
                  <a:gd name="connsiteX3" fmla="*/ 33874 w 245340"/>
                  <a:gd name="connsiteY3" fmla="*/ 331701 h 2179597"/>
                  <a:gd name="connsiteX4" fmla="*/ 53034 w 245340"/>
                  <a:gd name="connsiteY4" fmla="*/ 351522 h 2179597"/>
                  <a:gd name="connsiteX5" fmla="*/ 86730 w 245340"/>
                  <a:gd name="connsiteY5" fmla="*/ 387860 h 2179597"/>
                  <a:gd name="connsiteX6" fmla="*/ 86730 w 245340"/>
                  <a:gd name="connsiteY6" fmla="*/ 1949740 h 2179597"/>
                  <a:gd name="connsiteX7" fmla="*/ 58981 w 245340"/>
                  <a:gd name="connsiteY7" fmla="*/ 1990703 h 2179597"/>
                  <a:gd name="connsiteX8" fmla="*/ 13393 w 245340"/>
                  <a:gd name="connsiteY8" fmla="*/ 2029023 h 2179597"/>
                  <a:gd name="connsiteX9" fmla="*/ 35856 w 245340"/>
                  <a:gd name="connsiteY9" fmla="*/ 2160501 h 2179597"/>
                  <a:gd name="connsiteX10" fmla="*/ 155442 w 245340"/>
                  <a:gd name="connsiteY10" fmla="*/ 2158519 h 2179597"/>
                  <a:gd name="connsiteX11" fmla="*/ 173281 w 245340"/>
                  <a:gd name="connsiteY11" fmla="*/ 2027041 h 2179597"/>
                  <a:gd name="connsiteX12" fmla="*/ 158745 w 245340"/>
                  <a:gd name="connsiteY12" fmla="*/ 1974846 h 2179597"/>
                  <a:gd name="connsiteX13" fmla="*/ 159406 w 245340"/>
                  <a:gd name="connsiteY13" fmla="*/ 418912 h 2179597"/>
                  <a:gd name="connsiteX14" fmla="*/ 164031 w 245340"/>
                  <a:gd name="connsiteY14" fmla="*/ 356807 h 2179597"/>
                  <a:gd name="connsiteX15" fmla="*/ 223493 w 245340"/>
                  <a:gd name="connsiteY15" fmla="*/ 352843 h 2179597"/>
                  <a:gd name="connsiteX16" fmla="*/ 244636 w 245340"/>
                  <a:gd name="connsiteY16" fmla="*/ 331701 h 2179597"/>
                  <a:gd name="connsiteX17" fmla="*/ 245296 w 245340"/>
                  <a:gd name="connsiteY17" fmla="*/ 179081 h 2179597"/>
                  <a:gd name="connsiteX18" fmla="*/ 245296 w 245340"/>
                  <a:gd name="connsiteY18" fmla="*/ 34389 h 2179597"/>
                  <a:gd name="connsiteX19" fmla="*/ 213583 w 245340"/>
                  <a:gd name="connsiteY19" fmla="*/ 693 h 2179597"/>
                  <a:gd name="connsiteX20" fmla="*/ 65588 w 245340"/>
                  <a:gd name="connsiteY20" fmla="*/ 33 h 21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40" h="2179597">
                    <a:moveTo>
                      <a:pt x="65588" y="33"/>
                    </a:moveTo>
                    <a:cubicBezTo>
                      <a:pt x="42463" y="-628"/>
                      <a:pt x="33874" y="8622"/>
                      <a:pt x="34535" y="31746"/>
                    </a:cubicBezTo>
                    <a:cubicBezTo>
                      <a:pt x="35196" y="80638"/>
                      <a:pt x="33874" y="130190"/>
                      <a:pt x="33874" y="179081"/>
                    </a:cubicBezTo>
                    <a:cubicBezTo>
                      <a:pt x="33874" y="229954"/>
                      <a:pt x="34535" y="280828"/>
                      <a:pt x="33874" y="331701"/>
                    </a:cubicBezTo>
                    <a:cubicBezTo>
                      <a:pt x="33874" y="346236"/>
                      <a:pt x="37838" y="354825"/>
                      <a:pt x="53034" y="351522"/>
                    </a:cubicBezTo>
                    <a:cubicBezTo>
                      <a:pt x="84087" y="345576"/>
                      <a:pt x="86730" y="362093"/>
                      <a:pt x="86730" y="387860"/>
                    </a:cubicBezTo>
                    <a:cubicBezTo>
                      <a:pt x="86069" y="908487"/>
                      <a:pt x="86069" y="1429113"/>
                      <a:pt x="86730" y="1949740"/>
                    </a:cubicBezTo>
                    <a:cubicBezTo>
                      <a:pt x="86730" y="1971543"/>
                      <a:pt x="86069" y="1986078"/>
                      <a:pt x="58981" y="1990703"/>
                    </a:cubicBezTo>
                    <a:cubicBezTo>
                      <a:pt x="38499" y="1994006"/>
                      <a:pt x="23303" y="2010524"/>
                      <a:pt x="13393" y="2029023"/>
                    </a:cubicBezTo>
                    <a:cubicBezTo>
                      <a:pt x="-11053" y="2072629"/>
                      <a:pt x="-1142" y="2131431"/>
                      <a:pt x="35856" y="2160501"/>
                    </a:cubicBezTo>
                    <a:cubicBezTo>
                      <a:pt x="68891" y="2186929"/>
                      <a:pt x="123068" y="2185608"/>
                      <a:pt x="155442" y="2158519"/>
                    </a:cubicBezTo>
                    <a:cubicBezTo>
                      <a:pt x="191780" y="2127467"/>
                      <a:pt x="201030" y="2068665"/>
                      <a:pt x="173281" y="2027041"/>
                    </a:cubicBezTo>
                    <a:cubicBezTo>
                      <a:pt x="162049" y="2009863"/>
                      <a:pt x="158745" y="1994006"/>
                      <a:pt x="158745" y="1974846"/>
                    </a:cubicBezTo>
                    <a:cubicBezTo>
                      <a:pt x="158745" y="1456202"/>
                      <a:pt x="158745" y="937557"/>
                      <a:pt x="159406" y="418912"/>
                    </a:cubicBezTo>
                    <a:cubicBezTo>
                      <a:pt x="159406" y="397771"/>
                      <a:pt x="150156" y="371343"/>
                      <a:pt x="164031" y="356807"/>
                    </a:cubicBezTo>
                    <a:cubicBezTo>
                      <a:pt x="177245" y="343594"/>
                      <a:pt x="203012" y="352843"/>
                      <a:pt x="223493" y="352843"/>
                    </a:cubicBezTo>
                    <a:cubicBezTo>
                      <a:pt x="239350" y="352843"/>
                      <a:pt x="245296" y="348219"/>
                      <a:pt x="244636" y="331701"/>
                    </a:cubicBezTo>
                    <a:cubicBezTo>
                      <a:pt x="243975" y="280828"/>
                      <a:pt x="244636" y="229954"/>
                      <a:pt x="245296" y="179081"/>
                    </a:cubicBezTo>
                    <a:cubicBezTo>
                      <a:pt x="245296" y="130850"/>
                      <a:pt x="243975" y="82620"/>
                      <a:pt x="245296" y="34389"/>
                    </a:cubicBezTo>
                    <a:cubicBezTo>
                      <a:pt x="245957" y="10604"/>
                      <a:pt x="239350" y="33"/>
                      <a:pt x="213583" y="693"/>
                    </a:cubicBezTo>
                    <a:cubicBezTo>
                      <a:pt x="163370" y="1354"/>
                      <a:pt x="114479" y="1354"/>
                      <a:pt x="65588" y="33"/>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6" name="Freeform: Shape 45">
                <a:extLst>
                  <a:ext uri="{FF2B5EF4-FFF2-40B4-BE49-F238E27FC236}">
                    <a16:creationId xmlns:a16="http://schemas.microsoft.com/office/drawing/2014/main" id="{7CE51389-3AF0-4CB7-87AC-FECCF24BC70D}"/>
                  </a:ext>
                </a:extLst>
              </p:cNvPr>
              <p:cNvSpPr/>
              <p:nvPr/>
            </p:nvSpPr>
            <p:spPr>
              <a:xfrm>
                <a:off x="4227471" y="4190083"/>
                <a:ext cx="1075696" cy="1355897"/>
              </a:xfrm>
              <a:custGeom>
                <a:avLst/>
                <a:gdLst>
                  <a:gd name="connsiteX0" fmla="*/ 855025 w 1075696"/>
                  <a:gd name="connsiteY0" fmla="*/ 1271871 h 1355897"/>
                  <a:gd name="connsiteX1" fmla="*/ 958093 w 1075696"/>
                  <a:gd name="connsiteY1" fmla="*/ 1234211 h 1355897"/>
                  <a:gd name="connsiteX2" fmla="*/ 979235 w 1075696"/>
                  <a:gd name="connsiteY2" fmla="*/ 1186641 h 1355897"/>
                  <a:gd name="connsiteX3" fmla="*/ 978574 w 1075696"/>
                  <a:gd name="connsiteY3" fmla="*/ 541143 h 1355897"/>
                  <a:gd name="connsiteX4" fmla="*/ 977914 w 1075696"/>
                  <a:gd name="connsiteY4" fmla="*/ 377952 h 1355897"/>
                  <a:gd name="connsiteX5" fmla="*/ 1005663 w 1075696"/>
                  <a:gd name="connsiteY5" fmla="*/ 351524 h 1355897"/>
                  <a:gd name="connsiteX6" fmla="*/ 1051251 w 1075696"/>
                  <a:gd name="connsiteY6" fmla="*/ 352185 h 1355897"/>
                  <a:gd name="connsiteX7" fmla="*/ 1075697 w 1075696"/>
                  <a:gd name="connsiteY7" fmla="*/ 328400 h 1355897"/>
                  <a:gd name="connsiteX8" fmla="*/ 1075697 w 1075696"/>
                  <a:gd name="connsiteY8" fmla="*/ 178422 h 1355897"/>
                  <a:gd name="connsiteX9" fmla="*/ 1075036 w 1075696"/>
                  <a:gd name="connsiteY9" fmla="*/ 28445 h 1355897"/>
                  <a:gd name="connsiteX10" fmla="*/ 1046626 w 1075696"/>
                  <a:gd name="connsiteY10" fmla="*/ 35 h 1355897"/>
                  <a:gd name="connsiteX11" fmla="*/ 896648 w 1075696"/>
                  <a:gd name="connsiteY11" fmla="*/ 35 h 1355897"/>
                  <a:gd name="connsiteX12" fmla="*/ 865596 w 1075696"/>
                  <a:gd name="connsiteY12" fmla="*/ 31088 h 1355897"/>
                  <a:gd name="connsiteX13" fmla="*/ 864935 w 1075696"/>
                  <a:gd name="connsiteY13" fmla="*/ 178422 h 1355897"/>
                  <a:gd name="connsiteX14" fmla="*/ 864935 w 1075696"/>
                  <a:gd name="connsiteY14" fmla="*/ 331043 h 1355897"/>
                  <a:gd name="connsiteX15" fmla="*/ 884095 w 1075696"/>
                  <a:gd name="connsiteY15" fmla="*/ 351524 h 1355897"/>
                  <a:gd name="connsiteX16" fmla="*/ 907880 w 1075696"/>
                  <a:gd name="connsiteY16" fmla="*/ 375970 h 1355897"/>
                  <a:gd name="connsiteX17" fmla="*/ 907220 w 1075696"/>
                  <a:gd name="connsiteY17" fmla="*/ 1171445 h 1355897"/>
                  <a:gd name="connsiteX18" fmla="*/ 861632 w 1075696"/>
                  <a:gd name="connsiteY18" fmla="*/ 1217033 h 1355897"/>
                  <a:gd name="connsiteX19" fmla="*/ 208206 w 1075696"/>
                  <a:gd name="connsiteY19" fmla="*/ 1217694 h 1355897"/>
                  <a:gd name="connsiteX20" fmla="*/ 171868 w 1075696"/>
                  <a:gd name="connsiteY20" fmla="*/ 1198533 h 1355897"/>
                  <a:gd name="connsiteX21" fmla="*/ 57568 w 1075696"/>
                  <a:gd name="connsiteY21" fmla="*/ 1166820 h 1355897"/>
                  <a:gd name="connsiteX22" fmla="*/ 748 w 1075696"/>
                  <a:gd name="connsiteY22" fmla="*/ 1269228 h 1355897"/>
                  <a:gd name="connsiteX23" fmla="*/ 82674 w 1075696"/>
                  <a:gd name="connsiteY23" fmla="*/ 1355118 h 1355897"/>
                  <a:gd name="connsiteX24" fmla="*/ 182439 w 1075696"/>
                  <a:gd name="connsiteY24" fmla="*/ 1296316 h 1355897"/>
                  <a:gd name="connsiteX25" fmla="*/ 220759 w 1075696"/>
                  <a:gd name="connsiteY25" fmla="*/ 1271210 h 1355897"/>
                  <a:gd name="connsiteX26" fmla="*/ 855025 w 1075696"/>
                  <a:gd name="connsiteY26" fmla="*/ 1271871 h 135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5696" h="1355897">
                    <a:moveTo>
                      <a:pt x="855025" y="1271871"/>
                    </a:moveTo>
                    <a:cubicBezTo>
                      <a:pt x="896648" y="1272531"/>
                      <a:pt x="928362" y="1262621"/>
                      <a:pt x="958093" y="1234211"/>
                    </a:cubicBezTo>
                    <a:cubicBezTo>
                      <a:pt x="973289" y="1219676"/>
                      <a:pt x="979235" y="1206462"/>
                      <a:pt x="979235" y="1186641"/>
                    </a:cubicBezTo>
                    <a:cubicBezTo>
                      <a:pt x="978574" y="971255"/>
                      <a:pt x="978574" y="756529"/>
                      <a:pt x="978574" y="541143"/>
                    </a:cubicBezTo>
                    <a:cubicBezTo>
                      <a:pt x="978574" y="486966"/>
                      <a:pt x="979896" y="432129"/>
                      <a:pt x="977914" y="377952"/>
                    </a:cubicBezTo>
                    <a:cubicBezTo>
                      <a:pt x="977253" y="355488"/>
                      <a:pt x="985181" y="350203"/>
                      <a:pt x="1005663" y="351524"/>
                    </a:cubicBezTo>
                    <a:cubicBezTo>
                      <a:pt x="1020859" y="352845"/>
                      <a:pt x="1036055" y="350863"/>
                      <a:pt x="1051251" y="352185"/>
                    </a:cubicBezTo>
                    <a:cubicBezTo>
                      <a:pt x="1069750" y="353506"/>
                      <a:pt x="1075697" y="347560"/>
                      <a:pt x="1075697" y="328400"/>
                    </a:cubicBezTo>
                    <a:cubicBezTo>
                      <a:pt x="1074375" y="278187"/>
                      <a:pt x="1075697" y="228635"/>
                      <a:pt x="1075697" y="178422"/>
                    </a:cubicBezTo>
                    <a:cubicBezTo>
                      <a:pt x="1075697" y="128210"/>
                      <a:pt x="1074375" y="78657"/>
                      <a:pt x="1075036" y="28445"/>
                    </a:cubicBezTo>
                    <a:cubicBezTo>
                      <a:pt x="1075036" y="7303"/>
                      <a:pt x="1067108" y="35"/>
                      <a:pt x="1046626" y="35"/>
                    </a:cubicBezTo>
                    <a:cubicBezTo>
                      <a:pt x="996413" y="696"/>
                      <a:pt x="946861" y="1357"/>
                      <a:pt x="896648" y="35"/>
                    </a:cubicBezTo>
                    <a:cubicBezTo>
                      <a:pt x="873524" y="-626"/>
                      <a:pt x="864935" y="7964"/>
                      <a:pt x="865596" y="31088"/>
                    </a:cubicBezTo>
                    <a:cubicBezTo>
                      <a:pt x="866257" y="79979"/>
                      <a:pt x="865596" y="129531"/>
                      <a:pt x="864935" y="178422"/>
                    </a:cubicBezTo>
                    <a:cubicBezTo>
                      <a:pt x="864935" y="229296"/>
                      <a:pt x="865596" y="280169"/>
                      <a:pt x="864935" y="331043"/>
                    </a:cubicBezTo>
                    <a:cubicBezTo>
                      <a:pt x="864935" y="344917"/>
                      <a:pt x="867578" y="354167"/>
                      <a:pt x="884095" y="351524"/>
                    </a:cubicBezTo>
                    <a:cubicBezTo>
                      <a:pt x="903255" y="348881"/>
                      <a:pt x="907880" y="358131"/>
                      <a:pt x="907880" y="375970"/>
                    </a:cubicBezTo>
                    <a:cubicBezTo>
                      <a:pt x="907220" y="640908"/>
                      <a:pt x="907880" y="906507"/>
                      <a:pt x="907220" y="1171445"/>
                    </a:cubicBezTo>
                    <a:cubicBezTo>
                      <a:pt x="907220" y="1201837"/>
                      <a:pt x="892024" y="1217033"/>
                      <a:pt x="861632" y="1217033"/>
                    </a:cubicBezTo>
                    <a:cubicBezTo>
                      <a:pt x="643603" y="1217033"/>
                      <a:pt x="426235" y="1217033"/>
                      <a:pt x="208206" y="1217694"/>
                    </a:cubicBezTo>
                    <a:cubicBezTo>
                      <a:pt x="191688" y="1217694"/>
                      <a:pt x="181117" y="1213730"/>
                      <a:pt x="171868" y="1198533"/>
                    </a:cubicBezTo>
                    <a:cubicBezTo>
                      <a:pt x="148743" y="1162195"/>
                      <a:pt x="99852" y="1150303"/>
                      <a:pt x="57568" y="1166820"/>
                    </a:cubicBezTo>
                    <a:cubicBezTo>
                      <a:pt x="18587" y="1182016"/>
                      <a:pt x="-4538" y="1224300"/>
                      <a:pt x="748" y="1269228"/>
                    </a:cubicBezTo>
                    <a:cubicBezTo>
                      <a:pt x="6694" y="1316798"/>
                      <a:pt x="37747" y="1349832"/>
                      <a:pt x="82674" y="1355118"/>
                    </a:cubicBezTo>
                    <a:cubicBezTo>
                      <a:pt x="128262" y="1360403"/>
                      <a:pt x="169885" y="1338600"/>
                      <a:pt x="182439" y="1296316"/>
                    </a:cubicBezTo>
                    <a:cubicBezTo>
                      <a:pt x="189706" y="1273853"/>
                      <a:pt x="201599" y="1271210"/>
                      <a:pt x="220759" y="1271210"/>
                    </a:cubicBezTo>
                    <a:cubicBezTo>
                      <a:pt x="431520" y="1271210"/>
                      <a:pt x="643603" y="1269889"/>
                      <a:pt x="855025" y="1271871"/>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7" name="Freeform: Shape 46">
                <a:extLst>
                  <a:ext uri="{FF2B5EF4-FFF2-40B4-BE49-F238E27FC236}">
                    <a16:creationId xmlns:a16="http://schemas.microsoft.com/office/drawing/2014/main" id="{DB867244-0AF8-4B30-8369-C37F2828659A}"/>
                  </a:ext>
                </a:extLst>
              </p:cNvPr>
              <p:cNvSpPr/>
              <p:nvPr/>
            </p:nvSpPr>
            <p:spPr>
              <a:xfrm>
                <a:off x="3293888" y="2993741"/>
                <a:ext cx="1648569" cy="227140"/>
              </a:xfrm>
              <a:custGeom>
                <a:avLst/>
                <a:gdLst>
                  <a:gd name="connsiteX0" fmla="*/ 66839 w 1648569"/>
                  <a:gd name="connsiteY0" fmla="*/ 192784 h 227140"/>
                  <a:gd name="connsiteX1" fmla="*/ 173872 w 1648569"/>
                  <a:gd name="connsiteY1" fmla="*/ 153142 h 227140"/>
                  <a:gd name="connsiteX2" fmla="*/ 215496 w 1648569"/>
                  <a:gd name="connsiteY2" fmla="*/ 130679 h 227140"/>
                  <a:gd name="connsiteX3" fmla="*/ 1265338 w 1648569"/>
                  <a:gd name="connsiteY3" fmla="*/ 130679 h 227140"/>
                  <a:gd name="connsiteX4" fmla="*/ 1283837 w 1648569"/>
                  <a:gd name="connsiteY4" fmla="*/ 130679 h 227140"/>
                  <a:gd name="connsiteX5" fmla="*/ 1299694 w 1648569"/>
                  <a:gd name="connsiteY5" fmla="*/ 146535 h 227140"/>
                  <a:gd name="connsiteX6" fmla="*/ 1299694 w 1648569"/>
                  <a:gd name="connsiteY6" fmla="*/ 165035 h 227140"/>
                  <a:gd name="connsiteX7" fmla="*/ 1362460 w 1648569"/>
                  <a:gd name="connsiteY7" fmla="*/ 226479 h 227140"/>
                  <a:gd name="connsiteX8" fmla="*/ 1474778 w 1648569"/>
                  <a:gd name="connsiteY8" fmla="*/ 227140 h 227140"/>
                  <a:gd name="connsiteX9" fmla="*/ 1618809 w 1648569"/>
                  <a:gd name="connsiteY9" fmla="*/ 226479 h 227140"/>
                  <a:gd name="connsiteX10" fmla="*/ 1648540 w 1648569"/>
                  <a:gd name="connsiteY10" fmla="*/ 196748 h 227140"/>
                  <a:gd name="connsiteX11" fmla="*/ 1648540 w 1648569"/>
                  <a:gd name="connsiteY11" fmla="*/ 47431 h 227140"/>
                  <a:gd name="connsiteX12" fmla="*/ 1616827 w 1648569"/>
                  <a:gd name="connsiteY12" fmla="*/ 17040 h 227140"/>
                  <a:gd name="connsiteX13" fmla="*/ 1475438 w 1648569"/>
                  <a:gd name="connsiteY13" fmla="*/ 16379 h 227140"/>
                  <a:gd name="connsiteX14" fmla="*/ 1320175 w 1648569"/>
                  <a:gd name="connsiteY14" fmla="*/ 17040 h 227140"/>
                  <a:gd name="connsiteX15" fmla="*/ 1300355 w 1648569"/>
                  <a:gd name="connsiteY15" fmla="*/ 30253 h 227140"/>
                  <a:gd name="connsiteX16" fmla="*/ 1267980 w 1648569"/>
                  <a:gd name="connsiteY16" fmla="*/ 59324 h 227140"/>
                  <a:gd name="connsiteX17" fmla="*/ 212853 w 1648569"/>
                  <a:gd name="connsiteY17" fmla="*/ 59324 h 227140"/>
                  <a:gd name="connsiteX18" fmla="*/ 169908 w 1648569"/>
                  <a:gd name="connsiteY18" fmla="*/ 36860 h 227140"/>
                  <a:gd name="connsiteX19" fmla="*/ 62215 w 1648569"/>
                  <a:gd name="connsiteY19" fmla="*/ 5808 h 227140"/>
                  <a:gd name="connsiteX20" fmla="*/ 109 w 1648569"/>
                  <a:gd name="connsiteY20" fmla="*/ 102269 h 227140"/>
                  <a:gd name="connsiteX21" fmla="*/ 66839 w 1648569"/>
                  <a:gd name="connsiteY21" fmla="*/ 192784 h 22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569" h="227140">
                    <a:moveTo>
                      <a:pt x="66839" y="192784"/>
                    </a:moveTo>
                    <a:cubicBezTo>
                      <a:pt x="109785" y="204676"/>
                      <a:pt x="154712" y="190141"/>
                      <a:pt x="173872" y="153142"/>
                    </a:cubicBezTo>
                    <a:cubicBezTo>
                      <a:pt x="184443" y="133982"/>
                      <a:pt x="196335" y="130679"/>
                      <a:pt x="215496" y="130679"/>
                    </a:cubicBezTo>
                    <a:cubicBezTo>
                      <a:pt x="565663" y="131339"/>
                      <a:pt x="915170" y="130679"/>
                      <a:pt x="1265338" y="130679"/>
                    </a:cubicBezTo>
                    <a:cubicBezTo>
                      <a:pt x="1271284" y="130679"/>
                      <a:pt x="1277891" y="131339"/>
                      <a:pt x="1283837" y="130679"/>
                    </a:cubicBezTo>
                    <a:cubicBezTo>
                      <a:pt x="1295069" y="130018"/>
                      <a:pt x="1300355" y="134643"/>
                      <a:pt x="1299694" y="146535"/>
                    </a:cubicBezTo>
                    <a:cubicBezTo>
                      <a:pt x="1299033" y="152482"/>
                      <a:pt x="1299694" y="159089"/>
                      <a:pt x="1299694" y="165035"/>
                    </a:cubicBezTo>
                    <a:cubicBezTo>
                      <a:pt x="1299694" y="226479"/>
                      <a:pt x="1299694" y="226479"/>
                      <a:pt x="1362460" y="226479"/>
                    </a:cubicBezTo>
                    <a:cubicBezTo>
                      <a:pt x="1400119" y="226479"/>
                      <a:pt x="1437118" y="227140"/>
                      <a:pt x="1474778" y="227140"/>
                    </a:cubicBezTo>
                    <a:cubicBezTo>
                      <a:pt x="1523008" y="226479"/>
                      <a:pt x="1571239" y="225819"/>
                      <a:pt x="1618809" y="226479"/>
                    </a:cubicBezTo>
                    <a:cubicBezTo>
                      <a:pt x="1641272" y="227140"/>
                      <a:pt x="1648540" y="217890"/>
                      <a:pt x="1648540" y="196748"/>
                    </a:cubicBezTo>
                    <a:cubicBezTo>
                      <a:pt x="1647879" y="147196"/>
                      <a:pt x="1647219" y="96983"/>
                      <a:pt x="1648540" y="47431"/>
                    </a:cubicBezTo>
                    <a:cubicBezTo>
                      <a:pt x="1649201" y="22986"/>
                      <a:pt x="1638630" y="17040"/>
                      <a:pt x="1616827" y="17040"/>
                    </a:cubicBezTo>
                    <a:cubicBezTo>
                      <a:pt x="1569918" y="17700"/>
                      <a:pt x="1522348" y="16379"/>
                      <a:pt x="1475438" y="16379"/>
                    </a:cubicBezTo>
                    <a:cubicBezTo>
                      <a:pt x="1423904" y="16379"/>
                      <a:pt x="1371709" y="17040"/>
                      <a:pt x="1320175" y="17040"/>
                    </a:cubicBezTo>
                    <a:cubicBezTo>
                      <a:pt x="1310926" y="17040"/>
                      <a:pt x="1297712" y="13736"/>
                      <a:pt x="1300355" y="30253"/>
                    </a:cubicBezTo>
                    <a:cubicBezTo>
                      <a:pt x="1304979" y="58002"/>
                      <a:pt x="1289123" y="59324"/>
                      <a:pt x="1267980" y="59324"/>
                    </a:cubicBezTo>
                    <a:cubicBezTo>
                      <a:pt x="916492" y="58663"/>
                      <a:pt x="564342" y="58663"/>
                      <a:pt x="212853" y="59324"/>
                    </a:cubicBezTo>
                    <a:cubicBezTo>
                      <a:pt x="193032" y="59324"/>
                      <a:pt x="181140" y="54699"/>
                      <a:pt x="169908" y="36860"/>
                    </a:cubicBezTo>
                    <a:cubicBezTo>
                      <a:pt x="148105" y="3165"/>
                      <a:pt x="102517" y="-8067"/>
                      <a:pt x="62215" y="5808"/>
                    </a:cubicBezTo>
                    <a:cubicBezTo>
                      <a:pt x="23234" y="19022"/>
                      <a:pt x="-1873" y="57342"/>
                      <a:pt x="109" y="102269"/>
                    </a:cubicBezTo>
                    <a:cubicBezTo>
                      <a:pt x="1431" y="146535"/>
                      <a:pt x="28519" y="182213"/>
                      <a:pt x="66839" y="192784"/>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8" name="Freeform: Shape 47">
                <a:extLst>
                  <a:ext uri="{FF2B5EF4-FFF2-40B4-BE49-F238E27FC236}">
                    <a16:creationId xmlns:a16="http://schemas.microsoft.com/office/drawing/2014/main" id="{3819463E-49C9-4241-A0D0-52A423A74A87}"/>
                  </a:ext>
                </a:extLst>
              </p:cNvPr>
              <p:cNvSpPr/>
              <p:nvPr/>
            </p:nvSpPr>
            <p:spPr>
              <a:xfrm>
                <a:off x="6279180" y="1086333"/>
                <a:ext cx="222690" cy="1732846"/>
              </a:xfrm>
              <a:custGeom>
                <a:avLst/>
                <a:gdLst>
                  <a:gd name="connsiteX0" fmla="*/ 85722 w 222690"/>
                  <a:gd name="connsiteY0" fmla="*/ 193430 h 1732846"/>
                  <a:gd name="connsiteX1" fmla="*/ 104882 w 222690"/>
                  <a:gd name="connsiteY1" fmla="*/ 219858 h 1732846"/>
                  <a:gd name="connsiteX2" fmla="*/ 104882 w 222690"/>
                  <a:gd name="connsiteY2" fmla="*/ 860070 h 1732846"/>
                  <a:gd name="connsiteX3" fmla="*/ 105543 w 222690"/>
                  <a:gd name="connsiteY3" fmla="*/ 1355591 h 1732846"/>
                  <a:gd name="connsiteX4" fmla="*/ 80437 w 222690"/>
                  <a:gd name="connsiteY4" fmla="*/ 1382018 h 1732846"/>
                  <a:gd name="connsiteX5" fmla="*/ 13706 w 222690"/>
                  <a:gd name="connsiteY5" fmla="*/ 1384000 h 1732846"/>
                  <a:gd name="connsiteX6" fmla="*/ 14367 w 222690"/>
                  <a:gd name="connsiteY6" fmla="*/ 1416374 h 1732846"/>
                  <a:gd name="connsiteX7" fmla="*/ 8421 w 222690"/>
                  <a:gd name="connsiteY7" fmla="*/ 1685937 h 1732846"/>
                  <a:gd name="connsiteX8" fmla="*/ 56652 w 222690"/>
                  <a:gd name="connsiteY8" fmla="*/ 1732847 h 1732846"/>
                  <a:gd name="connsiteX9" fmla="*/ 174255 w 222690"/>
                  <a:gd name="connsiteY9" fmla="*/ 1732847 h 1732846"/>
                  <a:gd name="connsiteX10" fmla="*/ 222486 w 222690"/>
                  <a:gd name="connsiteY10" fmla="*/ 1683295 h 1732846"/>
                  <a:gd name="connsiteX11" fmla="*/ 217200 w 222690"/>
                  <a:gd name="connsiteY11" fmla="*/ 1384661 h 1732846"/>
                  <a:gd name="connsiteX12" fmla="*/ 196058 w 222690"/>
                  <a:gd name="connsiteY12" fmla="*/ 1382018 h 1732846"/>
                  <a:gd name="connsiteX13" fmla="*/ 158398 w 222690"/>
                  <a:gd name="connsiteY13" fmla="*/ 1343037 h 1732846"/>
                  <a:gd name="connsiteX14" fmla="*/ 158398 w 222690"/>
                  <a:gd name="connsiteY14" fmla="*/ 215233 h 1732846"/>
                  <a:gd name="connsiteX15" fmla="*/ 174916 w 222690"/>
                  <a:gd name="connsiteY15" fmla="*/ 147843 h 1732846"/>
                  <a:gd name="connsiteX16" fmla="*/ 161041 w 222690"/>
                  <a:gd name="connsiteY16" fmla="*/ 26275 h 1732846"/>
                  <a:gd name="connsiteX17" fmla="*/ 48723 w 222690"/>
                  <a:gd name="connsiteY17" fmla="*/ 9758 h 1732846"/>
                  <a:gd name="connsiteX18" fmla="*/ 1814 w 222690"/>
                  <a:gd name="connsiteY18" fmla="*/ 117451 h 1732846"/>
                  <a:gd name="connsiteX19" fmla="*/ 85722 w 222690"/>
                  <a:gd name="connsiteY19" fmla="*/ 193430 h 173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690" h="1732846">
                    <a:moveTo>
                      <a:pt x="85722" y="193430"/>
                    </a:moveTo>
                    <a:cubicBezTo>
                      <a:pt x="107525" y="194752"/>
                      <a:pt x="104882" y="205984"/>
                      <a:pt x="104882" y="219858"/>
                    </a:cubicBezTo>
                    <a:cubicBezTo>
                      <a:pt x="104882" y="433262"/>
                      <a:pt x="104882" y="646666"/>
                      <a:pt x="104882" y="860070"/>
                    </a:cubicBezTo>
                    <a:cubicBezTo>
                      <a:pt x="104882" y="1025244"/>
                      <a:pt x="104882" y="1190417"/>
                      <a:pt x="105543" y="1355591"/>
                    </a:cubicBezTo>
                    <a:cubicBezTo>
                      <a:pt x="105543" y="1374751"/>
                      <a:pt x="101579" y="1382679"/>
                      <a:pt x="80437" y="1382018"/>
                    </a:cubicBezTo>
                    <a:cubicBezTo>
                      <a:pt x="58634" y="1381358"/>
                      <a:pt x="36170" y="1378715"/>
                      <a:pt x="13706" y="1384000"/>
                    </a:cubicBezTo>
                    <a:cubicBezTo>
                      <a:pt x="13706" y="1394571"/>
                      <a:pt x="14367" y="1405143"/>
                      <a:pt x="14367" y="1416374"/>
                    </a:cubicBezTo>
                    <a:cubicBezTo>
                      <a:pt x="18331" y="1506229"/>
                      <a:pt x="6439" y="1596083"/>
                      <a:pt x="8421" y="1685937"/>
                    </a:cubicBezTo>
                    <a:cubicBezTo>
                      <a:pt x="9742" y="1732847"/>
                      <a:pt x="8421" y="1732847"/>
                      <a:pt x="56652" y="1732847"/>
                    </a:cubicBezTo>
                    <a:cubicBezTo>
                      <a:pt x="95633" y="1732847"/>
                      <a:pt x="135274" y="1732847"/>
                      <a:pt x="174255" y="1732847"/>
                    </a:cubicBezTo>
                    <a:cubicBezTo>
                      <a:pt x="221825" y="1732847"/>
                      <a:pt x="221164" y="1732847"/>
                      <a:pt x="222486" y="1683295"/>
                    </a:cubicBezTo>
                    <a:cubicBezTo>
                      <a:pt x="224468" y="1583530"/>
                      <a:pt x="211254" y="1484426"/>
                      <a:pt x="217200" y="1384661"/>
                    </a:cubicBezTo>
                    <a:cubicBezTo>
                      <a:pt x="209933" y="1384000"/>
                      <a:pt x="203326" y="1382018"/>
                      <a:pt x="196058" y="1382018"/>
                    </a:cubicBezTo>
                    <a:cubicBezTo>
                      <a:pt x="158398" y="1381358"/>
                      <a:pt x="158398" y="1381358"/>
                      <a:pt x="158398" y="1343037"/>
                    </a:cubicBezTo>
                    <a:cubicBezTo>
                      <a:pt x="158398" y="967103"/>
                      <a:pt x="158398" y="591168"/>
                      <a:pt x="158398" y="215233"/>
                    </a:cubicBezTo>
                    <a:cubicBezTo>
                      <a:pt x="158398" y="190788"/>
                      <a:pt x="160380" y="169645"/>
                      <a:pt x="174916" y="147843"/>
                    </a:cubicBezTo>
                    <a:cubicBezTo>
                      <a:pt x="199362" y="110844"/>
                      <a:pt x="190772" y="56667"/>
                      <a:pt x="161041" y="26275"/>
                    </a:cubicBezTo>
                    <a:cubicBezTo>
                      <a:pt x="133953" y="-814"/>
                      <a:pt x="84401" y="-8081"/>
                      <a:pt x="48723" y="9758"/>
                    </a:cubicBezTo>
                    <a:cubicBezTo>
                      <a:pt x="12385" y="28918"/>
                      <a:pt x="-6114" y="71202"/>
                      <a:pt x="1814" y="117451"/>
                    </a:cubicBezTo>
                    <a:cubicBezTo>
                      <a:pt x="9742" y="161717"/>
                      <a:pt x="39474" y="190127"/>
                      <a:pt x="85722" y="193430"/>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49" name="Freeform: Shape 48">
                <a:extLst>
                  <a:ext uri="{FF2B5EF4-FFF2-40B4-BE49-F238E27FC236}">
                    <a16:creationId xmlns:a16="http://schemas.microsoft.com/office/drawing/2014/main" id="{547B2C77-84D4-4B5A-A6E2-14D0F8FD3339}"/>
                  </a:ext>
                </a:extLst>
              </p:cNvPr>
              <p:cNvSpPr/>
              <p:nvPr/>
            </p:nvSpPr>
            <p:spPr>
              <a:xfrm>
                <a:off x="3870094" y="2245460"/>
                <a:ext cx="1373154" cy="572397"/>
              </a:xfrm>
              <a:custGeom>
                <a:avLst/>
                <a:gdLst>
                  <a:gd name="connsiteX0" fmla="*/ 99133 w 1373154"/>
                  <a:gd name="connsiteY0" fmla="*/ 196463 h 572397"/>
                  <a:gd name="connsiteX1" fmla="*/ 185023 w 1373154"/>
                  <a:gd name="connsiteY1" fmla="*/ 121805 h 572397"/>
                  <a:gd name="connsiteX2" fmla="*/ 216075 w 1373154"/>
                  <a:gd name="connsiteY2" fmla="*/ 100002 h 572397"/>
                  <a:gd name="connsiteX3" fmla="*/ 1238829 w 1373154"/>
                  <a:gd name="connsiteY3" fmla="*/ 100002 h 572397"/>
                  <a:gd name="connsiteX4" fmla="*/ 1265257 w 1373154"/>
                  <a:gd name="connsiteY4" fmla="*/ 101984 h 572397"/>
                  <a:gd name="connsiteX5" fmla="*/ 1264596 w 1373154"/>
                  <a:gd name="connsiteY5" fmla="*/ 200428 h 572397"/>
                  <a:gd name="connsiteX6" fmla="*/ 1243454 w 1373154"/>
                  <a:gd name="connsiteY6" fmla="*/ 221570 h 572397"/>
                  <a:gd name="connsiteX7" fmla="*/ 1164171 w 1373154"/>
                  <a:gd name="connsiteY7" fmla="*/ 223552 h 572397"/>
                  <a:gd name="connsiteX8" fmla="*/ 1164831 w 1373154"/>
                  <a:gd name="connsiteY8" fmla="*/ 258568 h 572397"/>
                  <a:gd name="connsiteX9" fmla="*/ 1158885 w 1373154"/>
                  <a:gd name="connsiteY9" fmla="*/ 525489 h 572397"/>
                  <a:gd name="connsiteX10" fmla="*/ 1207116 w 1373154"/>
                  <a:gd name="connsiteY10" fmla="*/ 572398 h 572397"/>
                  <a:gd name="connsiteX11" fmla="*/ 1324719 w 1373154"/>
                  <a:gd name="connsiteY11" fmla="*/ 572398 h 572397"/>
                  <a:gd name="connsiteX12" fmla="*/ 1372950 w 1373154"/>
                  <a:gd name="connsiteY12" fmla="*/ 522846 h 572397"/>
                  <a:gd name="connsiteX13" fmla="*/ 1367665 w 1373154"/>
                  <a:gd name="connsiteY13" fmla="*/ 224212 h 572397"/>
                  <a:gd name="connsiteX14" fmla="*/ 1335291 w 1373154"/>
                  <a:gd name="connsiteY14" fmla="*/ 185892 h 572397"/>
                  <a:gd name="connsiteX15" fmla="*/ 1335291 w 1373154"/>
                  <a:gd name="connsiteY15" fmla="*/ 53093 h 572397"/>
                  <a:gd name="connsiteX16" fmla="*/ 1306881 w 1373154"/>
                  <a:gd name="connsiteY16" fmla="*/ 27326 h 572397"/>
                  <a:gd name="connsiteX17" fmla="*/ 192951 w 1373154"/>
                  <a:gd name="connsiteY17" fmla="*/ 27986 h 572397"/>
                  <a:gd name="connsiteX18" fmla="*/ 143399 w 1373154"/>
                  <a:gd name="connsiteY18" fmla="*/ 14112 h 572397"/>
                  <a:gd name="connsiteX19" fmla="*/ 31081 w 1373154"/>
                  <a:gd name="connsiteY19" fmla="*/ 23362 h 572397"/>
                  <a:gd name="connsiteX20" fmla="*/ 7957 w 1373154"/>
                  <a:gd name="connsiteY20" fmla="*/ 139644 h 572397"/>
                  <a:gd name="connsiteX21" fmla="*/ 99133 w 1373154"/>
                  <a:gd name="connsiteY21" fmla="*/ 196463 h 5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3154" h="572397">
                    <a:moveTo>
                      <a:pt x="99133" y="196463"/>
                    </a:moveTo>
                    <a:cubicBezTo>
                      <a:pt x="144060" y="193160"/>
                      <a:pt x="175773" y="168053"/>
                      <a:pt x="185023" y="121805"/>
                    </a:cubicBezTo>
                    <a:cubicBezTo>
                      <a:pt x="188987" y="100663"/>
                      <a:pt x="199558" y="100002"/>
                      <a:pt x="216075" y="100002"/>
                    </a:cubicBezTo>
                    <a:cubicBezTo>
                      <a:pt x="556993" y="100002"/>
                      <a:pt x="897911" y="100002"/>
                      <a:pt x="1238829" y="100002"/>
                    </a:cubicBezTo>
                    <a:cubicBezTo>
                      <a:pt x="1247418" y="100002"/>
                      <a:pt x="1256668" y="101323"/>
                      <a:pt x="1265257" y="101984"/>
                    </a:cubicBezTo>
                    <a:cubicBezTo>
                      <a:pt x="1265257" y="135019"/>
                      <a:pt x="1263936" y="167393"/>
                      <a:pt x="1264596" y="200428"/>
                    </a:cubicBezTo>
                    <a:cubicBezTo>
                      <a:pt x="1265257" y="216945"/>
                      <a:pt x="1259311" y="221570"/>
                      <a:pt x="1243454" y="221570"/>
                    </a:cubicBezTo>
                    <a:cubicBezTo>
                      <a:pt x="1217026" y="221570"/>
                      <a:pt x="1190599" y="218266"/>
                      <a:pt x="1164171" y="223552"/>
                    </a:cubicBezTo>
                    <a:cubicBezTo>
                      <a:pt x="1164171" y="235444"/>
                      <a:pt x="1164171" y="246676"/>
                      <a:pt x="1164831" y="258568"/>
                    </a:cubicBezTo>
                    <a:cubicBezTo>
                      <a:pt x="1168796" y="347762"/>
                      <a:pt x="1156903" y="436295"/>
                      <a:pt x="1158885" y="525489"/>
                    </a:cubicBezTo>
                    <a:cubicBezTo>
                      <a:pt x="1160207" y="571737"/>
                      <a:pt x="1158885" y="572398"/>
                      <a:pt x="1207116" y="572398"/>
                    </a:cubicBezTo>
                    <a:cubicBezTo>
                      <a:pt x="1246097" y="572398"/>
                      <a:pt x="1285739" y="572398"/>
                      <a:pt x="1324719" y="572398"/>
                    </a:cubicBezTo>
                    <a:cubicBezTo>
                      <a:pt x="1372950" y="572398"/>
                      <a:pt x="1372289" y="572398"/>
                      <a:pt x="1372950" y="522846"/>
                    </a:cubicBezTo>
                    <a:cubicBezTo>
                      <a:pt x="1374932" y="423081"/>
                      <a:pt x="1361718" y="323977"/>
                      <a:pt x="1367665" y="224212"/>
                    </a:cubicBezTo>
                    <a:cubicBezTo>
                      <a:pt x="1340576" y="224873"/>
                      <a:pt x="1333969" y="212320"/>
                      <a:pt x="1335291" y="185892"/>
                    </a:cubicBezTo>
                    <a:cubicBezTo>
                      <a:pt x="1337933" y="141626"/>
                      <a:pt x="1335291" y="97359"/>
                      <a:pt x="1335291" y="53093"/>
                    </a:cubicBezTo>
                    <a:cubicBezTo>
                      <a:pt x="1342558" y="26004"/>
                      <a:pt x="1325380" y="27326"/>
                      <a:pt x="1306881" y="27326"/>
                    </a:cubicBezTo>
                    <a:cubicBezTo>
                      <a:pt x="935571" y="27326"/>
                      <a:pt x="564261" y="27326"/>
                      <a:pt x="192951" y="27986"/>
                    </a:cubicBezTo>
                    <a:cubicBezTo>
                      <a:pt x="174452" y="27986"/>
                      <a:pt x="159256" y="24683"/>
                      <a:pt x="143399" y="14112"/>
                    </a:cubicBezTo>
                    <a:cubicBezTo>
                      <a:pt x="109043" y="-8352"/>
                      <a:pt x="60812" y="-3066"/>
                      <a:pt x="31081" y="23362"/>
                    </a:cubicBezTo>
                    <a:cubicBezTo>
                      <a:pt x="1350" y="50450"/>
                      <a:pt x="-8560" y="100002"/>
                      <a:pt x="7957" y="139644"/>
                    </a:cubicBezTo>
                    <a:cubicBezTo>
                      <a:pt x="22492" y="177303"/>
                      <a:pt x="58170" y="199767"/>
                      <a:pt x="99133" y="196463"/>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0" name="Freeform: Shape 49">
                <a:extLst>
                  <a:ext uri="{FF2B5EF4-FFF2-40B4-BE49-F238E27FC236}">
                    <a16:creationId xmlns:a16="http://schemas.microsoft.com/office/drawing/2014/main" id="{6C6E4C11-C2B6-41DD-864F-DA386F9352B0}"/>
                  </a:ext>
                </a:extLst>
              </p:cNvPr>
              <p:cNvSpPr/>
              <p:nvPr/>
            </p:nvSpPr>
            <p:spPr>
              <a:xfrm>
                <a:off x="4749966" y="1974605"/>
                <a:ext cx="912667" cy="843913"/>
              </a:xfrm>
              <a:custGeom>
                <a:avLst/>
                <a:gdLst>
                  <a:gd name="connsiteX0" fmla="*/ 96662 w 912667"/>
                  <a:gd name="connsiteY0" fmla="*/ 195773 h 843913"/>
                  <a:gd name="connsiteX1" fmla="*/ 186517 w 912667"/>
                  <a:gd name="connsiteY1" fmla="*/ 119133 h 843913"/>
                  <a:gd name="connsiteX2" fmla="*/ 210302 w 912667"/>
                  <a:gd name="connsiteY2" fmla="*/ 99312 h 843913"/>
                  <a:gd name="connsiteX3" fmla="*/ 759338 w 912667"/>
                  <a:gd name="connsiteY3" fmla="*/ 99312 h 843913"/>
                  <a:gd name="connsiteX4" fmla="*/ 783123 w 912667"/>
                  <a:gd name="connsiteY4" fmla="*/ 123758 h 843913"/>
                  <a:gd name="connsiteX5" fmla="*/ 782462 w 912667"/>
                  <a:gd name="connsiteY5" fmla="*/ 434284 h 843913"/>
                  <a:gd name="connsiteX6" fmla="*/ 724321 w 912667"/>
                  <a:gd name="connsiteY6" fmla="*/ 492425 h 843913"/>
                  <a:gd name="connsiteX7" fmla="*/ 701197 w 912667"/>
                  <a:gd name="connsiteY7" fmla="*/ 517531 h 843913"/>
                  <a:gd name="connsiteX8" fmla="*/ 701197 w 912667"/>
                  <a:gd name="connsiteY8" fmla="*/ 667508 h 843913"/>
                  <a:gd name="connsiteX9" fmla="*/ 704500 w 912667"/>
                  <a:gd name="connsiteY9" fmla="*/ 665526 h 843913"/>
                  <a:gd name="connsiteX10" fmla="*/ 702518 w 912667"/>
                  <a:gd name="connsiteY10" fmla="*/ 820789 h 843913"/>
                  <a:gd name="connsiteX11" fmla="*/ 724982 w 912667"/>
                  <a:gd name="connsiteY11" fmla="*/ 843914 h 843913"/>
                  <a:gd name="connsiteX12" fmla="*/ 888173 w 912667"/>
                  <a:gd name="connsiteY12" fmla="*/ 843914 h 843913"/>
                  <a:gd name="connsiteX13" fmla="*/ 911958 w 912667"/>
                  <a:gd name="connsiteY13" fmla="*/ 819468 h 843913"/>
                  <a:gd name="connsiteX14" fmla="*/ 910637 w 912667"/>
                  <a:gd name="connsiteY14" fmla="*/ 672133 h 843913"/>
                  <a:gd name="connsiteX15" fmla="*/ 910637 w 912667"/>
                  <a:gd name="connsiteY15" fmla="*/ 672133 h 843913"/>
                  <a:gd name="connsiteX16" fmla="*/ 911958 w 912667"/>
                  <a:gd name="connsiteY16" fmla="*/ 666848 h 843913"/>
                  <a:gd name="connsiteX17" fmla="*/ 912619 w 912667"/>
                  <a:gd name="connsiteY17" fmla="*/ 522156 h 843913"/>
                  <a:gd name="connsiteX18" fmla="*/ 883548 w 912667"/>
                  <a:gd name="connsiteY18" fmla="*/ 493085 h 843913"/>
                  <a:gd name="connsiteX19" fmla="*/ 855799 w 912667"/>
                  <a:gd name="connsiteY19" fmla="*/ 464676 h 843913"/>
                  <a:gd name="connsiteX20" fmla="*/ 856460 w 912667"/>
                  <a:gd name="connsiteY20" fmla="*/ 82134 h 843913"/>
                  <a:gd name="connsiteX21" fmla="*/ 818800 w 912667"/>
                  <a:gd name="connsiteY21" fmla="*/ 45796 h 843913"/>
                  <a:gd name="connsiteX22" fmla="*/ 203034 w 912667"/>
                  <a:gd name="connsiteY22" fmla="*/ 45796 h 843913"/>
                  <a:gd name="connsiteX23" fmla="*/ 166035 w 912667"/>
                  <a:gd name="connsiteY23" fmla="*/ 31260 h 843913"/>
                  <a:gd name="connsiteX24" fmla="*/ 48432 w 912667"/>
                  <a:gd name="connsiteY24" fmla="*/ 11440 h 843913"/>
                  <a:gd name="connsiteX25" fmla="*/ 4165 w 912667"/>
                  <a:gd name="connsiteY25" fmla="*/ 127722 h 843913"/>
                  <a:gd name="connsiteX26" fmla="*/ 96662 w 912667"/>
                  <a:gd name="connsiteY26" fmla="*/ 195773 h 8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2667" h="843913">
                    <a:moveTo>
                      <a:pt x="96662" y="195773"/>
                    </a:moveTo>
                    <a:cubicBezTo>
                      <a:pt x="142911" y="194452"/>
                      <a:pt x="177267" y="166703"/>
                      <a:pt x="186517" y="119133"/>
                    </a:cubicBezTo>
                    <a:cubicBezTo>
                      <a:pt x="189820" y="102615"/>
                      <a:pt x="195766" y="99312"/>
                      <a:pt x="210302" y="99312"/>
                    </a:cubicBezTo>
                    <a:cubicBezTo>
                      <a:pt x="393314" y="99973"/>
                      <a:pt x="576326" y="99973"/>
                      <a:pt x="759338" y="99312"/>
                    </a:cubicBezTo>
                    <a:cubicBezTo>
                      <a:pt x="778498" y="99312"/>
                      <a:pt x="783123" y="105258"/>
                      <a:pt x="783123" y="123758"/>
                    </a:cubicBezTo>
                    <a:cubicBezTo>
                      <a:pt x="782462" y="227486"/>
                      <a:pt x="782462" y="330555"/>
                      <a:pt x="782462" y="434284"/>
                    </a:cubicBezTo>
                    <a:cubicBezTo>
                      <a:pt x="782462" y="491764"/>
                      <a:pt x="782462" y="492425"/>
                      <a:pt x="724321" y="492425"/>
                    </a:cubicBezTo>
                    <a:cubicBezTo>
                      <a:pt x="704500" y="492425"/>
                      <a:pt x="700536" y="499692"/>
                      <a:pt x="701197" y="517531"/>
                    </a:cubicBezTo>
                    <a:cubicBezTo>
                      <a:pt x="701858" y="567744"/>
                      <a:pt x="701197" y="617296"/>
                      <a:pt x="701197" y="667508"/>
                    </a:cubicBezTo>
                    <a:cubicBezTo>
                      <a:pt x="701858" y="666187"/>
                      <a:pt x="703179" y="665526"/>
                      <a:pt x="704500" y="665526"/>
                    </a:cubicBezTo>
                    <a:cubicBezTo>
                      <a:pt x="699876" y="717060"/>
                      <a:pt x="703179" y="768595"/>
                      <a:pt x="702518" y="820789"/>
                    </a:cubicBezTo>
                    <a:cubicBezTo>
                      <a:pt x="702518" y="835985"/>
                      <a:pt x="709125" y="843914"/>
                      <a:pt x="724982" y="843914"/>
                    </a:cubicBezTo>
                    <a:cubicBezTo>
                      <a:pt x="779159" y="843914"/>
                      <a:pt x="833996" y="843914"/>
                      <a:pt x="888173" y="843914"/>
                    </a:cubicBezTo>
                    <a:cubicBezTo>
                      <a:pt x="905351" y="843914"/>
                      <a:pt x="911958" y="835985"/>
                      <a:pt x="911958" y="819468"/>
                    </a:cubicBezTo>
                    <a:cubicBezTo>
                      <a:pt x="911298" y="770577"/>
                      <a:pt x="911298" y="721685"/>
                      <a:pt x="910637" y="672133"/>
                    </a:cubicBezTo>
                    <a:cubicBezTo>
                      <a:pt x="910637" y="672133"/>
                      <a:pt x="910637" y="672133"/>
                      <a:pt x="910637" y="672133"/>
                    </a:cubicBezTo>
                    <a:cubicBezTo>
                      <a:pt x="911298" y="670151"/>
                      <a:pt x="911298" y="668830"/>
                      <a:pt x="911958" y="666848"/>
                    </a:cubicBezTo>
                    <a:cubicBezTo>
                      <a:pt x="911958" y="618617"/>
                      <a:pt x="910637" y="570387"/>
                      <a:pt x="912619" y="522156"/>
                    </a:cubicBezTo>
                    <a:cubicBezTo>
                      <a:pt x="913280" y="499031"/>
                      <a:pt x="907333" y="488460"/>
                      <a:pt x="883548" y="493085"/>
                    </a:cubicBezTo>
                    <a:cubicBezTo>
                      <a:pt x="860424" y="497049"/>
                      <a:pt x="855799" y="486478"/>
                      <a:pt x="855799" y="464676"/>
                    </a:cubicBezTo>
                    <a:cubicBezTo>
                      <a:pt x="856460" y="337162"/>
                      <a:pt x="856460" y="209648"/>
                      <a:pt x="856460" y="82134"/>
                    </a:cubicBezTo>
                    <a:cubicBezTo>
                      <a:pt x="856460" y="39189"/>
                      <a:pt x="859763" y="45796"/>
                      <a:pt x="818800" y="45796"/>
                    </a:cubicBezTo>
                    <a:cubicBezTo>
                      <a:pt x="613325" y="45796"/>
                      <a:pt x="408510" y="45796"/>
                      <a:pt x="203034" y="45796"/>
                    </a:cubicBezTo>
                    <a:cubicBezTo>
                      <a:pt x="188499" y="45796"/>
                      <a:pt x="177267" y="44474"/>
                      <a:pt x="166035" y="31260"/>
                    </a:cubicBezTo>
                    <a:cubicBezTo>
                      <a:pt x="138286" y="-1774"/>
                      <a:pt x="86091" y="-9042"/>
                      <a:pt x="48432" y="11440"/>
                    </a:cubicBezTo>
                    <a:cubicBezTo>
                      <a:pt x="10111" y="32582"/>
                      <a:pt x="-9049" y="81473"/>
                      <a:pt x="4165" y="127722"/>
                    </a:cubicBezTo>
                    <a:cubicBezTo>
                      <a:pt x="15397" y="171327"/>
                      <a:pt x="50414" y="196434"/>
                      <a:pt x="96662" y="195773"/>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1" name="Freeform: Shape 50">
                <a:extLst>
                  <a:ext uri="{FF2B5EF4-FFF2-40B4-BE49-F238E27FC236}">
                    <a16:creationId xmlns:a16="http://schemas.microsoft.com/office/drawing/2014/main" id="{CD3EFCCB-FC7B-4C95-9712-5BAD3A3057EC}"/>
                  </a:ext>
                </a:extLst>
              </p:cNvPr>
              <p:cNvSpPr/>
              <p:nvPr/>
            </p:nvSpPr>
            <p:spPr>
              <a:xfrm>
                <a:off x="7687611" y="4552498"/>
                <a:ext cx="1189667" cy="1242834"/>
              </a:xfrm>
              <a:custGeom>
                <a:avLst/>
                <a:gdLst>
                  <a:gd name="connsiteX0" fmla="*/ 1128465 w 1189667"/>
                  <a:gd name="connsiteY0" fmla="*/ 1052165 h 1242834"/>
                  <a:gd name="connsiteX1" fmla="*/ 1016147 w 1189667"/>
                  <a:gd name="connsiteY1" fmla="*/ 1089825 h 1242834"/>
                  <a:gd name="connsiteX2" fmla="*/ 979809 w 1189667"/>
                  <a:gd name="connsiteY2" fmla="*/ 1108985 h 1242834"/>
                  <a:gd name="connsiteX3" fmla="*/ 85229 w 1189667"/>
                  <a:gd name="connsiteY3" fmla="*/ 1108985 h 1242834"/>
                  <a:gd name="connsiteX4" fmla="*/ 54837 w 1189667"/>
                  <a:gd name="connsiteY4" fmla="*/ 1077272 h 1242834"/>
                  <a:gd name="connsiteX5" fmla="*/ 55498 w 1189667"/>
                  <a:gd name="connsiteY5" fmla="*/ 41304 h 1242834"/>
                  <a:gd name="connsiteX6" fmla="*/ 55498 w 1189667"/>
                  <a:gd name="connsiteY6" fmla="*/ 17519 h 1242834"/>
                  <a:gd name="connsiteX7" fmla="*/ 48891 w 1189667"/>
                  <a:gd name="connsiteY7" fmla="*/ 4305 h 1242834"/>
                  <a:gd name="connsiteX8" fmla="*/ 661 w 1189667"/>
                  <a:gd name="connsiteY8" fmla="*/ 32055 h 1242834"/>
                  <a:gd name="connsiteX9" fmla="*/ 661 w 1189667"/>
                  <a:gd name="connsiteY9" fmla="*/ 583734 h 1242834"/>
                  <a:gd name="connsiteX10" fmla="*/ 0 w 1189667"/>
                  <a:gd name="connsiteY10" fmla="*/ 1130127 h 1242834"/>
                  <a:gd name="connsiteX11" fmla="*/ 33035 w 1189667"/>
                  <a:gd name="connsiteY11" fmla="*/ 1164483 h 1242834"/>
                  <a:gd name="connsiteX12" fmla="*/ 972541 w 1189667"/>
                  <a:gd name="connsiteY12" fmla="*/ 1163823 h 1242834"/>
                  <a:gd name="connsiteX13" fmla="*/ 1008218 w 1189667"/>
                  <a:gd name="connsiteY13" fmla="*/ 1185626 h 1242834"/>
                  <a:gd name="connsiteX14" fmla="*/ 1114590 w 1189667"/>
                  <a:gd name="connsiteY14" fmla="*/ 1241124 h 1242834"/>
                  <a:gd name="connsiteX15" fmla="*/ 1189249 w 1189667"/>
                  <a:gd name="connsiteY15" fmla="*/ 1154573 h 1242834"/>
                  <a:gd name="connsiteX16" fmla="*/ 1128465 w 1189667"/>
                  <a:gd name="connsiteY16" fmla="*/ 1052165 h 12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9667" h="1242834">
                    <a:moveTo>
                      <a:pt x="1128465" y="1052165"/>
                    </a:moveTo>
                    <a:cubicBezTo>
                      <a:pt x="1084859" y="1037630"/>
                      <a:pt x="1037950" y="1051505"/>
                      <a:pt x="1016147" y="1089825"/>
                    </a:cubicBezTo>
                    <a:cubicBezTo>
                      <a:pt x="1006897" y="1105682"/>
                      <a:pt x="996986" y="1108985"/>
                      <a:pt x="979809" y="1108985"/>
                    </a:cubicBezTo>
                    <a:cubicBezTo>
                      <a:pt x="681836" y="1108324"/>
                      <a:pt x="383863" y="1108324"/>
                      <a:pt x="85229" y="1108985"/>
                    </a:cubicBezTo>
                    <a:cubicBezTo>
                      <a:pt x="59462" y="1108985"/>
                      <a:pt x="54837" y="1101057"/>
                      <a:pt x="54837" y="1077272"/>
                    </a:cubicBezTo>
                    <a:cubicBezTo>
                      <a:pt x="55498" y="731729"/>
                      <a:pt x="55498" y="386186"/>
                      <a:pt x="55498" y="41304"/>
                    </a:cubicBezTo>
                    <a:cubicBezTo>
                      <a:pt x="55498" y="33376"/>
                      <a:pt x="55498" y="25448"/>
                      <a:pt x="55498" y="17519"/>
                    </a:cubicBezTo>
                    <a:cubicBezTo>
                      <a:pt x="55498" y="12234"/>
                      <a:pt x="54837" y="6948"/>
                      <a:pt x="48891" y="4305"/>
                    </a:cubicBezTo>
                    <a:cubicBezTo>
                      <a:pt x="25106" y="-7587"/>
                      <a:pt x="661" y="6287"/>
                      <a:pt x="661" y="32055"/>
                    </a:cubicBezTo>
                    <a:cubicBezTo>
                      <a:pt x="661" y="215727"/>
                      <a:pt x="661" y="400061"/>
                      <a:pt x="661" y="583734"/>
                    </a:cubicBezTo>
                    <a:cubicBezTo>
                      <a:pt x="661" y="766085"/>
                      <a:pt x="1321" y="947776"/>
                      <a:pt x="0" y="1130127"/>
                    </a:cubicBezTo>
                    <a:cubicBezTo>
                      <a:pt x="0" y="1156555"/>
                      <a:pt x="5285" y="1164483"/>
                      <a:pt x="33035" y="1164483"/>
                    </a:cubicBezTo>
                    <a:cubicBezTo>
                      <a:pt x="346203" y="1163162"/>
                      <a:pt x="659372" y="1163823"/>
                      <a:pt x="972541" y="1163823"/>
                    </a:cubicBezTo>
                    <a:cubicBezTo>
                      <a:pt x="989719" y="1163823"/>
                      <a:pt x="1000951" y="1165144"/>
                      <a:pt x="1008218" y="1185626"/>
                    </a:cubicBezTo>
                    <a:cubicBezTo>
                      <a:pt x="1023414" y="1229231"/>
                      <a:pt x="1065038" y="1249052"/>
                      <a:pt x="1114590" y="1241124"/>
                    </a:cubicBezTo>
                    <a:cubicBezTo>
                      <a:pt x="1155553" y="1234517"/>
                      <a:pt x="1185284" y="1200161"/>
                      <a:pt x="1189249" y="1154573"/>
                    </a:cubicBezTo>
                    <a:cubicBezTo>
                      <a:pt x="1193213" y="1106342"/>
                      <a:pt x="1168767" y="1066040"/>
                      <a:pt x="1128465" y="1052165"/>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2" name="Freeform: Shape 51">
                <a:extLst>
                  <a:ext uri="{FF2B5EF4-FFF2-40B4-BE49-F238E27FC236}">
                    <a16:creationId xmlns:a16="http://schemas.microsoft.com/office/drawing/2014/main" id="{7700B1DB-0AAE-4A01-BA93-B9A0A7F54319}"/>
                  </a:ext>
                </a:extLst>
              </p:cNvPr>
              <p:cNvSpPr/>
              <p:nvPr/>
            </p:nvSpPr>
            <p:spPr>
              <a:xfrm>
                <a:off x="6744671" y="4554792"/>
                <a:ext cx="190088" cy="1673439"/>
              </a:xfrm>
              <a:custGeom>
                <a:avLst/>
                <a:gdLst>
                  <a:gd name="connsiteX0" fmla="*/ 146804 w 190088"/>
                  <a:gd name="connsiteY0" fmla="*/ 1460823 h 1673439"/>
                  <a:gd name="connsiteX1" fmla="*/ 146804 w 190088"/>
                  <a:gd name="connsiteY1" fmla="*/ 748595 h 1673439"/>
                  <a:gd name="connsiteX2" fmla="*/ 146804 w 190088"/>
                  <a:gd name="connsiteY2" fmla="*/ 28439 h 1673439"/>
                  <a:gd name="connsiteX3" fmla="*/ 121037 w 190088"/>
                  <a:gd name="connsiteY3" fmla="*/ 29 h 1673439"/>
                  <a:gd name="connsiteX4" fmla="*/ 91306 w 190088"/>
                  <a:gd name="connsiteY4" fmla="*/ 32403 h 1673439"/>
                  <a:gd name="connsiteX5" fmla="*/ 91966 w 190088"/>
                  <a:gd name="connsiteY5" fmla="*/ 1443645 h 1673439"/>
                  <a:gd name="connsiteX6" fmla="*/ 63557 w 190088"/>
                  <a:gd name="connsiteY6" fmla="*/ 1483286 h 1673439"/>
                  <a:gd name="connsiteX7" fmla="*/ 21933 w 190088"/>
                  <a:gd name="connsiteY7" fmla="*/ 1510375 h 1673439"/>
                  <a:gd name="connsiteX8" fmla="*/ 30522 w 190088"/>
                  <a:gd name="connsiteY8" fmla="*/ 1649781 h 1673439"/>
                  <a:gd name="connsiteX9" fmla="*/ 162000 w 190088"/>
                  <a:gd name="connsiteY9" fmla="*/ 1646477 h 1673439"/>
                  <a:gd name="connsiteX10" fmla="*/ 162661 w 190088"/>
                  <a:gd name="connsiteY10" fmla="*/ 1505750 h 1673439"/>
                  <a:gd name="connsiteX11" fmla="*/ 146804 w 190088"/>
                  <a:gd name="connsiteY11" fmla="*/ 1460823 h 167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088" h="1673439">
                    <a:moveTo>
                      <a:pt x="146804" y="1460823"/>
                    </a:moveTo>
                    <a:cubicBezTo>
                      <a:pt x="146804" y="1223634"/>
                      <a:pt x="146804" y="985784"/>
                      <a:pt x="146804" y="748595"/>
                    </a:cubicBezTo>
                    <a:cubicBezTo>
                      <a:pt x="146804" y="508763"/>
                      <a:pt x="146804" y="268271"/>
                      <a:pt x="146804" y="28439"/>
                    </a:cubicBezTo>
                    <a:cubicBezTo>
                      <a:pt x="146804" y="9279"/>
                      <a:pt x="144161" y="690"/>
                      <a:pt x="121037" y="29"/>
                    </a:cubicBezTo>
                    <a:cubicBezTo>
                      <a:pt x="94609" y="-632"/>
                      <a:pt x="91306" y="9940"/>
                      <a:pt x="91306" y="32403"/>
                    </a:cubicBezTo>
                    <a:cubicBezTo>
                      <a:pt x="91966" y="502817"/>
                      <a:pt x="91306" y="973231"/>
                      <a:pt x="91966" y="1443645"/>
                    </a:cubicBezTo>
                    <a:cubicBezTo>
                      <a:pt x="91966" y="1465448"/>
                      <a:pt x="90645" y="1480644"/>
                      <a:pt x="63557" y="1483286"/>
                    </a:cubicBezTo>
                    <a:cubicBezTo>
                      <a:pt x="46379" y="1484608"/>
                      <a:pt x="33165" y="1497161"/>
                      <a:pt x="21933" y="1510375"/>
                    </a:cubicBezTo>
                    <a:cubicBezTo>
                      <a:pt x="-10441" y="1550677"/>
                      <a:pt x="-6477" y="1615425"/>
                      <a:pt x="30522" y="1649781"/>
                    </a:cubicBezTo>
                    <a:cubicBezTo>
                      <a:pt x="66200" y="1682816"/>
                      <a:pt x="128305" y="1680834"/>
                      <a:pt x="162000" y="1646477"/>
                    </a:cubicBezTo>
                    <a:cubicBezTo>
                      <a:pt x="198338" y="1610139"/>
                      <a:pt x="200320" y="1542749"/>
                      <a:pt x="162661" y="1505750"/>
                    </a:cubicBezTo>
                    <a:cubicBezTo>
                      <a:pt x="149447" y="1491875"/>
                      <a:pt x="146804" y="1478662"/>
                      <a:pt x="146804" y="1460823"/>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3" name="Freeform: Shape 52">
                <a:extLst>
                  <a:ext uri="{FF2B5EF4-FFF2-40B4-BE49-F238E27FC236}">
                    <a16:creationId xmlns:a16="http://schemas.microsoft.com/office/drawing/2014/main" id="{915349D0-08B3-4820-8314-D3A2D1B7B0BB}"/>
                  </a:ext>
                </a:extLst>
              </p:cNvPr>
              <p:cNvSpPr/>
              <p:nvPr/>
            </p:nvSpPr>
            <p:spPr>
              <a:xfrm>
                <a:off x="8066153" y="3632493"/>
                <a:ext cx="1181053" cy="1164453"/>
              </a:xfrm>
              <a:custGeom>
                <a:avLst/>
                <a:gdLst>
                  <a:gd name="connsiteX0" fmla="*/ 1129160 w 1181053"/>
                  <a:gd name="connsiteY0" fmla="*/ 979148 h 1164453"/>
                  <a:gd name="connsiteX1" fmla="*/ 1108019 w 1181053"/>
                  <a:gd name="connsiteY1" fmla="*/ 942810 h 1164453"/>
                  <a:gd name="connsiteX2" fmla="*/ 1109340 w 1181053"/>
                  <a:gd name="connsiteY2" fmla="*/ 104390 h 1164453"/>
                  <a:gd name="connsiteX3" fmla="*/ 1074984 w 1181053"/>
                  <a:gd name="connsiteY3" fmla="*/ 71355 h 1164453"/>
                  <a:gd name="connsiteX4" fmla="*/ 383898 w 1181053"/>
                  <a:gd name="connsiteY4" fmla="*/ 72016 h 1164453"/>
                  <a:gd name="connsiteX5" fmla="*/ 349542 w 1181053"/>
                  <a:gd name="connsiteY5" fmla="*/ 69373 h 1164453"/>
                  <a:gd name="connsiteX6" fmla="*/ 348221 w 1181053"/>
                  <a:gd name="connsiteY6" fmla="*/ 1321 h 1164453"/>
                  <a:gd name="connsiteX7" fmla="*/ 337650 w 1181053"/>
                  <a:gd name="connsiteY7" fmla="*/ 1982 h 1164453"/>
                  <a:gd name="connsiteX8" fmla="*/ 32409 w 1181053"/>
                  <a:gd name="connsiteY8" fmla="*/ 0 h 1164453"/>
                  <a:gd name="connsiteX9" fmla="*/ 35 w 1181053"/>
                  <a:gd name="connsiteY9" fmla="*/ 30392 h 1164453"/>
                  <a:gd name="connsiteX10" fmla="*/ 35 w 1181053"/>
                  <a:gd name="connsiteY10" fmla="*/ 180369 h 1164453"/>
                  <a:gd name="connsiteX11" fmla="*/ 29766 w 1181053"/>
                  <a:gd name="connsiteY11" fmla="*/ 210101 h 1164453"/>
                  <a:gd name="connsiteX12" fmla="*/ 177101 w 1181053"/>
                  <a:gd name="connsiteY12" fmla="*/ 210101 h 1164453"/>
                  <a:gd name="connsiteX13" fmla="*/ 292062 w 1181053"/>
                  <a:gd name="connsiteY13" fmla="*/ 209440 h 1164453"/>
                  <a:gd name="connsiteX14" fmla="*/ 349542 w 1181053"/>
                  <a:gd name="connsiteY14" fmla="*/ 147996 h 1164453"/>
                  <a:gd name="connsiteX15" fmla="*/ 381256 w 1181053"/>
                  <a:gd name="connsiteY15" fmla="*/ 146014 h 1164453"/>
                  <a:gd name="connsiteX16" fmla="*/ 1021467 w 1181053"/>
                  <a:gd name="connsiteY16" fmla="*/ 145353 h 1164453"/>
                  <a:gd name="connsiteX17" fmla="*/ 1054502 w 1181053"/>
                  <a:gd name="connsiteY17" fmla="*/ 177066 h 1164453"/>
                  <a:gd name="connsiteX18" fmla="*/ 1054502 w 1181053"/>
                  <a:gd name="connsiteY18" fmla="*/ 945453 h 1164453"/>
                  <a:gd name="connsiteX19" fmla="*/ 1032699 w 1181053"/>
                  <a:gd name="connsiteY19" fmla="*/ 985755 h 1164453"/>
                  <a:gd name="connsiteX20" fmla="*/ 997022 w 1181053"/>
                  <a:gd name="connsiteY20" fmla="*/ 1102037 h 1164453"/>
                  <a:gd name="connsiteX21" fmla="*/ 1094805 w 1181053"/>
                  <a:gd name="connsiteY21" fmla="*/ 1164142 h 1164453"/>
                  <a:gd name="connsiteX22" fmla="*/ 1178712 w 1181053"/>
                  <a:gd name="connsiteY22" fmla="*/ 1090145 h 1164453"/>
                  <a:gd name="connsiteX23" fmla="*/ 1129160 w 1181053"/>
                  <a:gd name="connsiteY23" fmla="*/ 979148 h 11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1053" h="1164453">
                    <a:moveTo>
                      <a:pt x="1129160" y="979148"/>
                    </a:moveTo>
                    <a:cubicBezTo>
                      <a:pt x="1110001" y="971220"/>
                      <a:pt x="1108019" y="959988"/>
                      <a:pt x="1108019" y="942810"/>
                    </a:cubicBezTo>
                    <a:cubicBezTo>
                      <a:pt x="1108679" y="663337"/>
                      <a:pt x="1108019" y="383863"/>
                      <a:pt x="1109340" y="104390"/>
                    </a:cubicBezTo>
                    <a:cubicBezTo>
                      <a:pt x="1109340" y="75980"/>
                      <a:pt x="1100751" y="71355"/>
                      <a:pt x="1074984" y="71355"/>
                    </a:cubicBezTo>
                    <a:cubicBezTo>
                      <a:pt x="844402" y="72676"/>
                      <a:pt x="614480" y="72016"/>
                      <a:pt x="383898" y="72016"/>
                    </a:cubicBezTo>
                    <a:cubicBezTo>
                      <a:pt x="372666" y="72016"/>
                      <a:pt x="360774" y="73998"/>
                      <a:pt x="349542" y="69373"/>
                    </a:cubicBezTo>
                    <a:cubicBezTo>
                      <a:pt x="350863" y="46909"/>
                      <a:pt x="352845" y="23785"/>
                      <a:pt x="348221" y="1321"/>
                    </a:cubicBezTo>
                    <a:cubicBezTo>
                      <a:pt x="344917" y="1321"/>
                      <a:pt x="340953" y="1982"/>
                      <a:pt x="337650" y="1982"/>
                    </a:cubicBezTo>
                    <a:cubicBezTo>
                      <a:pt x="235903" y="1321"/>
                      <a:pt x="134156" y="1321"/>
                      <a:pt x="32409" y="0"/>
                    </a:cubicBezTo>
                    <a:cubicBezTo>
                      <a:pt x="9946" y="0"/>
                      <a:pt x="-626" y="5946"/>
                      <a:pt x="35" y="30392"/>
                    </a:cubicBezTo>
                    <a:cubicBezTo>
                      <a:pt x="1357" y="80605"/>
                      <a:pt x="1357" y="130157"/>
                      <a:pt x="35" y="180369"/>
                    </a:cubicBezTo>
                    <a:cubicBezTo>
                      <a:pt x="-626" y="202173"/>
                      <a:pt x="7964" y="210761"/>
                      <a:pt x="29766" y="210101"/>
                    </a:cubicBezTo>
                    <a:cubicBezTo>
                      <a:pt x="78658" y="209440"/>
                      <a:pt x="128210" y="210101"/>
                      <a:pt x="177101" y="210101"/>
                    </a:cubicBezTo>
                    <a:cubicBezTo>
                      <a:pt x="215421" y="210101"/>
                      <a:pt x="253741" y="209440"/>
                      <a:pt x="292062" y="209440"/>
                    </a:cubicBezTo>
                    <a:cubicBezTo>
                      <a:pt x="352845" y="209440"/>
                      <a:pt x="352845" y="209440"/>
                      <a:pt x="349542" y="147996"/>
                    </a:cubicBezTo>
                    <a:cubicBezTo>
                      <a:pt x="360113" y="147335"/>
                      <a:pt x="370684" y="146014"/>
                      <a:pt x="381256" y="146014"/>
                    </a:cubicBezTo>
                    <a:cubicBezTo>
                      <a:pt x="594660" y="146014"/>
                      <a:pt x="808063" y="146674"/>
                      <a:pt x="1021467" y="145353"/>
                    </a:cubicBezTo>
                    <a:cubicBezTo>
                      <a:pt x="1046574" y="145353"/>
                      <a:pt x="1054502" y="150638"/>
                      <a:pt x="1054502" y="177066"/>
                    </a:cubicBezTo>
                    <a:cubicBezTo>
                      <a:pt x="1053181" y="433415"/>
                      <a:pt x="1053842" y="689764"/>
                      <a:pt x="1054502" y="945453"/>
                    </a:cubicBezTo>
                    <a:cubicBezTo>
                      <a:pt x="1054502" y="964613"/>
                      <a:pt x="1049877" y="975184"/>
                      <a:pt x="1032699" y="985755"/>
                    </a:cubicBezTo>
                    <a:cubicBezTo>
                      <a:pt x="995701" y="1008219"/>
                      <a:pt x="982487" y="1057771"/>
                      <a:pt x="997022" y="1102037"/>
                    </a:cubicBezTo>
                    <a:cubicBezTo>
                      <a:pt x="1010897" y="1144322"/>
                      <a:pt x="1047895" y="1167446"/>
                      <a:pt x="1094805" y="1164142"/>
                    </a:cubicBezTo>
                    <a:cubicBezTo>
                      <a:pt x="1137089" y="1161499"/>
                      <a:pt x="1170784" y="1131768"/>
                      <a:pt x="1178712" y="1090145"/>
                    </a:cubicBezTo>
                    <a:cubicBezTo>
                      <a:pt x="1187962" y="1041914"/>
                      <a:pt x="1169463" y="996326"/>
                      <a:pt x="1129160" y="979148"/>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4" name="Freeform: Shape 53">
                <a:extLst>
                  <a:ext uri="{FF2B5EF4-FFF2-40B4-BE49-F238E27FC236}">
                    <a16:creationId xmlns:a16="http://schemas.microsoft.com/office/drawing/2014/main" id="{503879E9-EC3A-46CB-B3AC-035AF367A7B5}"/>
                  </a:ext>
                </a:extLst>
              </p:cNvPr>
              <p:cNvSpPr/>
              <p:nvPr/>
            </p:nvSpPr>
            <p:spPr>
              <a:xfrm>
                <a:off x="7289212" y="4555210"/>
                <a:ext cx="1121223" cy="1705206"/>
              </a:xfrm>
              <a:custGeom>
                <a:avLst/>
                <a:gdLst>
                  <a:gd name="connsiteX0" fmla="*/ 1068342 w 1121223"/>
                  <a:gd name="connsiteY0" fmla="*/ 1518546 h 1705206"/>
                  <a:gd name="connsiteX1" fmla="*/ 943471 w 1121223"/>
                  <a:gd name="connsiteY1" fmla="*/ 1558188 h 1705206"/>
                  <a:gd name="connsiteX2" fmla="*/ 943471 w 1121223"/>
                  <a:gd name="connsiteY2" fmla="*/ 1558188 h 1705206"/>
                  <a:gd name="connsiteX3" fmla="*/ 943471 w 1121223"/>
                  <a:gd name="connsiteY3" fmla="*/ 1558188 h 1705206"/>
                  <a:gd name="connsiteX4" fmla="*/ 107693 w 1121223"/>
                  <a:gd name="connsiteY4" fmla="*/ 1558849 h 1705206"/>
                  <a:gd name="connsiteX5" fmla="*/ 73337 w 1121223"/>
                  <a:gd name="connsiteY5" fmla="*/ 1524493 h 1705206"/>
                  <a:gd name="connsiteX6" fmla="*/ 73337 w 1121223"/>
                  <a:gd name="connsiteY6" fmla="*/ 40575 h 1705206"/>
                  <a:gd name="connsiteX7" fmla="*/ 33696 w 1121223"/>
                  <a:gd name="connsiteY7" fmla="*/ 273 h 1705206"/>
                  <a:gd name="connsiteX8" fmla="*/ 0 w 1121223"/>
                  <a:gd name="connsiteY8" fmla="*/ 33968 h 1705206"/>
                  <a:gd name="connsiteX9" fmla="*/ 661 w 1121223"/>
                  <a:gd name="connsiteY9" fmla="*/ 1597830 h 1705206"/>
                  <a:gd name="connsiteX10" fmla="*/ 35678 w 1121223"/>
                  <a:gd name="connsiteY10" fmla="*/ 1631525 h 1705206"/>
                  <a:gd name="connsiteX11" fmla="*/ 900526 w 1121223"/>
                  <a:gd name="connsiteY11" fmla="*/ 1631525 h 1705206"/>
                  <a:gd name="connsiteX12" fmla="*/ 937524 w 1121223"/>
                  <a:gd name="connsiteY12" fmla="*/ 1635489 h 1705206"/>
                  <a:gd name="connsiteX13" fmla="*/ 1007558 w 1121223"/>
                  <a:gd name="connsiteY13" fmla="*/ 1703541 h 1705206"/>
                  <a:gd name="connsiteX14" fmla="*/ 1116572 w 1121223"/>
                  <a:gd name="connsiteY14" fmla="*/ 1639453 h 1705206"/>
                  <a:gd name="connsiteX15" fmla="*/ 1068342 w 1121223"/>
                  <a:gd name="connsiteY15" fmla="*/ 1518546 h 170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223" h="1705206">
                    <a:moveTo>
                      <a:pt x="1068342" y="1518546"/>
                    </a:moveTo>
                    <a:cubicBezTo>
                      <a:pt x="1021433" y="1497404"/>
                      <a:pt x="972541" y="1512600"/>
                      <a:pt x="943471" y="1558188"/>
                    </a:cubicBezTo>
                    <a:lnTo>
                      <a:pt x="943471" y="1558188"/>
                    </a:lnTo>
                    <a:lnTo>
                      <a:pt x="943471" y="1558188"/>
                    </a:lnTo>
                    <a:cubicBezTo>
                      <a:pt x="664658" y="1558188"/>
                      <a:pt x="386506" y="1558849"/>
                      <a:pt x="107693" y="1558849"/>
                    </a:cubicBezTo>
                    <a:cubicBezTo>
                      <a:pt x="73337" y="1558849"/>
                      <a:pt x="73337" y="1558849"/>
                      <a:pt x="73337" y="1524493"/>
                    </a:cubicBezTo>
                    <a:cubicBezTo>
                      <a:pt x="73337" y="1029633"/>
                      <a:pt x="73337" y="535434"/>
                      <a:pt x="73337" y="40575"/>
                    </a:cubicBezTo>
                    <a:cubicBezTo>
                      <a:pt x="73337" y="-5013"/>
                      <a:pt x="78623" y="2915"/>
                      <a:pt x="33696" y="273"/>
                    </a:cubicBezTo>
                    <a:cubicBezTo>
                      <a:pt x="5946" y="-1709"/>
                      <a:pt x="0" y="6879"/>
                      <a:pt x="0" y="33968"/>
                    </a:cubicBezTo>
                    <a:cubicBezTo>
                      <a:pt x="661" y="555255"/>
                      <a:pt x="661" y="1076543"/>
                      <a:pt x="661" y="1597830"/>
                    </a:cubicBezTo>
                    <a:cubicBezTo>
                      <a:pt x="661" y="1634168"/>
                      <a:pt x="-5285" y="1631525"/>
                      <a:pt x="35678" y="1631525"/>
                    </a:cubicBezTo>
                    <a:cubicBezTo>
                      <a:pt x="323740" y="1631525"/>
                      <a:pt x="612463" y="1631525"/>
                      <a:pt x="900526" y="1631525"/>
                    </a:cubicBezTo>
                    <a:cubicBezTo>
                      <a:pt x="913079" y="1631525"/>
                      <a:pt x="925632" y="1628882"/>
                      <a:pt x="937524" y="1635489"/>
                    </a:cubicBezTo>
                    <a:cubicBezTo>
                      <a:pt x="946113" y="1673149"/>
                      <a:pt x="971881" y="1697595"/>
                      <a:pt x="1007558" y="1703541"/>
                    </a:cubicBezTo>
                    <a:cubicBezTo>
                      <a:pt x="1059753" y="1712130"/>
                      <a:pt x="1102037" y="1687023"/>
                      <a:pt x="1116572" y="1639453"/>
                    </a:cubicBezTo>
                    <a:cubicBezTo>
                      <a:pt x="1131108" y="1590562"/>
                      <a:pt x="1110626" y="1537707"/>
                      <a:pt x="1068342" y="1518546"/>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5" name="Freeform: Shape 54">
                <a:extLst>
                  <a:ext uri="{FF2B5EF4-FFF2-40B4-BE49-F238E27FC236}">
                    <a16:creationId xmlns:a16="http://schemas.microsoft.com/office/drawing/2014/main" id="{9D3AF21E-84D1-4531-B479-76EA778366D2}"/>
                  </a:ext>
                </a:extLst>
              </p:cNvPr>
              <p:cNvSpPr/>
              <p:nvPr/>
            </p:nvSpPr>
            <p:spPr>
              <a:xfrm>
                <a:off x="6769876" y="4190084"/>
                <a:ext cx="214133" cy="351577"/>
              </a:xfrm>
              <a:custGeom>
                <a:avLst/>
                <a:gdLst>
                  <a:gd name="connsiteX0" fmla="*/ 214096 w 214133"/>
                  <a:gd name="connsiteY0" fmla="*/ 35052 h 351577"/>
                  <a:gd name="connsiteX1" fmla="*/ 180400 w 214133"/>
                  <a:gd name="connsiteY1" fmla="*/ 35 h 351577"/>
                  <a:gd name="connsiteX2" fmla="*/ 33066 w 214133"/>
                  <a:gd name="connsiteY2" fmla="*/ 35 h 351577"/>
                  <a:gd name="connsiteX3" fmla="*/ 31 w 214133"/>
                  <a:gd name="connsiteY3" fmla="*/ 32409 h 351577"/>
                  <a:gd name="connsiteX4" fmla="*/ 31 w 214133"/>
                  <a:gd name="connsiteY4" fmla="*/ 177101 h 351577"/>
                  <a:gd name="connsiteX5" fmla="*/ 691 w 214133"/>
                  <a:gd name="connsiteY5" fmla="*/ 326418 h 351577"/>
                  <a:gd name="connsiteX6" fmla="*/ 26459 w 214133"/>
                  <a:gd name="connsiteY6" fmla="*/ 351524 h 351577"/>
                  <a:gd name="connsiteX7" fmla="*/ 187007 w 214133"/>
                  <a:gd name="connsiteY7" fmla="*/ 351524 h 351577"/>
                  <a:gd name="connsiteX8" fmla="*/ 212774 w 214133"/>
                  <a:gd name="connsiteY8" fmla="*/ 325757 h 351577"/>
                  <a:gd name="connsiteX9" fmla="*/ 214096 w 214133"/>
                  <a:gd name="connsiteY9" fmla="*/ 176440 h 351577"/>
                  <a:gd name="connsiteX10" fmla="*/ 214096 w 214133"/>
                  <a:gd name="connsiteY10" fmla="*/ 35052 h 35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133" h="351577">
                    <a:moveTo>
                      <a:pt x="214096" y="35052"/>
                    </a:moveTo>
                    <a:cubicBezTo>
                      <a:pt x="214756" y="9946"/>
                      <a:pt x="206828" y="-626"/>
                      <a:pt x="180400" y="35"/>
                    </a:cubicBezTo>
                    <a:cubicBezTo>
                      <a:pt x="131509" y="1357"/>
                      <a:pt x="81957" y="1357"/>
                      <a:pt x="33066" y="35"/>
                    </a:cubicBezTo>
                    <a:cubicBezTo>
                      <a:pt x="9281" y="-626"/>
                      <a:pt x="-630" y="7964"/>
                      <a:pt x="31" y="32409"/>
                    </a:cubicBezTo>
                    <a:cubicBezTo>
                      <a:pt x="1352" y="80640"/>
                      <a:pt x="31" y="128870"/>
                      <a:pt x="31" y="177101"/>
                    </a:cubicBezTo>
                    <a:cubicBezTo>
                      <a:pt x="691" y="226653"/>
                      <a:pt x="2013" y="276866"/>
                      <a:pt x="691" y="326418"/>
                    </a:cubicBezTo>
                    <a:cubicBezTo>
                      <a:pt x="31" y="346899"/>
                      <a:pt x="7298" y="352185"/>
                      <a:pt x="26459" y="351524"/>
                    </a:cubicBezTo>
                    <a:cubicBezTo>
                      <a:pt x="79975" y="350203"/>
                      <a:pt x="133491" y="350203"/>
                      <a:pt x="187007" y="351524"/>
                    </a:cubicBezTo>
                    <a:cubicBezTo>
                      <a:pt x="206828" y="352185"/>
                      <a:pt x="212774" y="345578"/>
                      <a:pt x="212774" y="325757"/>
                    </a:cubicBezTo>
                    <a:cubicBezTo>
                      <a:pt x="212774" y="276205"/>
                      <a:pt x="209471" y="225992"/>
                      <a:pt x="214096" y="176440"/>
                    </a:cubicBezTo>
                    <a:cubicBezTo>
                      <a:pt x="214096" y="129531"/>
                      <a:pt x="212774" y="82622"/>
                      <a:pt x="214096" y="35052"/>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6" name="Freeform: Shape 55">
                <a:extLst>
                  <a:ext uri="{FF2B5EF4-FFF2-40B4-BE49-F238E27FC236}">
                    <a16:creationId xmlns:a16="http://schemas.microsoft.com/office/drawing/2014/main" id="{638DC511-27BF-4994-93F2-B862C2F94F3E}"/>
                  </a:ext>
                </a:extLst>
              </p:cNvPr>
              <p:cNvSpPr/>
              <p:nvPr/>
            </p:nvSpPr>
            <p:spPr>
              <a:xfrm>
                <a:off x="7192090" y="4190083"/>
                <a:ext cx="211421" cy="352184"/>
              </a:xfrm>
              <a:custGeom>
                <a:avLst/>
                <a:gdLst>
                  <a:gd name="connsiteX0" fmla="*/ 189619 w 211421"/>
                  <a:gd name="connsiteY0" fmla="*/ 352185 h 352184"/>
                  <a:gd name="connsiteX1" fmla="*/ 210761 w 211421"/>
                  <a:gd name="connsiteY1" fmla="*/ 330382 h 352184"/>
                  <a:gd name="connsiteX2" fmla="*/ 211422 w 211421"/>
                  <a:gd name="connsiteY2" fmla="*/ 178422 h 352184"/>
                  <a:gd name="connsiteX3" fmla="*/ 210761 w 211421"/>
                  <a:gd name="connsiteY3" fmla="*/ 31088 h 352184"/>
                  <a:gd name="connsiteX4" fmla="*/ 179048 w 211421"/>
                  <a:gd name="connsiteY4" fmla="*/ 35 h 352184"/>
                  <a:gd name="connsiteX5" fmla="*/ 31713 w 211421"/>
                  <a:gd name="connsiteY5" fmla="*/ 35 h 352184"/>
                  <a:gd name="connsiteX6" fmla="*/ 661 w 211421"/>
                  <a:gd name="connsiteY6" fmla="*/ 31088 h 352184"/>
                  <a:gd name="connsiteX7" fmla="*/ 0 w 211421"/>
                  <a:gd name="connsiteY7" fmla="*/ 178422 h 352184"/>
                  <a:gd name="connsiteX8" fmla="*/ 0 w 211421"/>
                  <a:gd name="connsiteY8" fmla="*/ 330382 h 352184"/>
                  <a:gd name="connsiteX9" fmla="*/ 21142 w 211421"/>
                  <a:gd name="connsiteY9" fmla="*/ 351524 h 352184"/>
                  <a:gd name="connsiteX10" fmla="*/ 189619 w 211421"/>
                  <a:gd name="connsiteY10" fmla="*/ 352185 h 35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21" h="352184">
                    <a:moveTo>
                      <a:pt x="189619" y="352185"/>
                    </a:moveTo>
                    <a:cubicBezTo>
                      <a:pt x="206136" y="352185"/>
                      <a:pt x="210761" y="346238"/>
                      <a:pt x="210761" y="330382"/>
                    </a:cubicBezTo>
                    <a:cubicBezTo>
                      <a:pt x="210100" y="279509"/>
                      <a:pt x="210761" y="228635"/>
                      <a:pt x="211422" y="178422"/>
                    </a:cubicBezTo>
                    <a:cubicBezTo>
                      <a:pt x="211422" y="129531"/>
                      <a:pt x="210100" y="79979"/>
                      <a:pt x="210761" y="31088"/>
                    </a:cubicBezTo>
                    <a:cubicBezTo>
                      <a:pt x="211422" y="7303"/>
                      <a:pt x="202172" y="35"/>
                      <a:pt x="179048" y="35"/>
                    </a:cubicBezTo>
                    <a:cubicBezTo>
                      <a:pt x="130156" y="1357"/>
                      <a:pt x="80604" y="1357"/>
                      <a:pt x="31713" y="35"/>
                    </a:cubicBezTo>
                    <a:cubicBezTo>
                      <a:pt x="8589" y="-626"/>
                      <a:pt x="0" y="7964"/>
                      <a:pt x="661" y="31088"/>
                    </a:cubicBezTo>
                    <a:cubicBezTo>
                      <a:pt x="1321" y="79979"/>
                      <a:pt x="661" y="129531"/>
                      <a:pt x="0" y="178422"/>
                    </a:cubicBezTo>
                    <a:cubicBezTo>
                      <a:pt x="0" y="229296"/>
                      <a:pt x="661" y="280169"/>
                      <a:pt x="0" y="330382"/>
                    </a:cubicBezTo>
                    <a:cubicBezTo>
                      <a:pt x="0" y="346899"/>
                      <a:pt x="5285" y="351524"/>
                      <a:pt x="21142" y="351524"/>
                    </a:cubicBezTo>
                    <a:cubicBezTo>
                      <a:pt x="77301" y="350863"/>
                      <a:pt x="133460" y="350863"/>
                      <a:pt x="189619" y="352185"/>
                    </a:cubicBezTo>
                    <a:close/>
                  </a:path>
                </a:pathLst>
              </a:custGeom>
              <a:grpFill/>
              <a:ln w="6599" cap="flat">
                <a:noFill/>
                <a:prstDash val="solid"/>
                <a:miter/>
              </a:ln>
            </p:spPr>
            <p:txBody>
              <a:bodyPr rtlCol="0" anchor="ctr"/>
              <a:lstStyle/>
              <a:p>
                <a:endParaRPr lang="en-US" sz="1350">
                  <a:latin typeface="Arial" pitchFamily="34" charset="0"/>
                </a:endParaRPr>
              </a:p>
            </p:txBody>
          </p:sp>
          <p:sp>
            <p:nvSpPr>
              <p:cNvPr id="57" name="Freeform: Shape 56">
                <a:extLst>
                  <a:ext uri="{FF2B5EF4-FFF2-40B4-BE49-F238E27FC236}">
                    <a16:creationId xmlns:a16="http://schemas.microsoft.com/office/drawing/2014/main" id="{D272CED6-2B80-4721-87D2-A9DA41290C08}"/>
                  </a:ext>
                </a:extLst>
              </p:cNvPr>
              <p:cNvSpPr/>
              <p:nvPr/>
            </p:nvSpPr>
            <p:spPr>
              <a:xfrm>
                <a:off x="7610935" y="4190119"/>
                <a:ext cx="209475" cy="347562"/>
              </a:xfrm>
              <a:custGeom>
                <a:avLst/>
                <a:gdLst>
                  <a:gd name="connsiteX0" fmla="*/ 30428 w 209475"/>
                  <a:gd name="connsiteY0" fmla="*/ 347525 h 347562"/>
                  <a:gd name="connsiteX1" fmla="*/ 206832 w 209475"/>
                  <a:gd name="connsiteY1" fmla="*/ 346203 h 347562"/>
                  <a:gd name="connsiteX2" fmla="*/ 209475 w 209475"/>
                  <a:gd name="connsiteY2" fmla="*/ 28410 h 347562"/>
                  <a:gd name="connsiteX3" fmla="*/ 183708 w 209475"/>
                  <a:gd name="connsiteY3" fmla="*/ 0 h 347562"/>
                  <a:gd name="connsiteX4" fmla="*/ 25803 w 209475"/>
                  <a:gd name="connsiteY4" fmla="*/ 0 h 347562"/>
                  <a:gd name="connsiteX5" fmla="*/ 35 w 209475"/>
                  <a:gd name="connsiteY5" fmla="*/ 25767 h 347562"/>
                  <a:gd name="connsiteX6" fmla="*/ 1357 w 209475"/>
                  <a:gd name="connsiteY6" fmla="*/ 175084 h 347562"/>
                  <a:gd name="connsiteX7" fmla="*/ 5321 w 209475"/>
                  <a:gd name="connsiteY7" fmla="*/ 209440 h 347562"/>
                  <a:gd name="connsiteX8" fmla="*/ 5321 w 209475"/>
                  <a:gd name="connsiteY8" fmla="*/ 321758 h 347562"/>
                  <a:gd name="connsiteX9" fmla="*/ 30428 w 209475"/>
                  <a:gd name="connsiteY9" fmla="*/ 347525 h 34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475" h="347562">
                    <a:moveTo>
                      <a:pt x="30428" y="347525"/>
                    </a:moveTo>
                    <a:cubicBezTo>
                      <a:pt x="89229" y="346864"/>
                      <a:pt x="148031" y="346864"/>
                      <a:pt x="206832" y="346203"/>
                    </a:cubicBezTo>
                    <a:cubicBezTo>
                      <a:pt x="207493" y="240492"/>
                      <a:pt x="208154" y="134121"/>
                      <a:pt x="209475" y="28410"/>
                    </a:cubicBezTo>
                    <a:cubicBezTo>
                      <a:pt x="209475" y="9910"/>
                      <a:pt x="204190" y="0"/>
                      <a:pt x="183708" y="0"/>
                    </a:cubicBezTo>
                    <a:cubicBezTo>
                      <a:pt x="130853" y="661"/>
                      <a:pt x="78658" y="661"/>
                      <a:pt x="25803" y="0"/>
                    </a:cubicBezTo>
                    <a:cubicBezTo>
                      <a:pt x="7964" y="0"/>
                      <a:pt x="-625" y="7928"/>
                      <a:pt x="35" y="25767"/>
                    </a:cubicBezTo>
                    <a:cubicBezTo>
                      <a:pt x="696" y="75319"/>
                      <a:pt x="696" y="125532"/>
                      <a:pt x="1357" y="175084"/>
                    </a:cubicBezTo>
                    <a:cubicBezTo>
                      <a:pt x="6642" y="186316"/>
                      <a:pt x="5321" y="197547"/>
                      <a:pt x="5321" y="209440"/>
                    </a:cubicBezTo>
                    <a:cubicBezTo>
                      <a:pt x="5321" y="247099"/>
                      <a:pt x="5982" y="284098"/>
                      <a:pt x="5321" y="321758"/>
                    </a:cubicBezTo>
                    <a:cubicBezTo>
                      <a:pt x="5321" y="340257"/>
                      <a:pt x="11928" y="348186"/>
                      <a:pt x="30428" y="347525"/>
                    </a:cubicBezTo>
                    <a:close/>
                  </a:path>
                </a:pathLst>
              </a:custGeom>
              <a:grpFill/>
              <a:ln w="6599" cap="flat">
                <a:noFill/>
                <a:prstDash val="solid"/>
                <a:miter/>
              </a:ln>
            </p:spPr>
            <p:txBody>
              <a:bodyPr rtlCol="0" anchor="ctr"/>
              <a:lstStyle/>
              <a:p>
                <a:endParaRPr lang="en-US" sz="1350">
                  <a:latin typeface="Arial" pitchFamily="34" charset="0"/>
                </a:endParaRPr>
              </a:p>
            </p:txBody>
          </p:sp>
        </p:grpSp>
      </p:grpSp>
      <p:sp>
        <p:nvSpPr>
          <p:cNvPr id="61" name="Text Placeholder 1">
            <a:extLst>
              <a:ext uri="{FF2B5EF4-FFF2-40B4-BE49-F238E27FC236}">
                <a16:creationId xmlns:a16="http://schemas.microsoft.com/office/drawing/2014/main" id="{B64F5741-B63D-446F-981C-5A0942CE8715}"/>
              </a:ext>
            </a:extLst>
          </p:cNvPr>
          <p:cNvSpPr>
            <a:spLocks noGrp="1"/>
          </p:cNvSpPr>
          <p:nvPr>
            <p:ph type="body" sz="quarter" idx="10"/>
          </p:nvPr>
        </p:nvSpPr>
        <p:spPr>
          <a:xfrm>
            <a:off x="352272" y="1166107"/>
            <a:ext cx="8679898" cy="543185"/>
          </a:xfrm>
        </p:spPr>
        <p:txBody>
          <a:bodyPr/>
          <a:lstStyle/>
          <a:p>
            <a:r>
              <a:rPr lang="en-US" sz="2250" b="1">
                <a:solidFill>
                  <a:srgbClr val="FFFF00"/>
                </a:solidFill>
                <a:ea typeface="Open sans" panose="020B0606030504020204" pitchFamily="34" charset="0"/>
              </a:rPr>
              <a:t>ĐẾN NĂM 2030</a:t>
            </a:r>
          </a:p>
        </p:txBody>
      </p:sp>
      <p:sp>
        <p:nvSpPr>
          <p:cNvPr id="62" name="TextBox 61">
            <a:extLst>
              <a:ext uri="{FF2B5EF4-FFF2-40B4-BE49-F238E27FC236}">
                <a16:creationId xmlns:a16="http://schemas.microsoft.com/office/drawing/2014/main" id="{DC1BC478-0B03-4652-9A9A-17D0519BE7E8}"/>
              </a:ext>
            </a:extLst>
          </p:cNvPr>
          <p:cNvSpPr txBox="1"/>
          <p:nvPr/>
        </p:nvSpPr>
        <p:spPr>
          <a:xfrm>
            <a:off x="416842" y="4277797"/>
            <a:ext cx="1675907" cy="981038"/>
          </a:xfrm>
          <a:prstGeom prst="rect">
            <a:avLst/>
          </a:prstGeom>
          <a:noFill/>
        </p:spPr>
        <p:txBody>
          <a:bodyPr wrap="square" lIns="0" tIns="0" rIns="0" bIns="0" rtlCol="0">
            <a:spAutoFit/>
          </a:bodyPr>
          <a:lstStyle/>
          <a:p>
            <a:r>
              <a:rPr lang="pt-BR" sz="1275">
                <a:latin typeface="Arial" pitchFamily="34" charset="0"/>
                <a:ea typeface="Open sans" panose="020B0606030504020204" pitchFamily="34" charset="0"/>
                <a:cs typeface="Arial" pitchFamily="34" charset="0"/>
              </a:rPr>
              <a:t>100% dịch vụ công trực tuyến mức độ 4, được cung cấp trên nhiều phương tiện truy cập khác nhau</a:t>
            </a:r>
            <a:endParaRPr lang="en-US" sz="1275">
              <a:latin typeface="Arial" pitchFamily="34" charset="0"/>
              <a:ea typeface="Open sans" panose="020B0606030504020204" pitchFamily="34" charset="0"/>
              <a:cs typeface="Arial" pitchFamily="34" charset="0"/>
            </a:endParaRPr>
          </a:p>
        </p:txBody>
      </p:sp>
      <p:sp>
        <p:nvSpPr>
          <p:cNvPr id="64" name="TextBox 63">
            <a:extLst>
              <a:ext uri="{FF2B5EF4-FFF2-40B4-BE49-F238E27FC236}">
                <a16:creationId xmlns:a16="http://schemas.microsoft.com/office/drawing/2014/main" id="{0679C081-06AD-4C94-8E25-1E73505BE516}"/>
              </a:ext>
            </a:extLst>
          </p:cNvPr>
          <p:cNvSpPr txBox="1"/>
          <p:nvPr/>
        </p:nvSpPr>
        <p:spPr>
          <a:xfrm>
            <a:off x="2060081" y="4267979"/>
            <a:ext cx="1718873" cy="1858201"/>
          </a:xfrm>
          <a:prstGeom prst="rect">
            <a:avLst/>
          </a:prstGeom>
          <a:noFill/>
        </p:spPr>
        <p:txBody>
          <a:bodyPr wrap="square">
            <a:spAutoFit/>
          </a:bodyPr>
          <a:lstStyle/>
          <a:p>
            <a:pPr algn="ctr"/>
            <a:r>
              <a:rPr lang="pt-BR" sz="1275">
                <a:latin typeface="Arial" pitchFamily="34" charset="0"/>
                <a:ea typeface="Open sans" panose="020B0606030504020204" pitchFamily="34" charset="0"/>
                <a:cs typeface="Arial" pitchFamily="34" charset="0"/>
              </a:rPr>
              <a:t>100% hồ sơ công việc tại cấp bộ, cấp tỉnh; 90% hồ sơ công việc tại cấp huyện và 70% hồ sơ công việc tại cấp xã được xử lý trên môi trường mạng (KHÔNG MẬT)</a:t>
            </a:r>
            <a:endParaRPr lang="en-US" sz="1275">
              <a:latin typeface="Arial" pitchFamily="34" charset="0"/>
              <a:ea typeface="Open sans" panose="020B0606030504020204" pitchFamily="34" charset="0"/>
              <a:cs typeface="Arial" pitchFamily="34" charset="0"/>
            </a:endParaRPr>
          </a:p>
        </p:txBody>
      </p:sp>
      <p:sp>
        <p:nvSpPr>
          <p:cNvPr id="65" name="TextBox 64">
            <a:extLst>
              <a:ext uri="{FF2B5EF4-FFF2-40B4-BE49-F238E27FC236}">
                <a16:creationId xmlns:a16="http://schemas.microsoft.com/office/drawing/2014/main" id="{1ED89F67-C728-4226-A179-D123F45E169D}"/>
              </a:ext>
            </a:extLst>
          </p:cNvPr>
          <p:cNvSpPr txBox="1"/>
          <p:nvPr/>
        </p:nvSpPr>
        <p:spPr>
          <a:xfrm>
            <a:off x="3856751" y="4299329"/>
            <a:ext cx="1718873" cy="1661993"/>
          </a:xfrm>
          <a:prstGeom prst="rect">
            <a:avLst/>
          </a:prstGeom>
          <a:noFill/>
        </p:spPr>
        <p:txBody>
          <a:bodyPr wrap="square">
            <a:spAutoFit/>
          </a:bodyPr>
          <a:lstStyle/>
          <a:p>
            <a:pPr algn="ctr"/>
            <a:r>
              <a:rPr lang="pt-BR" sz="1275">
                <a:latin typeface="Arial" pitchFamily="34" charset="0"/>
                <a:ea typeface="Open sans" panose="020B0606030504020204" pitchFamily="34" charset="0"/>
                <a:cs typeface="Arial" pitchFamily="34" charset="0"/>
              </a:rPr>
              <a:t>70% hoạt động kiểm tra của cơ quan quản lý nhà nước được thực hiện thông qua môi trường số và hệ thống thông tin của cơ quan quản lý</a:t>
            </a:r>
            <a:endParaRPr lang="en-US" sz="1275">
              <a:latin typeface="Arial" pitchFamily="34" charset="0"/>
              <a:ea typeface="Open sans" panose="020B0606030504020204" pitchFamily="34" charset="0"/>
              <a:cs typeface="Arial" pitchFamily="34" charset="0"/>
            </a:endParaRPr>
          </a:p>
        </p:txBody>
      </p:sp>
      <p:sp>
        <p:nvSpPr>
          <p:cNvPr id="66" name="TextBox 65">
            <a:extLst>
              <a:ext uri="{FF2B5EF4-FFF2-40B4-BE49-F238E27FC236}">
                <a16:creationId xmlns:a16="http://schemas.microsoft.com/office/drawing/2014/main" id="{C6F88C80-D819-4D06-8A3F-98437753A690}"/>
              </a:ext>
            </a:extLst>
          </p:cNvPr>
          <p:cNvSpPr txBox="1"/>
          <p:nvPr/>
        </p:nvSpPr>
        <p:spPr>
          <a:xfrm>
            <a:off x="5561650" y="4320244"/>
            <a:ext cx="1718873" cy="877163"/>
          </a:xfrm>
          <a:prstGeom prst="rect">
            <a:avLst/>
          </a:prstGeom>
          <a:noFill/>
        </p:spPr>
        <p:txBody>
          <a:bodyPr wrap="square">
            <a:spAutoFit/>
          </a:bodyPr>
          <a:lstStyle/>
          <a:p>
            <a:pPr algn="ctr"/>
            <a:r>
              <a:rPr lang="pt-BR" sz="1275">
                <a:latin typeface="Arial" pitchFamily="34" charset="0"/>
                <a:ea typeface="Open sans" panose="020B0606030504020204" pitchFamily="34" charset="0"/>
                <a:cs typeface="Arial" pitchFamily="34" charset="0"/>
              </a:rPr>
              <a:t>Tối thiểu 80% người trưởng thành có tài khoản giao dịch tại ngân hàng</a:t>
            </a:r>
            <a:endParaRPr lang="en-US" sz="1275">
              <a:latin typeface="Arial" pitchFamily="34" charset="0"/>
              <a:ea typeface="Open sans" panose="020B0606030504020204" pitchFamily="34" charset="0"/>
              <a:cs typeface="Arial" pitchFamily="34" charset="0"/>
            </a:endParaRPr>
          </a:p>
        </p:txBody>
      </p:sp>
      <p:sp>
        <p:nvSpPr>
          <p:cNvPr id="67" name="TextBox 66">
            <a:extLst>
              <a:ext uri="{FF2B5EF4-FFF2-40B4-BE49-F238E27FC236}">
                <a16:creationId xmlns:a16="http://schemas.microsoft.com/office/drawing/2014/main" id="{4888A7CF-F6E5-4356-9571-79537D36BB90}"/>
              </a:ext>
            </a:extLst>
          </p:cNvPr>
          <p:cNvSpPr txBox="1"/>
          <p:nvPr/>
        </p:nvSpPr>
        <p:spPr>
          <a:xfrm>
            <a:off x="7267616" y="4332361"/>
            <a:ext cx="1718873" cy="902106"/>
          </a:xfrm>
          <a:prstGeom prst="rect">
            <a:avLst/>
          </a:prstGeom>
          <a:noFill/>
        </p:spPr>
        <p:txBody>
          <a:bodyPr wrap="square">
            <a:spAutoFit/>
          </a:bodyPr>
          <a:lstStyle/>
          <a:p>
            <a:pPr algn="ctr">
              <a:lnSpc>
                <a:spcPct val="105000"/>
              </a:lnSpc>
              <a:spcBef>
                <a:spcPts val="900"/>
              </a:spcBef>
            </a:pPr>
            <a:r>
              <a:rPr lang="pt-BR" sz="1275">
                <a:latin typeface="Arial" pitchFamily="34" charset="0"/>
                <a:ea typeface="Open sans" panose="020B0606030504020204" pitchFamily="34" charset="0"/>
                <a:cs typeface="Arial" pitchFamily="34" charset="0"/>
              </a:rPr>
              <a:t>Việt Nam thuộc nhóm 50 nước dẫn đầu về Chính phủ điện tử (EGDI)</a:t>
            </a:r>
            <a:endParaRPr lang="en-US" sz="1275">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342802825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8CAFCE6E-BFE1-43BD-896F-09AB389E3E9E}"/>
              </a:ext>
            </a:extLst>
          </p:cNvPr>
          <p:cNvSpPr/>
          <p:nvPr/>
        </p:nvSpPr>
        <p:spPr>
          <a:xfrm>
            <a:off x="3642519" y="3319550"/>
            <a:ext cx="1889106" cy="1223733"/>
          </a:xfrm>
          <a:custGeom>
            <a:avLst/>
            <a:gdLst/>
            <a:ahLst/>
            <a:cxnLst/>
            <a:rect l="l" t="t" r="r" b="b"/>
            <a:pathLst>
              <a:path w="3816424" h="247222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nvGrpSpPr>
          <p:cNvPr id="4" name="Group 3">
            <a:extLst>
              <a:ext uri="{FF2B5EF4-FFF2-40B4-BE49-F238E27FC236}">
                <a16:creationId xmlns:a16="http://schemas.microsoft.com/office/drawing/2014/main" id="{E9382741-853B-4426-B887-27747B9278DF}"/>
              </a:ext>
            </a:extLst>
          </p:cNvPr>
          <p:cNvGrpSpPr/>
          <p:nvPr/>
        </p:nvGrpSpPr>
        <p:grpSpPr>
          <a:xfrm rot="-3060000">
            <a:off x="3439407" y="3325734"/>
            <a:ext cx="90058" cy="332746"/>
            <a:chOff x="1408027" y="3329887"/>
            <a:chExt cx="155342" cy="573958"/>
          </a:xfrm>
          <a:solidFill>
            <a:schemeClr val="accent2"/>
          </a:solidFill>
        </p:grpSpPr>
        <p:sp>
          <p:nvSpPr>
            <p:cNvPr id="5" name="Oval 4">
              <a:extLst>
                <a:ext uri="{FF2B5EF4-FFF2-40B4-BE49-F238E27FC236}">
                  <a16:creationId xmlns:a16="http://schemas.microsoft.com/office/drawing/2014/main" id="{62F7BADA-AF8B-4A89-BF79-D0701BA5C29C}"/>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6" name="Oval 5">
              <a:extLst>
                <a:ext uri="{FF2B5EF4-FFF2-40B4-BE49-F238E27FC236}">
                  <a16:creationId xmlns:a16="http://schemas.microsoft.com/office/drawing/2014/main" id="{0DD15E11-217C-4A5B-A731-1E49222E5EC6}"/>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7" name="Oval 6">
              <a:extLst>
                <a:ext uri="{FF2B5EF4-FFF2-40B4-BE49-F238E27FC236}">
                  <a16:creationId xmlns:a16="http://schemas.microsoft.com/office/drawing/2014/main" id="{BDF6FF0A-F5DF-4C20-835E-C52E28B8EB3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15" name="Group 14">
            <a:extLst>
              <a:ext uri="{FF2B5EF4-FFF2-40B4-BE49-F238E27FC236}">
                <a16:creationId xmlns:a16="http://schemas.microsoft.com/office/drawing/2014/main" id="{C56CA17A-59F7-457A-B6F2-1CA3ECB2E3A7}"/>
              </a:ext>
            </a:extLst>
          </p:cNvPr>
          <p:cNvGrpSpPr/>
          <p:nvPr/>
        </p:nvGrpSpPr>
        <p:grpSpPr>
          <a:xfrm rot="3060000" flipH="1">
            <a:off x="5443183" y="3254648"/>
            <a:ext cx="90058" cy="332746"/>
            <a:chOff x="1408027" y="3329887"/>
            <a:chExt cx="155342" cy="573958"/>
          </a:xfrm>
          <a:solidFill>
            <a:schemeClr val="accent4"/>
          </a:solidFill>
        </p:grpSpPr>
        <p:sp>
          <p:nvSpPr>
            <p:cNvPr id="16" name="Oval 15">
              <a:extLst>
                <a:ext uri="{FF2B5EF4-FFF2-40B4-BE49-F238E27FC236}">
                  <a16:creationId xmlns:a16="http://schemas.microsoft.com/office/drawing/2014/main" id="{5DDF4CDC-73BA-49B6-B7DD-25B0DF186DD9}"/>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17" name="Oval 16">
              <a:extLst>
                <a:ext uri="{FF2B5EF4-FFF2-40B4-BE49-F238E27FC236}">
                  <a16:creationId xmlns:a16="http://schemas.microsoft.com/office/drawing/2014/main" id="{79A866C4-0FF4-4C35-9AF7-D7784FA22426}"/>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18" name="Oval 17">
              <a:extLst>
                <a:ext uri="{FF2B5EF4-FFF2-40B4-BE49-F238E27FC236}">
                  <a16:creationId xmlns:a16="http://schemas.microsoft.com/office/drawing/2014/main" id="{08B761F8-0204-40AA-86DA-97CE31D2CCF2}"/>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19" name="Group 18">
            <a:extLst>
              <a:ext uri="{FF2B5EF4-FFF2-40B4-BE49-F238E27FC236}">
                <a16:creationId xmlns:a16="http://schemas.microsoft.com/office/drawing/2014/main" id="{8DBCD379-172D-4B7C-B88B-0F803E66FD7A}"/>
              </a:ext>
            </a:extLst>
          </p:cNvPr>
          <p:cNvGrpSpPr/>
          <p:nvPr/>
        </p:nvGrpSpPr>
        <p:grpSpPr>
          <a:xfrm flipH="1">
            <a:off x="4526324" y="2949249"/>
            <a:ext cx="90058" cy="332746"/>
            <a:chOff x="1408027" y="3329887"/>
            <a:chExt cx="155342" cy="573958"/>
          </a:xfrm>
          <a:solidFill>
            <a:schemeClr val="accent3"/>
          </a:solidFill>
        </p:grpSpPr>
        <p:sp>
          <p:nvSpPr>
            <p:cNvPr id="20" name="Oval 19">
              <a:extLst>
                <a:ext uri="{FF2B5EF4-FFF2-40B4-BE49-F238E27FC236}">
                  <a16:creationId xmlns:a16="http://schemas.microsoft.com/office/drawing/2014/main" id="{6E8BA906-64FD-4D04-AB56-E47DF7C41196}"/>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21" name="Oval 20">
              <a:extLst>
                <a:ext uri="{FF2B5EF4-FFF2-40B4-BE49-F238E27FC236}">
                  <a16:creationId xmlns:a16="http://schemas.microsoft.com/office/drawing/2014/main" id="{0B9B1C15-B81C-4936-8D24-7AE6A13D7C02}"/>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22" name="Oval 21">
              <a:extLst>
                <a:ext uri="{FF2B5EF4-FFF2-40B4-BE49-F238E27FC236}">
                  <a16:creationId xmlns:a16="http://schemas.microsoft.com/office/drawing/2014/main" id="{F7959BBB-E8BB-425E-BA79-A8423C79126B}"/>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23" name="Group 22">
            <a:extLst>
              <a:ext uri="{FF2B5EF4-FFF2-40B4-BE49-F238E27FC236}">
                <a16:creationId xmlns:a16="http://schemas.microsoft.com/office/drawing/2014/main" id="{ED50E8B0-D9F2-412C-8F40-30F422BFD7F3}"/>
              </a:ext>
            </a:extLst>
          </p:cNvPr>
          <p:cNvGrpSpPr/>
          <p:nvPr/>
        </p:nvGrpSpPr>
        <p:grpSpPr>
          <a:xfrm rot="2880000">
            <a:off x="3402330" y="4139291"/>
            <a:ext cx="90058" cy="332746"/>
            <a:chOff x="1408027" y="3329887"/>
            <a:chExt cx="155342" cy="573958"/>
          </a:xfrm>
          <a:solidFill>
            <a:schemeClr val="accent1"/>
          </a:solidFill>
        </p:grpSpPr>
        <p:sp>
          <p:nvSpPr>
            <p:cNvPr id="24" name="Oval 23">
              <a:extLst>
                <a:ext uri="{FF2B5EF4-FFF2-40B4-BE49-F238E27FC236}">
                  <a16:creationId xmlns:a16="http://schemas.microsoft.com/office/drawing/2014/main" id="{DF0D21BF-D11A-4209-A7F1-D5DB69E2A393}"/>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25" name="Oval 24">
              <a:extLst>
                <a:ext uri="{FF2B5EF4-FFF2-40B4-BE49-F238E27FC236}">
                  <a16:creationId xmlns:a16="http://schemas.microsoft.com/office/drawing/2014/main" id="{D61276BD-D3DE-422C-B7A9-F0A1E85F1A6D}"/>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26" name="Oval 25">
              <a:extLst>
                <a:ext uri="{FF2B5EF4-FFF2-40B4-BE49-F238E27FC236}">
                  <a16:creationId xmlns:a16="http://schemas.microsoft.com/office/drawing/2014/main" id="{9C6D3A73-5F3A-42AD-ADA8-60C366B68B13}"/>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27" name="Group 26">
            <a:extLst>
              <a:ext uri="{FF2B5EF4-FFF2-40B4-BE49-F238E27FC236}">
                <a16:creationId xmlns:a16="http://schemas.microsoft.com/office/drawing/2014/main" id="{EF458858-FC2D-4203-98F7-16A835DDDFF8}"/>
              </a:ext>
            </a:extLst>
          </p:cNvPr>
          <p:cNvGrpSpPr/>
          <p:nvPr/>
        </p:nvGrpSpPr>
        <p:grpSpPr>
          <a:xfrm rot="18720000" flipH="1">
            <a:off x="5722587" y="4094391"/>
            <a:ext cx="90058" cy="332746"/>
            <a:chOff x="1408027" y="3329887"/>
            <a:chExt cx="155342" cy="573958"/>
          </a:xfrm>
          <a:solidFill>
            <a:schemeClr val="accent4"/>
          </a:solidFill>
        </p:grpSpPr>
        <p:sp>
          <p:nvSpPr>
            <p:cNvPr id="28" name="Oval 27">
              <a:extLst>
                <a:ext uri="{FF2B5EF4-FFF2-40B4-BE49-F238E27FC236}">
                  <a16:creationId xmlns:a16="http://schemas.microsoft.com/office/drawing/2014/main" id="{D1210B5F-25ED-4544-BFC9-B00EFE436516}"/>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29" name="Oval 28">
              <a:extLst>
                <a:ext uri="{FF2B5EF4-FFF2-40B4-BE49-F238E27FC236}">
                  <a16:creationId xmlns:a16="http://schemas.microsoft.com/office/drawing/2014/main" id="{8886BEA8-93F0-4F22-B779-2B737DE297D4}"/>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30" name="Oval 29">
              <a:extLst>
                <a:ext uri="{FF2B5EF4-FFF2-40B4-BE49-F238E27FC236}">
                  <a16:creationId xmlns:a16="http://schemas.microsoft.com/office/drawing/2014/main" id="{FAEB6A30-EDD1-4B87-9732-4296FD4238DF}"/>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31" name="Group 30">
            <a:extLst>
              <a:ext uri="{FF2B5EF4-FFF2-40B4-BE49-F238E27FC236}">
                <a16:creationId xmlns:a16="http://schemas.microsoft.com/office/drawing/2014/main" id="{381A499E-CE69-433E-84EA-E258685BAECF}"/>
              </a:ext>
            </a:extLst>
          </p:cNvPr>
          <p:cNvGrpSpPr/>
          <p:nvPr/>
        </p:nvGrpSpPr>
        <p:grpSpPr>
          <a:xfrm rot="1380000">
            <a:off x="4037721" y="4350876"/>
            <a:ext cx="90058" cy="332746"/>
            <a:chOff x="1408027" y="3329887"/>
            <a:chExt cx="155342" cy="573958"/>
          </a:xfrm>
          <a:solidFill>
            <a:schemeClr val="accent2"/>
          </a:solidFill>
        </p:grpSpPr>
        <p:sp>
          <p:nvSpPr>
            <p:cNvPr id="32" name="Oval 31">
              <a:extLst>
                <a:ext uri="{FF2B5EF4-FFF2-40B4-BE49-F238E27FC236}">
                  <a16:creationId xmlns:a16="http://schemas.microsoft.com/office/drawing/2014/main" id="{FA3C2823-AE14-4310-8529-81338BE969BD}"/>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33" name="Oval 32">
              <a:extLst>
                <a:ext uri="{FF2B5EF4-FFF2-40B4-BE49-F238E27FC236}">
                  <a16:creationId xmlns:a16="http://schemas.microsoft.com/office/drawing/2014/main" id="{C57F4CF0-830D-4CD4-AFB3-D36AA64B2D23}"/>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34" name="Oval 33">
              <a:extLst>
                <a:ext uri="{FF2B5EF4-FFF2-40B4-BE49-F238E27FC236}">
                  <a16:creationId xmlns:a16="http://schemas.microsoft.com/office/drawing/2014/main" id="{12DDB410-0313-4959-8A46-91CD97D1BE31}"/>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grpSp>
        <p:nvGrpSpPr>
          <p:cNvPr id="35" name="Group 34">
            <a:extLst>
              <a:ext uri="{FF2B5EF4-FFF2-40B4-BE49-F238E27FC236}">
                <a16:creationId xmlns:a16="http://schemas.microsoft.com/office/drawing/2014/main" id="{F9C8843B-447A-4701-8465-8609E6009EBE}"/>
              </a:ext>
            </a:extLst>
          </p:cNvPr>
          <p:cNvGrpSpPr/>
          <p:nvPr/>
        </p:nvGrpSpPr>
        <p:grpSpPr>
          <a:xfrm rot="19920000" flipH="1">
            <a:off x="4954440" y="4411130"/>
            <a:ext cx="90058" cy="332746"/>
            <a:chOff x="1408027" y="3329887"/>
            <a:chExt cx="155350" cy="573958"/>
          </a:xfrm>
          <a:solidFill>
            <a:schemeClr val="accent3"/>
          </a:solidFill>
        </p:grpSpPr>
        <p:sp>
          <p:nvSpPr>
            <p:cNvPr id="36" name="Oval 35">
              <a:extLst>
                <a:ext uri="{FF2B5EF4-FFF2-40B4-BE49-F238E27FC236}">
                  <a16:creationId xmlns:a16="http://schemas.microsoft.com/office/drawing/2014/main" id="{2B57604A-3559-4FC5-A6B3-2F6D04727DA3}"/>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37" name="Oval 36">
              <a:extLst>
                <a:ext uri="{FF2B5EF4-FFF2-40B4-BE49-F238E27FC236}">
                  <a16:creationId xmlns:a16="http://schemas.microsoft.com/office/drawing/2014/main" id="{7E5D758C-C6BB-4F70-808F-A946B8FB89CB}"/>
                </a:ext>
              </a:extLst>
            </p:cNvPr>
            <p:cNvSpPr/>
            <p:nvPr/>
          </p:nvSpPr>
          <p:spPr>
            <a:xfrm>
              <a:off x="1408034" y="3539195"/>
              <a:ext cx="155343"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38" name="Oval 37">
              <a:extLst>
                <a:ext uri="{FF2B5EF4-FFF2-40B4-BE49-F238E27FC236}">
                  <a16:creationId xmlns:a16="http://schemas.microsoft.com/office/drawing/2014/main" id="{718B81C4-7949-4213-98C8-DABD4A8B2CA4}"/>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sp>
        <p:nvSpPr>
          <p:cNvPr id="40" name="TextBox 39">
            <a:extLst>
              <a:ext uri="{FF2B5EF4-FFF2-40B4-BE49-F238E27FC236}">
                <a16:creationId xmlns:a16="http://schemas.microsoft.com/office/drawing/2014/main" id="{B676F287-CF28-492A-80BE-7450CAB9DEC0}"/>
              </a:ext>
            </a:extLst>
          </p:cNvPr>
          <p:cNvSpPr txBox="1"/>
          <p:nvPr/>
        </p:nvSpPr>
        <p:spPr>
          <a:xfrm>
            <a:off x="3990665" y="1715702"/>
            <a:ext cx="1103159" cy="680956"/>
          </a:xfrm>
          <a:prstGeom prst="rect">
            <a:avLst/>
          </a:prstGeom>
          <a:noFill/>
        </p:spPr>
        <p:txBody>
          <a:bodyPr wrap="square" lIns="81000" rIns="81000" rtlCol="0">
            <a:spAutoFit/>
          </a:bodyPr>
          <a:lstStyle/>
          <a:p>
            <a:pPr algn="ctr"/>
            <a:r>
              <a:rPr lang="vi-VN" sz="1275">
                <a:latin typeface="Arial" pitchFamily="34" charset="0"/>
                <a:ea typeface="Open sans" panose="020B0606030504020204" pitchFamily="34" charset="0"/>
                <a:cs typeface="Arial" pitchFamily="34" charset="0"/>
              </a:rPr>
              <a:t>Hoàn thiện</a:t>
            </a:r>
            <a:r>
              <a:rPr lang="pt-BR" sz="1275">
                <a:latin typeface="Arial" pitchFamily="34" charset="0"/>
                <a:ea typeface="Open sans" panose="020B0606030504020204" pitchFamily="34" charset="0"/>
                <a:cs typeface="Arial" pitchFamily="34" charset="0"/>
              </a:rPr>
              <a:t> môi trường pháp lý</a:t>
            </a:r>
            <a:endParaRPr lang="ko-KR" altLang="en-US" sz="1275">
              <a:latin typeface="Arial" pitchFamily="34" charset="0"/>
              <a:cs typeface="Arial" pitchFamily="34" charset="0"/>
            </a:endParaRPr>
          </a:p>
        </p:txBody>
      </p:sp>
      <p:sp>
        <p:nvSpPr>
          <p:cNvPr id="42" name="TextBox 41">
            <a:extLst>
              <a:ext uri="{FF2B5EF4-FFF2-40B4-BE49-F238E27FC236}">
                <a16:creationId xmlns:a16="http://schemas.microsoft.com/office/drawing/2014/main" id="{0A6941C4-14FD-4529-9194-151FC151CA59}"/>
              </a:ext>
            </a:extLst>
          </p:cNvPr>
          <p:cNvSpPr txBox="1"/>
          <p:nvPr/>
        </p:nvSpPr>
        <p:spPr>
          <a:xfrm>
            <a:off x="2082601" y="2624294"/>
            <a:ext cx="1103159" cy="680956"/>
          </a:xfrm>
          <a:prstGeom prst="rect">
            <a:avLst/>
          </a:prstGeom>
          <a:noFill/>
        </p:spPr>
        <p:txBody>
          <a:bodyPr wrap="square" lIns="81000" rIns="81000" rtlCol="0">
            <a:spAutoFit/>
          </a:bodyPr>
          <a:lstStyle/>
          <a:p>
            <a:pPr algn="ctr"/>
            <a:r>
              <a:rPr lang="pt-PT" sz="1275">
                <a:latin typeface="Arial" pitchFamily="34" charset="0"/>
                <a:ea typeface="Open sans" panose="020B0606030504020204" pitchFamily="34" charset="0"/>
                <a:cs typeface="Arial" pitchFamily="34" charset="0"/>
              </a:rPr>
              <a:t>Phát triển hạ tầng </a:t>
            </a:r>
            <a:r>
              <a:rPr lang="vi-VN" sz="1275">
                <a:latin typeface="Arial" pitchFamily="34" charset="0"/>
                <a:ea typeface="Open sans" panose="020B0606030504020204" pitchFamily="34" charset="0"/>
                <a:cs typeface="Arial" pitchFamily="34" charset="0"/>
              </a:rPr>
              <a:t>số</a:t>
            </a:r>
            <a:r>
              <a:rPr lang="pt-BR" sz="1275">
                <a:latin typeface="Arial" pitchFamily="34" charset="0"/>
                <a:ea typeface="Open sans" panose="020B0606030504020204" pitchFamily="34" charset="0"/>
                <a:cs typeface="Arial" pitchFamily="34" charset="0"/>
              </a:rPr>
              <a:t> quốc gia</a:t>
            </a:r>
            <a:endParaRPr lang="ko-KR" altLang="en-US" sz="1275">
              <a:latin typeface="Arial" pitchFamily="34" charset="0"/>
              <a:cs typeface="Arial" pitchFamily="34" charset="0"/>
            </a:endParaRPr>
          </a:p>
        </p:txBody>
      </p:sp>
      <p:sp>
        <p:nvSpPr>
          <p:cNvPr id="61" name="Freeform: Shape 60">
            <a:extLst>
              <a:ext uri="{FF2B5EF4-FFF2-40B4-BE49-F238E27FC236}">
                <a16:creationId xmlns:a16="http://schemas.microsoft.com/office/drawing/2014/main" id="{9DCC508F-5E83-4456-B0AA-F2DED1EF6A39}"/>
              </a:ext>
            </a:extLst>
          </p:cNvPr>
          <p:cNvSpPr/>
          <p:nvPr/>
        </p:nvSpPr>
        <p:spPr>
          <a:xfrm>
            <a:off x="4189207" y="3663450"/>
            <a:ext cx="814193" cy="533720"/>
          </a:xfrm>
          <a:custGeom>
            <a:avLst/>
            <a:gdLst>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788485 w 3738080"/>
              <a:gd name="connsiteY5" fmla="*/ 1841061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2624294 w 3738080"/>
              <a:gd name="connsiteY5" fmla="*/ 1992174 h 2751770"/>
              <a:gd name="connsiteX6" fmla="*/ 2632248 w 3738080"/>
              <a:gd name="connsiteY6" fmla="*/ 1992174 h 2751770"/>
              <a:gd name="connsiteX7" fmla="*/ 2624294 w 3738080"/>
              <a:gd name="connsiteY7" fmla="*/ 1992174 h 2751770"/>
              <a:gd name="connsiteX8" fmla="*/ 1858846 w 3738080"/>
              <a:gd name="connsiteY8" fmla="*/ 1306247 h 2751770"/>
              <a:gd name="connsiteX9" fmla="*/ 2645621 w 3738080"/>
              <a:gd name="connsiteY9" fmla="*/ 1504218 h 2751770"/>
              <a:gd name="connsiteX10" fmla="*/ 2795575 w 3738080"/>
              <a:gd name="connsiteY10" fmla="*/ 1757331 h 2751770"/>
              <a:gd name="connsiteX11" fmla="*/ 2539052 w 3738080"/>
              <a:gd name="connsiteY11" fmla="*/ 1841672 h 2751770"/>
              <a:gd name="connsiteX12" fmla="*/ 1353947 w 3738080"/>
              <a:gd name="connsiteY12" fmla="*/ 1778974 h 2751770"/>
              <a:gd name="connsiteX13" fmla="*/ 982333 w 3738080"/>
              <a:gd name="connsiteY13" fmla="*/ 1780833 h 2751770"/>
              <a:gd name="connsiteX14" fmla="*/ 966756 w 3738080"/>
              <a:gd name="connsiteY14" fmla="*/ 1667407 h 2751770"/>
              <a:gd name="connsiteX15" fmla="*/ 1217540 w 3738080"/>
              <a:gd name="connsiteY15" fmla="*/ 1445700 h 2751770"/>
              <a:gd name="connsiteX16" fmla="*/ 1858846 w 3738080"/>
              <a:gd name="connsiteY16" fmla="*/ 1306247 h 2751770"/>
              <a:gd name="connsiteX17" fmla="*/ 1828129 w 3738080"/>
              <a:gd name="connsiteY17" fmla="*/ 650059 h 2751770"/>
              <a:gd name="connsiteX18" fmla="*/ 3108200 w 3738080"/>
              <a:gd name="connsiteY18" fmla="*/ 1008980 h 2751770"/>
              <a:gd name="connsiteX19" fmla="*/ 3258155 w 3738080"/>
              <a:gd name="connsiteY19" fmla="*/ 1319033 h 2751770"/>
              <a:gd name="connsiteX20" fmla="*/ 2937692 w 3738080"/>
              <a:gd name="connsiteY20" fmla="*/ 1304637 h 2751770"/>
              <a:gd name="connsiteX21" fmla="*/ 763561 w 3738080"/>
              <a:gd name="connsiteY21" fmla="*/ 1325535 h 2751770"/>
              <a:gd name="connsiteX22" fmla="*/ 464412 w 3738080"/>
              <a:gd name="connsiteY22" fmla="*/ 1278813 h 2751770"/>
              <a:gd name="connsiteX23" fmla="*/ 450482 w 3738080"/>
              <a:gd name="connsiteY23" fmla="*/ 1202928 h 2751770"/>
              <a:gd name="connsiteX24" fmla="*/ 622892 w 3738080"/>
              <a:gd name="connsiteY24" fmla="*/ 1008979 h 2751770"/>
              <a:gd name="connsiteX25" fmla="*/ 1828129 w 3738080"/>
              <a:gd name="connsiteY25" fmla="*/ 650059 h 2751770"/>
              <a:gd name="connsiteX26" fmla="*/ 1764313 w 3738080"/>
              <a:gd name="connsiteY26" fmla="*/ 591 h 2751770"/>
              <a:gd name="connsiteX27" fmla="*/ 3559697 w 3738080"/>
              <a:gd name="connsiteY27" fmla="*/ 547180 h 2751770"/>
              <a:gd name="connsiteX28" fmla="*/ 3709650 w 3738080"/>
              <a:gd name="connsiteY28" fmla="*/ 882310 h 2751770"/>
              <a:gd name="connsiteX29" fmla="*/ 3367875 w 3738080"/>
              <a:gd name="connsiteY29" fmla="*/ 834477 h 2751770"/>
              <a:gd name="connsiteX30" fmla="*/ 318417 w 3738080"/>
              <a:gd name="connsiteY30" fmla="*/ 884635 h 2751770"/>
              <a:gd name="connsiteX31" fmla="*/ 19267 w 3738080"/>
              <a:gd name="connsiteY31" fmla="*/ 846272 h 2751770"/>
              <a:gd name="connsiteX32" fmla="*/ 275 w 3738080"/>
              <a:gd name="connsiteY32" fmla="*/ 760137 h 2751770"/>
              <a:gd name="connsiteX33" fmla="*/ 173484 w 3738080"/>
              <a:gd name="connsiteY33" fmla="*/ 547180 h 2751770"/>
              <a:gd name="connsiteX34" fmla="*/ 1764313 w 3738080"/>
              <a:gd name="connsiteY34" fmla="*/ 591 h 2751770"/>
              <a:gd name="connsiteX0" fmla="*/ 1869041 w 3738080"/>
              <a:gd name="connsiteY0" fmla="*/ 1997576 h 2751770"/>
              <a:gd name="connsiteX1" fmla="*/ 2246138 w 3738080"/>
              <a:gd name="connsiteY1" fmla="*/ 2374673 h 2751770"/>
              <a:gd name="connsiteX2" fmla="*/ 1869041 w 3738080"/>
              <a:gd name="connsiteY2" fmla="*/ 2751770 h 2751770"/>
              <a:gd name="connsiteX3" fmla="*/ 1491944 w 3738080"/>
              <a:gd name="connsiteY3" fmla="*/ 2374673 h 2751770"/>
              <a:gd name="connsiteX4" fmla="*/ 1869041 w 3738080"/>
              <a:gd name="connsiteY4" fmla="*/ 1997576 h 2751770"/>
              <a:gd name="connsiteX5" fmla="*/ 1858846 w 3738080"/>
              <a:gd name="connsiteY5" fmla="*/ 1306247 h 2751770"/>
              <a:gd name="connsiteX6" fmla="*/ 2645621 w 3738080"/>
              <a:gd name="connsiteY6" fmla="*/ 1504218 h 2751770"/>
              <a:gd name="connsiteX7" fmla="*/ 2795575 w 3738080"/>
              <a:gd name="connsiteY7" fmla="*/ 1757331 h 2751770"/>
              <a:gd name="connsiteX8" fmla="*/ 2539052 w 3738080"/>
              <a:gd name="connsiteY8" fmla="*/ 1841672 h 2751770"/>
              <a:gd name="connsiteX9" fmla="*/ 1353947 w 3738080"/>
              <a:gd name="connsiteY9" fmla="*/ 1778974 h 2751770"/>
              <a:gd name="connsiteX10" fmla="*/ 982333 w 3738080"/>
              <a:gd name="connsiteY10" fmla="*/ 1780833 h 2751770"/>
              <a:gd name="connsiteX11" fmla="*/ 966756 w 3738080"/>
              <a:gd name="connsiteY11" fmla="*/ 1667407 h 2751770"/>
              <a:gd name="connsiteX12" fmla="*/ 1217540 w 3738080"/>
              <a:gd name="connsiteY12" fmla="*/ 1445700 h 2751770"/>
              <a:gd name="connsiteX13" fmla="*/ 1858846 w 3738080"/>
              <a:gd name="connsiteY13" fmla="*/ 1306247 h 2751770"/>
              <a:gd name="connsiteX14" fmla="*/ 1828129 w 3738080"/>
              <a:gd name="connsiteY14" fmla="*/ 650059 h 2751770"/>
              <a:gd name="connsiteX15" fmla="*/ 3108200 w 3738080"/>
              <a:gd name="connsiteY15" fmla="*/ 1008980 h 2751770"/>
              <a:gd name="connsiteX16" fmla="*/ 3258155 w 3738080"/>
              <a:gd name="connsiteY16" fmla="*/ 1319033 h 2751770"/>
              <a:gd name="connsiteX17" fmla="*/ 2937692 w 3738080"/>
              <a:gd name="connsiteY17" fmla="*/ 1304637 h 2751770"/>
              <a:gd name="connsiteX18" fmla="*/ 763561 w 3738080"/>
              <a:gd name="connsiteY18" fmla="*/ 1325535 h 2751770"/>
              <a:gd name="connsiteX19" fmla="*/ 464412 w 3738080"/>
              <a:gd name="connsiteY19" fmla="*/ 1278813 h 2751770"/>
              <a:gd name="connsiteX20" fmla="*/ 450482 w 3738080"/>
              <a:gd name="connsiteY20" fmla="*/ 1202928 h 2751770"/>
              <a:gd name="connsiteX21" fmla="*/ 622892 w 3738080"/>
              <a:gd name="connsiteY21" fmla="*/ 1008979 h 2751770"/>
              <a:gd name="connsiteX22" fmla="*/ 1828129 w 3738080"/>
              <a:gd name="connsiteY22" fmla="*/ 650059 h 2751770"/>
              <a:gd name="connsiteX23" fmla="*/ 1764313 w 3738080"/>
              <a:gd name="connsiteY23" fmla="*/ 591 h 2751770"/>
              <a:gd name="connsiteX24" fmla="*/ 3559697 w 3738080"/>
              <a:gd name="connsiteY24" fmla="*/ 547180 h 2751770"/>
              <a:gd name="connsiteX25" fmla="*/ 3709650 w 3738080"/>
              <a:gd name="connsiteY25" fmla="*/ 882310 h 2751770"/>
              <a:gd name="connsiteX26" fmla="*/ 3367875 w 3738080"/>
              <a:gd name="connsiteY26" fmla="*/ 834477 h 2751770"/>
              <a:gd name="connsiteX27" fmla="*/ 318417 w 3738080"/>
              <a:gd name="connsiteY27" fmla="*/ 884635 h 2751770"/>
              <a:gd name="connsiteX28" fmla="*/ 19267 w 3738080"/>
              <a:gd name="connsiteY28" fmla="*/ 846272 h 2751770"/>
              <a:gd name="connsiteX29" fmla="*/ 275 w 3738080"/>
              <a:gd name="connsiteY29" fmla="*/ 760137 h 2751770"/>
              <a:gd name="connsiteX30" fmla="*/ 173484 w 3738080"/>
              <a:gd name="connsiteY30" fmla="*/ 547180 h 2751770"/>
              <a:gd name="connsiteX31" fmla="*/ 1764313 w 3738080"/>
              <a:gd name="connsiteY31" fmla="*/ 591 h 275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38080" h="2751770">
                <a:moveTo>
                  <a:pt x="1869041" y="1997576"/>
                </a:moveTo>
                <a:cubicBezTo>
                  <a:pt x="2077306" y="1997576"/>
                  <a:pt x="2246138" y="2166408"/>
                  <a:pt x="2246138" y="2374673"/>
                </a:cubicBezTo>
                <a:cubicBezTo>
                  <a:pt x="2246138" y="2582938"/>
                  <a:pt x="2077306" y="2751770"/>
                  <a:pt x="1869041" y="2751770"/>
                </a:cubicBezTo>
                <a:cubicBezTo>
                  <a:pt x="1660776" y="2751770"/>
                  <a:pt x="1491944" y="2582938"/>
                  <a:pt x="1491944" y="2374673"/>
                </a:cubicBezTo>
                <a:cubicBezTo>
                  <a:pt x="1491944" y="2166408"/>
                  <a:pt x="1660776" y="1997576"/>
                  <a:pt x="1869041" y="1997576"/>
                </a:cubicBezTo>
                <a:close/>
                <a:moveTo>
                  <a:pt x="1858846" y="1306247"/>
                </a:moveTo>
                <a:cubicBezTo>
                  <a:pt x="2165924" y="1301758"/>
                  <a:pt x="2404940" y="1399722"/>
                  <a:pt x="2645621" y="1504218"/>
                </a:cubicBezTo>
                <a:cubicBezTo>
                  <a:pt x="2813424" y="1597955"/>
                  <a:pt x="2823993" y="1678797"/>
                  <a:pt x="2795575" y="1757331"/>
                </a:cubicBezTo>
                <a:cubicBezTo>
                  <a:pt x="2761471" y="1842158"/>
                  <a:pt x="2685239" y="1908552"/>
                  <a:pt x="2539052" y="1841672"/>
                </a:cubicBezTo>
                <a:cubicBezTo>
                  <a:pt x="2347207" y="1684231"/>
                  <a:pt x="1733351" y="1556050"/>
                  <a:pt x="1353947" y="1778974"/>
                </a:cubicBezTo>
                <a:cubicBezTo>
                  <a:pt x="1250080" y="1855218"/>
                  <a:pt x="1037749" y="1915097"/>
                  <a:pt x="982333" y="1780833"/>
                </a:cubicBezTo>
                <a:cubicBezTo>
                  <a:pt x="968480" y="1736637"/>
                  <a:pt x="963386" y="1699601"/>
                  <a:pt x="966756" y="1667407"/>
                </a:cubicBezTo>
                <a:cubicBezTo>
                  <a:pt x="976866" y="1570822"/>
                  <a:pt x="1063141" y="1517802"/>
                  <a:pt x="1217540" y="1445700"/>
                </a:cubicBezTo>
                <a:cubicBezTo>
                  <a:pt x="1465851" y="1348519"/>
                  <a:pt x="1674601" y="1308942"/>
                  <a:pt x="1858846" y="1306247"/>
                </a:cubicBezTo>
                <a:close/>
                <a:moveTo>
                  <a:pt x="1828129" y="650059"/>
                </a:moveTo>
                <a:cubicBezTo>
                  <a:pt x="2445754" y="646836"/>
                  <a:pt x="2937662" y="894034"/>
                  <a:pt x="3108200" y="1008980"/>
                </a:cubicBezTo>
                <a:cubicBezTo>
                  <a:pt x="3228810" y="1075858"/>
                  <a:pt x="3343409" y="1171509"/>
                  <a:pt x="3258155" y="1319033"/>
                </a:cubicBezTo>
                <a:cubicBezTo>
                  <a:pt x="3134282" y="1435449"/>
                  <a:pt x="3057301" y="1393031"/>
                  <a:pt x="2937692" y="1304637"/>
                </a:cubicBezTo>
                <a:cubicBezTo>
                  <a:pt x="2647778" y="1191783"/>
                  <a:pt x="2008321" y="619142"/>
                  <a:pt x="763561" y="1325535"/>
                </a:cubicBezTo>
                <a:cubicBezTo>
                  <a:pt x="621636" y="1425852"/>
                  <a:pt x="511304" y="1376178"/>
                  <a:pt x="464412" y="1278813"/>
                </a:cubicBezTo>
                <a:cubicBezTo>
                  <a:pt x="452398" y="1252494"/>
                  <a:pt x="448110" y="1227223"/>
                  <a:pt x="450482" y="1202928"/>
                </a:cubicBezTo>
                <a:cubicBezTo>
                  <a:pt x="457599" y="1130049"/>
                  <a:pt x="524660" y="1065987"/>
                  <a:pt x="622892" y="1008979"/>
                </a:cubicBezTo>
                <a:cubicBezTo>
                  <a:pt x="1041721" y="744082"/>
                  <a:pt x="1457554" y="651995"/>
                  <a:pt x="1828129" y="650059"/>
                </a:cubicBezTo>
                <a:close/>
                <a:moveTo>
                  <a:pt x="1764313" y="591"/>
                </a:moveTo>
                <a:cubicBezTo>
                  <a:pt x="2430887" y="-13278"/>
                  <a:pt x="3056659" y="218017"/>
                  <a:pt x="3559697" y="547180"/>
                </a:cubicBezTo>
                <a:cubicBezTo>
                  <a:pt x="3671781" y="597338"/>
                  <a:pt x="3794905" y="759863"/>
                  <a:pt x="3709650" y="882310"/>
                </a:cubicBezTo>
                <a:cubicBezTo>
                  <a:pt x="3594303" y="984791"/>
                  <a:pt x="3449118" y="907547"/>
                  <a:pt x="3367875" y="834477"/>
                </a:cubicBezTo>
                <a:cubicBezTo>
                  <a:pt x="3193985" y="725799"/>
                  <a:pt x="1920315" y="-235561"/>
                  <a:pt x="318417" y="884635"/>
                </a:cubicBezTo>
                <a:cubicBezTo>
                  <a:pt x="189280" y="993311"/>
                  <a:pt x="70419" y="922739"/>
                  <a:pt x="19267" y="846272"/>
                </a:cubicBezTo>
                <a:cubicBezTo>
                  <a:pt x="4410" y="817516"/>
                  <a:pt x="-1388" y="788500"/>
                  <a:pt x="275" y="760137"/>
                </a:cubicBezTo>
                <a:cubicBezTo>
                  <a:pt x="5260" y="675044"/>
                  <a:pt x="77384" y="595829"/>
                  <a:pt x="173484" y="547180"/>
                </a:cubicBezTo>
                <a:cubicBezTo>
                  <a:pt x="702741" y="170471"/>
                  <a:pt x="1245868" y="11376"/>
                  <a:pt x="1764313" y="59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62" name="Rectangle 9">
            <a:extLst>
              <a:ext uri="{FF2B5EF4-FFF2-40B4-BE49-F238E27FC236}">
                <a16:creationId xmlns:a16="http://schemas.microsoft.com/office/drawing/2014/main" id="{FB03581D-255A-41AA-B3F2-27FFBB2D6E9F}"/>
              </a:ext>
            </a:extLst>
          </p:cNvPr>
          <p:cNvSpPr/>
          <p:nvPr/>
        </p:nvSpPr>
        <p:spPr>
          <a:xfrm>
            <a:off x="2732302" y="4480856"/>
            <a:ext cx="408236" cy="40757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63" name="Rounded Rectangle 25">
            <a:extLst>
              <a:ext uri="{FF2B5EF4-FFF2-40B4-BE49-F238E27FC236}">
                <a16:creationId xmlns:a16="http://schemas.microsoft.com/office/drawing/2014/main" id="{070FE33C-57E4-4899-919F-60F1D15BB0D8}"/>
              </a:ext>
            </a:extLst>
          </p:cNvPr>
          <p:cNvSpPr/>
          <p:nvPr/>
        </p:nvSpPr>
        <p:spPr>
          <a:xfrm>
            <a:off x="3697428" y="4841816"/>
            <a:ext cx="444366" cy="32564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
        <p:nvSpPr>
          <p:cNvPr id="64" name="Freeform: Shape 63">
            <a:extLst>
              <a:ext uri="{FF2B5EF4-FFF2-40B4-BE49-F238E27FC236}">
                <a16:creationId xmlns:a16="http://schemas.microsoft.com/office/drawing/2014/main" id="{555A213F-1291-48F4-9BE7-A73EC4607813}"/>
              </a:ext>
            </a:extLst>
          </p:cNvPr>
          <p:cNvSpPr/>
          <p:nvPr/>
        </p:nvSpPr>
        <p:spPr>
          <a:xfrm>
            <a:off x="5824683" y="2908145"/>
            <a:ext cx="444367" cy="404466"/>
          </a:xfrm>
          <a:custGeom>
            <a:avLst/>
            <a:gdLst>
              <a:gd name="connsiteX0" fmla="*/ 128588 w 952499"/>
              <a:gd name="connsiteY0" fmla="*/ 130690 h 866972"/>
              <a:gd name="connsiteX1" fmla="*/ 139065 w 952499"/>
              <a:gd name="connsiteY1" fmla="*/ 135452 h 866972"/>
              <a:gd name="connsiteX2" fmla="*/ 804863 w 952499"/>
              <a:gd name="connsiteY2" fmla="*/ 260230 h 866972"/>
              <a:gd name="connsiteX3" fmla="*/ 834390 w 952499"/>
              <a:gd name="connsiteY3" fmla="*/ 305950 h 866972"/>
              <a:gd name="connsiteX4" fmla="*/ 821055 w 952499"/>
              <a:gd name="connsiteY4" fmla="*/ 369767 h 866972"/>
              <a:gd name="connsiteX5" fmla="*/ 781050 w 952499"/>
              <a:gd name="connsiteY5" fmla="*/ 396437 h 866972"/>
              <a:gd name="connsiteX6" fmla="*/ 495300 w 952499"/>
              <a:gd name="connsiteY6" fmla="*/ 341192 h 866972"/>
              <a:gd name="connsiteX7" fmla="*/ 460057 w 952499"/>
              <a:gd name="connsiteY7" fmla="*/ 368815 h 866972"/>
              <a:gd name="connsiteX8" fmla="*/ 483870 w 952499"/>
              <a:gd name="connsiteY8" fmla="*/ 441205 h 866972"/>
              <a:gd name="connsiteX9" fmla="*/ 489585 w 952499"/>
              <a:gd name="connsiteY9" fmla="*/ 520262 h 866972"/>
              <a:gd name="connsiteX10" fmla="*/ 420053 w 952499"/>
              <a:gd name="connsiteY10" fmla="*/ 557410 h 866972"/>
              <a:gd name="connsiteX11" fmla="*/ 360997 w 952499"/>
              <a:gd name="connsiteY11" fmla="*/ 573602 h 866972"/>
              <a:gd name="connsiteX12" fmla="*/ 118110 w 952499"/>
              <a:gd name="connsiteY12" fmla="*/ 726002 h 866972"/>
              <a:gd name="connsiteX13" fmla="*/ 59055 w 952499"/>
              <a:gd name="connsiteY13" fmla="*/ 834588 h 866972"/>
              <a:gd name="connsiteX14" fmla="*/ 27622 w 952499"/>
              <a:gd name="connsiteY14" fmla="*/ 866972 h 866972"/>
              <a:gd name="connsiteX15" fmla="*/ 0 w 952499"/>
              <a:gd name="connsiteY15" fmla="*/ 837445 h 866972"/>
              <a:gd name="connsiteX16" fmla="*/ 0 w 952499"/>
              <a:gd name="connsiteY16" fmla="*/ 604082 h 866972"/>
              <a:gd name="connsiteX17" fmla="*/ 30480 w 952499"/>
              <a:gd name="connsiteY17" fmla="*/ 572650 h 866972"/>
              <a:gd name="connsiteX18" fmla="*/ 60007 w 952499"/>
              <a:gd name="connsiteY18" fmla="*/ 605035 h 866972"/>
              <a:gd name="connsiteX19" fmla="*/ 60007 w 952499"/>
              <a:gd name="connsiteY19" fmla="*/ 665042 h 866972"/>
              <a:gd name="connsiteX20" fmla="*/ 161925 w 952499"/>
              <a:gd name="connsiteY20" fmla="*/ 605987 h 866972"/>
              <a:gd name="connsiteX21" fmla="*/ 291465 w 952499"/>
              <a:gd name="connsiteY21" fmla="*/ 525025 h 866972"/>
              <a:gd name="connsiteX22" fmla="*/ 384810 w 952499"/>
              <a:gd name="connsiteY22" fmla="*/ 350717 h 866972"/>
              <a:gd name="connsiteX23" fmla="*/ 352425 w 952499"/>
              <a:gd name="connsiteY23" fmla="*/ 313570 h 866972"/>
              <a:gd name="connsiteX24" fmla="*/ 111442 w 952499"/>
              <a:gd name="connsiteY24" fmla="*/ 269755 h 866972"/>
              <a:gd name="connsiteX25" fmla="*/ 88582 w 952499"/>
              <a:gd name="connsiteY25" fmla="*/ 234512 h 866972"/>
              <a:gd name="connsiteX26" fmla="*/ 103822 w 952499"/>
              <a:gd name="connsiteY26" fmla="*/ 151645 h 866972"/>
              <a:gd name="connsiteX27" fmla="*/ 128588 w 952499"/>
              <a:gd name="connsiteY27" fmla="*/ 130690 h 866972"/>
              <a:gd name="connsiteX28" fmla="*/ 166136 w 952499"/>
              <a:gd name="connsiteY28" fmla="*/ 302 h 866972"/>
              <a:gd name="connsiteX29" fmla="*/ 219074 w 952499"/>
              <a:gd name="connsiteY29" fmla="*/ 8770 h 866972"/>
              <a:gd name="connsiteX30" fmla="*/ 918209 w 952499"/>
              <a:gd name="connsiteY30" fmla="*/ 140215 h 866972"/>
              <a:gd name="connsiteX31" fmla="*/ 952499 w 952499"/>
              <a:gd name="connsiteY31" fmla="*/ 149740 h 866972"/>
              <a:gd name="connsiteX32" fmla="*/ 850582 w 952499"/>
              <a:gd name="connsiteY32" fmla="*/ 246895 h 866972"/>
              <a:gd name="connsiteX33" fmla="*/ 809624 w 952499"/>
              <a:gd name="connsiteY33" fmla="*/ 248800 h 866972"/>
              <a:gd name="connsiteX34" fmla="*/ 144779 w 952499"/>
              <a:gd name="connsiteY34" fmla="*/ 124022 h 866972"/>
              <a:gd name="connsiteX35" fmla="*/ 114299 w 952499"/>
              <a:gd name="connsiteY35" fmla="*/ 84017 h 866972"/>
              <a:gd name="connsiteX36" fmla="*/ 166136 w 952499"/>
              <a:gd name="connsiteY36" fmla="*/ 302 h 86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52499" h="866972">
                <a:moveTo>
                  <a:pt x="128588" y="130690"/>
                </a:moveTo>
                <a:cubicBezTo>
                  <a:pt x="132397" y="132595"/>
                  <a:pt x="135255" y="134500"/>
                  <a:pt x="139065" y="135452"/>
                </a:cubicBezTo>
                <a:cubicBezTo>
                  <a:pt x="360997" y="178315"/>
                  <a:pt x="582930" y="221177"/>
                  <a:pt x="804863" y="260230"/>
                </a:cubicBezTo>
                <a:cubicBezTo>
                  <a:pt x="842010" y="266897"/>
                  <a:pt x="838200" y="283090"/>
                  <a:pt x="834390" y="305950"/>
                </a:cubicBezTo>
                <a:cubicBezTo>
                  <a:pt x="829628" y="327857"/>
                  <a:pt x="822007" y="348812"/>
                  <a:pt x="821055" y="369767"/>
                </a:cubicBezTo>
                <a:cubicBezTo>
                  <a:pt x="820103" y="400247"/>
                  <a:pt x="803910" y="401200"/>
                  <a:pt x="781050" y="396437"/>
                </a:cubicBezTo>
                <a:cubicBezTo>
                  <a:pt x="685800" y="377387"/>
                  <a:pt x="589597" y="361195"/>
                  <a:pt x="495300" y="341192"/>
                </a:cubicBezTo>
                <a:cubicBezTo>
                  <a:pt x="467678" y="335477"/>
                  <a:pt x="458153" y="339287"/>
                  <a:pt x="460057" y="368815"/>
                </a:cubicBezTo>
                <a:cubicBezTo>
                  <a:pt x="461963" y="395485"/>
                  <a:pt x="461963" y="419297"/>
                  <a:pt x="483870" y="441205"/>
                </a:cubicBezTo>
                <a:cubicBezTo>
                  <a:pt x="505778" y="463112"/>
                  <a:pt x="503872" y="493592"/>
                  <a:pt x="489585" y="520262"/>
                </a:cubicBezTo>
                <a:cubicBezTo>
                  <a:pt x="475297" y="547885"/>
                  <a:pt x="449580" y="563125"/>
                  <a:pt x="420053" y="557410"/>
                </a:cubicBezTo>
                <a:cubicBezTo>
                  <a:pt x="395288" y="552647"/>
                  <a:pt x="379095" y="562172"/>
                  <a:pt x="360997" y="573602"/>
                </a:cubicBezTo>
                <a:cubicBezTo>
                  <a:pt x="280035" y="625037"/>
                  <a:pt x="200978" y="679330"/>
                  <a:pt x="118110" y="726002"/>
                </a:cubicBezTo>
                <a:cubicBezTo>
                  <a:pt x="72390" y="751720"/>
                  <a:pt x="48578" y="781247"/>
                  <a:pt x="59055" y="834588"/>
                </a:cubicBezTo>
                <a:cubicBezTo>
                  <a:pt x="63817" y="858400"/>
                  <a:pt x="53340" y="866972"/>
                  <a:pt x="27622" y="866972"/>
                </a:cubicBezTo>
                <a:cubicBezTo>
                  <a:pt x="4763" y="866972"/>
                  <a:pt x="0" y="857447"/>
                  <a:pt x="0" y="837445"/>
                </a:cubicBezTo>
                <a:cubicBezTo>
                  <a:pt x="953" y="760292"/>
                  <a:pt x="953" y="682188"/>
                  <a:pt x="0" y="604082"/>
                </a:cubicBezTo>
                <a:cubicBezTo>
                  <a:pt x="0" y="581222"/>
                  <a:pt x="6667" y="572650"/>
                  <a:pt x="30480" y="572650"/>
                </a:cubicBezTo>
                <a:cubicBezTo>
                  <a:pt x="55245" y="572650"/>
                  <a:pt x="61913" y="583127"/>
                  <a:pt x="60007" y="605035"/>
                </a:cubicBezTo>
                <a:cubicBezTo>
                  <a:pt x="59055" y="624085"/>
                  <a:pt x="60007" y="642182"/>
                  <a:pt x="60007" y="665042"/>
                </a:cubicBezTo>
                <a:cubicBezTo>
                  <a:pt x="100013" y="649802"/>
                  <a:pt x="129540" y="625037"/>
                  <a:pt x="161925" y="605987"/>
                </a:cubicBezTo>
                <a:cubicBezTo>
                  <a:pt x="205740" y="580270"/>
                  <a:pt x="246697" y="549790"/>
                  <a:pt x="291465" y="525025"/>
                </a:cubicBezTo>
                <a:cubicBezTo>
                  <a:pt x="361950" y="485972"/>
                  <a:pt x="387667" y="427870"/>
                  <a:pt x="384810" y="350717"/>
                </a:cubicBezTo>
                <a:cubicBezTo>
                  <a:pt x="383857" y="325952"/>
                  <a:pt x="375285" y="317380"/>
                  <a:pt x="352425" y="313570"/>
                </a:cubicBezTo>
                <a:cubicBezTo>
                  <a:pt x="271463" y="300235"/>
                  <a:pt x="191453" y="283090"/>
                  <a:pt x="111442" y="269755"/>
                </a:cubicBezTo>
                <a:cubicBezTo>
                  <a:pt x="86678" y="265945"/>
                  <a:pt x="81915" y="257372"/>
                  <a:pt x="88582" y="234512"/>
                </a:cubicBezTo>
                <a:cubicBezTo>
                  <a:pt x="95250" y="206890"/>
                  <a:pt x="99060" y="179267"/>
                  <a:pt x="103822" y="151645"/>
                </a:cubicBezTo>
                <a:cubicBezTo>
                  <a:pt x="106680" y="137357"/>
                  <a:pt x="112395" y="127832"/>
                  <a:pt x="128588" y="130690"/>
                </a:cubicBezTo>
                <a:close/>
                <a:moveTo>
                  <a:pt x="166136" y="302"/>
                </a:moveTo>
                <a:cubicBezTo>
                  <a:pt x="179129" y="1269"/>
                  <a:pt x="196214" y="4484"/>
                  <a:pt x="219074" y="8770"/>
                </a:cubicBezTo>
                <a:cubicBezTo>
                  <a:pt x="452437" y="52585"/>
                  <a:pt x="684847" y="96400"/>
                  <a:pt x="918209" y="140215"/>
                </a:cubicBezTo>
                <a:cubicBezTo>
                  <a:pt x="926782" y="141167"/>
                  <a:pt x="935354" y="144977"/>
                  <a:pt x="952499" y="149740"/>
                </a:cubicBezTo>
                <a:cubicBezTo>
                  <a:pt x="916304" y="184030"/>
                  <a:pt x="882967" y="215462"/>
                  <a:pt x="850582" y="246895"/>
                </a:cubicBezTo>
                <a:cubicBezTo>
                  <a:pt x="837247" y="254515"/>
                  <a:pt x="823912" y="251657"/>
                  <a:pt x="809624" y="248800"/>
                </a:cubicBezTo>
                <a:cubicBezTo>
                  <a:pt x="587692" y="206890"/>
                  <a:pt x="366712" y="165932"/>
                  <a:pt x="144779" y="124022"/>
                </a:cubicBezTo>
                <a:cubicBezTo>
                  <a:pt x="114299" y="125927"/>
                  <a:pt x="109537" y="111640"/>
                  <a:pt x="114299" y="84017"/>
                </a:cubicBezTo>
                <a:cubicBezTo>
                  <a:pt x="125015" y="14723"/>
                  <a:pt x="127158" y="-2601"/>
                  <a:pt x="166136" y="302"/>
                </a:cubicBezTo>
                <a:close/>
              </a:path>
            </a:pathLst>
          </a:custGeom>
          <a:solidFill>
            <a:schemeClr val="accent4"/>
          </a:solidFill>
          <a:ln w="9525" cap="flat">
            <a:noFill/>
            <a:prstDash val="solid"/>
            <a:miter/>
          </a:ln>
        </p:spPr>
        <p:txBody>
          <a:bodyPr rtlCol="0" anchor="ctr"/>
          <a:lstStyle/>
          <a:p>
            <a:endParaRPr lang="en-US" sz="1350">
              <a:latin typeface="Arial" pitchFamily="34" charset="0"/>
            </a:endParaRPr>
          </a:p>
        </p:txBody>
      </p:sp>
      <p:sp>
        <p:nvSpPr>
          <p:cNvPr id="65" name="Freeform: Shape 64">
            <a:extLst>
              <a:ext uri="{FF2B5EF4-FFF2-40B4-BE49-F238E27FC236}">
                <a16:creationId xmlns:a16="http://schemas.microsoft.com/office/drawing/2014/main" id="{E87CD658-6ABE-48B2-BB6B-622C213102E7}"/>
              </a:ext>
            </a:extLst>
          </p:cNvPr>
          <p:cNvSpPr/>
          <p:nvPr/>
        </p:nvSpPr>
        <p:spPr>
          <a:xfrm>
            <a:off x="4834255" y="4841816"/>
            <a:ext cx="444366" cy="315564"/>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itchFamily="34" charset="0"/>
            </a:endParaRPr>
          </a:p>
        </p:txBody>
      </p:sp>
      <p:sp>
        <p:nvSpPr>
          <p:cNvPr id="66" name="Freeform: Shape 65">
            <a:extLst>
              <a:ext uri="{FF2B5EF4-FFF2-40B4-BE49-F238E27FC236}">
                <a16:creationId xmlns:a16="http://schemas.microsoft.com/office/drawing/2014/main" id="{D78306E0-2DCC-4AB1-B16F-0BE484101359}"/>
              </a:ext>
            </a:extLst>
          </p:cNvPr>
          <p:cNvSpPr/>
          <p:nvPr/>
        </p:nvSpPr>
        <p:spPr>
          <a:xfrm>
            <a:off x="4414454" y="2427756"/>
            <a:ext cx="315092" cy="381371"/>
          </a:xfrm>
          <a:custGeom>
            <a:avLst/>
            <a:gdLst>
              <a:gd name="connsiteX0" fmla="*/ 606198 w 2730981"/>
              <a:gd name="connsiteY0" fmla="*/ 3305429 h 3305431"/>
              <a:gd name="connsiteX1" fmla="*/ 2124047 w 2730981"/>
              <a:gd name="connsiteY1" fmla="*/ 3305429 h 3305431"/>
              <a:gd name="connsiteX2" fmla="*/ 2124047 w 2730981"/>
              <a:gd name="connsiteY2" fmla="*/ 3305431 h 3305431"/>
              <a:gd name="connsiteX3" fmla="*/ 606198 w 2730981"/>
              <a:gd name="connsiteY3" fmla="*/ 3305431 h 3305431"/>
              <a:gd name="connsiteX4" fmla="*/ 1927883 w 2730981"/>
              <a:gd name="connsiteY4" fmla="*/ 2009495 h 3305431"/>
              <a:gd name="connsiteX5" fmla="*/ 2217323 w 2730981"/>
              <a:gd name="connsiteY5" fmla="*/ 2009495 h 3305431"/>
              <a:gd name="connsiteX6" fmla="*/ 2730979 w 2730981"/>
              <a:gd name="connsiteY6" fmla="*/ 2523151 h 3305431"/>
              <a:gd name="connsiteX7" fmla="*/ 2730979 w 2730981"/>
              <a:gd name="connsiteY7" fmla="*/ 3004463 h 3305431"/>
              <a:gd name="connsiteX8" fmla="*/ 2730981 w 2730981"/>
              <a:gd name="connsiteY8" fmla="*/ 3004463 h 3305431"/>
              <a:gd name="connsiteX9" fmla="*/ 2730981 w 2730981"/>
              <a:gd name="connsiteY9" fmla="*/ 3305431 h 3305431"/>
              <a:gd name="connsiteX10" fmla="*/ 2202976 w 2730981"/>
              <a:gd name="connsiteY10" fmla="*/ 3305431 h 3305431"/>
              <a:gd name="connsiteX11" fmla="*/ 2202976 w 2730981"/>
              <a:gd name="connsiteY11" fmla="*/ 3182572 h 3305431"/>
              <a:gd name="connsiteX12" fmla="*/ 2200338 w 2730981"/>
              <a:gd name="connsiteY12" fmla="*/ 3182572 h 3305431"/>
              <a:gd name="connsiteX13" fmla="*/ 2200338 w 2730981"/>
              <a:gd name="connsiteY13" fmla="*/ 2665938 h 3305431"/>
              <a:gd name="connsiteX14" fmla="*/ 1927883 w 2730981"/>
              <a:gd name="connsiteY14" fmla="*/ 2665938 h 3305431"/>
              <a:gd name="connsiteX15" fmla="*/ 941890 w 2730981"/>
              <a:gd name="connsiteY15" fmla="*/ 2009495 h 3305431"/>
              <a:gd name="connsiteX16" fmla="*/ 1789093 w 2730981"/>
              <a:gd name="connsiteY16" fmla="*/ 2009495 h 3305431"/>
              <a:gd name="connsiteX17" fmla="*/ 1789093 w 2730981"/>
              <a:gd name="connsiteY17" fmla="*/ 2665938 h 3305431"/>
              <a:gd name="connsiteX18" fmla="*/ 941890 w 2730981"/>
              <a:gd name="connsiteY18" fmla="*/ 2665938 h 3305431"/>
              <a:gd name="connsiteX19" fmla="*/ 513656 w 2730981"/>
              <a:gd name="connsiteY19" fmla="*/ 2009495 h 3305431"/>
              <a:gd name="connsiteX20" fmla="*/ 803100 w 2730981"/>
              <a:gd name="connsiteY20" fmla="*/ 2009495 h 3305431"/>
              <a:gd name="connsiteX21" fmla="*/ 803100 w 2730981"/>
              <a:gd name="connsiteY21" fmla="*/ 2665938 h 3305431"/>
              <a:gd name="connsiteX22" fmla="*/ 526771 w 2730981"/>
              <a:gd name="connsiteY22" fmla="*/ 2665938 h 3305431"/>
              <a:gd name="connsiteX23" fmla="*/ 526771 w 2730981"/>
              <a:gd name="connsiteY23" fmla="*/ 3305429 h 3305431"/>
              <a:gd name="connsiteX24" fmla="*/ 528008 w 2730981"/>
              <a:gd name="connsiteY24" fmla="*/ 3305429 h 3305431"/>
              <a:gd name="connsiteX25" fmla="*/ 528008 w 2730981"/>
              <a:gd name="connsiteY25" fmla="*/ 3305431 h 3305431"/>
              <a:gd name="connsiteX26" fmla="*/ 1 w 2730981"/>
              <a:gd name="connsiteY26" fmla="*/ 3305431 h 3305431"/>
              <a:gd name="connsiteX27" fmla="*/ 1 w 2730981"/>
              <a:gd name="connsiteY27" fmla="*/ 3182572 h 3305431"/>
              <a:gd name="connsiteX28" fmla="*/ 0 w 2730981"/>
              <a:gd name="connsiteY28" fmla="*/ 3182572 h 3305431"/>
              <a:gd name="connsiteX29" fmla="*/ 0 w 2730981"/>
              <a:gd name="connsiteY29" fmla="*/ 2523151 h 3305431"/>
              <a:gd name="connsiteX30" fmla="*/ 513656 w 2730981"/>
              <a:gd name="connsiteY30" fmla="*/ 2009495 h 3305431"/>
              <a:gd name="connsiteX31" fmla="*/ 586317 w 2730981"/>
              <a:gd name="connsiteY31" fmla="*/ 1077676 h 3305431"/>
              <a:gd name="connsiteX32" fmla="*/ 590605 w 2730981"/>
              <a:gd name="connsiteY32" fmla="*/ 1148496 h 3305431"/>
              <a:gd name="connsiteX33" fmla="*/ 972029 w 2730981"/>
              <a:gd name="connsiteY33" fmla="*/ 1723349 h 3305431"/>
              <a:gd name="connsiteX34" fmla="*/ 1753423 w 2730981"/>
              <a:gd name="connsiteY34" fmla="*/ 1724310 h 3305431"/>
              <a:gd name="connsiteX35" fmla="*/ 2136259 w 2730981"/>
              <a:gd name="connsiteY35" fmla="*/ 1150397 h 3305431"/>
              <a:gd name="connsiteX36" fmla="*/ 2140842 w 2730981"/>
              <a:gd name="connsiteY36" fmla="*/ 1077676 h 3305431"/>
              <a:gd name="connsiteX37" fmla="*/ 1253092 w 2730981"/>
              <a:gd name="connsiteY37" fmla="*/ 0 h 3305431"/>
              <a:gd name="connsiteX38" fmla="*/ 1474020 w 2730981"/>
              <a:gd name="connsiteY38" fmla="*/ 0 h 3305431"/>
              <a:gd name="connsiteX39" fmla="*/ 1620259 w 2730981"/>
              <a:gd name="connsiteY39" fmla="*/ 96933 h 3305431"/>
              <a:gd name="connsiteX40" fmla="*/ 1623835 w 2730981"/>
              <a:gd name="connsiteY40" fmla="*/ 114647 h 3305431"/>
              <a:gd name="connsiteX41" fmla="*/ 1641032 w 2730981"/>
              <a:gd name="connsiteY41" fmla="*/ 120430 h 3305431"/>
              <a:gd name="connsiteX42" fmla="*/ 1518281 w 2730981"/>
              <a:gd name="connsiteY42" fmla="*/ 727985 h 3305431"/>
              <a:gd name="connsiteX43" fmla="*/ 1545935 w 2730981"/>
              <a:gd name="connsiteY43" fmla="*/ 769644 h 3305431"/>
              <a:gd name="connsiteX44" fmla="*/ 1545934 w 2730981"/>
              <a:gd name="connsiteY44" fmla="*/ 769642 h 3305431"/>
              <a:gd name="connsiteX45" fmla="*/ 1587593 w 2730981"/>
              <a:gd name="connsiteY45" fmla="*/ 741988 h 3305431"/>
              <a:gd name="connsiteX46" fmla="*/ 1707673 w 2730981"/>
              <a:gd name="connsiteY46" fmla="*/ 147658 h 3305431"/>
              <a:gd name="connsiteX47" fmla="*/ 1776248 w 2730981"/>
              <a:gd name="connsiteY47" fmla="*/ 181484 h 3305431"/>
              <a:gd name="connsiteX48" fmla="*/ 2180524 w 2730981"/>
              <a:gd name="connsiteY48" fmla="*/ 795322 h 3305431"/>
              <a:gd name="connsiteX49" fmla="*/ 2185101 w 2730981"/>
              <a:gd name="connsiteY49" fmla="*/ 883363 h 3305431"/>
              <a:gd name="connsiteX50" fmla="*/ 2228620 w 2730981"/>
              <a:gd name="connsiteY50" fmla="*/ 883363 h 3305431"/>
              <a:gd name="connsiteX51" fmla="*/ 2296930 w 2730981"/>
              <a:gd name="connsiteY51" fmla="*/ 951674 h 3305431"/>
              <a:gd name="connsiteX52" fmla="*/ 2296930 w 2730981"/>
              <a:gd name="connsiteY52" fmla="*/ 1009366 h 3305431"/>
              <a:gd name="connsiteX53" fmla="*/ 2228620 w 2730981"/>
              <a:gd name="connsiteY53" fmla="*/ 1077676 h 3305431"/>
              <a:gd name="connsiteX54" fmla="*/ 2191575 w 2730981"/>
              <a:gd name="connsiteY54" fmla="*/ 1077676 h 3305431"/>
              <a:gd name="connsiteX55" fmla="*/ 2186579 w 2730981"/>
              <a:gd name="connsiteY55" fmla="*/ 1156959 h 3305431"/>
              <a:gd name="connsiteX56" fmla="*/ 1778812 w 2730981"/>
              <a:gd name="connsiteY56" fmla="*/ 1768247 h 3305431"/>
              <a:gd name="connsiteX57" fmla="*/ 946532 w 2730981"/>
              <a:gd name="connsiteY57" fmla="*/ 1767224 h 3305431"/>
              <a:gd name="connsiteX58" fmla="*/ 540269 w 2730981"/>
              <a:gd name="connsiteY58" fmla="*/ 1154936 h 3305431"/>
              <a:gd name="connsiteX59" fmla="*/ 535592 w 2730981"/>
              <a:gd name="connsiteY59" fmla="*/ 1077676 h 3305431"/>
              <a:gd name="connsiteX60" fmla="*/ 498490 w 2730981"/>
              <a:gd name="connsiteY60" fmla="*/ 1077676 h 3305431"/>
              <a:gd name="connsiteX61" fmla="*/ 430180 w 2730981"/>
              <a:gd name="connsiteY61" fmla="*/ 1009366 h 3305431"/>
              <a:gd name="connsiteX62" fmla="*/ 430180 w 2730981"/>
              <a:gd name="connsiteY62" fmla="*/ 951674 h 3305431"/>
              <a:gd name="connsiteX63" fmla="*/ 498490 w 2730981"/>
              <a:gd name="connsiteY63" fmla="*/ 883363 h 3305431"/>
              <a:gd name="connsiteX64" fmla="*/ 542291 w 2730981"/>
              <a:gd name="connsiteY64" fmla="*/ 883363 h 3305431"/>
              <a:gd name="connsiteX65" fmla="*/ 545664 w 2730981"/>
              <a:gd name="connsiteY65" fmla="*/ 803334 h 3305431"/>
              <a:gd name="connsiteX66" fmla="*/ 943905 w 2730981"/>
              <a:gd name="connsiteY66" fmla="*/ 185562 h 3305431"/>
              <a:gd name="connsiteX67" fmla="*/ 1036040 w 2730981"/>
              <a:gd name="connsiteY67" fmla="*/ 138987 h 3305431"/>
              <a:gd name="connsiteX68" fmla="*/ 1157872 w 2730981"/>
              <a:gd name="connsiteY68" fmla="*/ 741988 h 3305431"/>
              <a:gd name="connsiteX69" fmla="*/ 1199531 w 2730981"/>
              <a:gd name="connsiteY69" fmla="*/ 769642 h 3305431"/>
              <a:gd name="connsiteX70" fmla="*/ 1199530 w 2730981"/>
              <a:gd name="connsiteY70" fmla="*/ 769644 h 3305431"/>
              <a:gd name="connsiteX71" fmla="*/ 1227184 w 2730981"/>
              <a:gd name="connsiteY71" fmla="*/ 727985 h 3305431"/>
              <a:gd name="connsiteX72" fmla="*/ 1103254 w 2730981"/>
              <a:gd name="connsiteY72" fmla="*/ 114596 h 3305431"/>
              <a:gd name="connsiteX73" fmla="*/ 1103290 w 2730981"/>
              <a:gd name="connsiteY73" fmla="*/ 114584 h 3305431"/>
              <a:gd name="connsiteX74" fmla="*/ 1106853 w 2730981"/>
              <a:gd name="connsiteY74" fmla="*/ 96933 h 3305431"/>
              <a:gd name="connsiteX75" fmla="*/ 1253092 w 2730981"/>
              <a:gd name="connsiteY75" fmla="*/ 0 h 330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30981" h="3305431">
                <a:moveTo>
                  <a:pt x="606198" y="3305429"/>
                </a:moveTo>
                <a:lnTo>
                  <a:pt x="2124047" y="3305429"/>
                </a:lnTo>
                <a:lnTo>
                  <a:pt x="2124047" y="3305431"/>
                </a:lnTo>
                <a:lnTo>
                  <a:pt x="606198" y="3305431"/>
                </a:lnTo>
                <a:close/>
                <a:moveTo>
                  <a:pt x="1927883" y="2009495"/>
                </a:moveTo>
                <a:lnTo>
                  <a:pt x="2217323" y="2009495"/>
                </a:lnTo>
                <a:cubicBezTo>
                  <a:pt x="2501007" y="2009495"/>
                  <a:pt x="2730979" y="2239468"/>
                  <a:pt x="2730979" y="2523151"/>
                </a:cubicBezTo>
                <a:lnTo>
                  <a:pt x="2730979" y="3004463"/>
                </a:lnTo>
                <a:lnTo>
                  <a:pt x="2730981" y="3004463"/>
                </a:lnTo>
                <a:lnTo>
                  <a:pt x="2730981" y="3305431"/>
                </a:lnTo>
                <a:lnTo>
                  <a:pt x="2202976" y="3305431"/>
                </a:lnTo>
                <a:lnTo>
                  <a:pt x="2202976" y="3182572"/>
                </a:lnTo>
                <a:lnTo>
                  <a:pt x="2200338" y="3182572"/>
                </a:lnTo>
                <a:lnTo>
                  <a:pt x="2200338" y="2665938"/>
                </a:lnTo>
                <a:lnTo>
                  <a:pt x="1927883" y="2665938"/>
                </a:lnTo>
                <a:close/>
                <a:moveTo>
                  <a:pt x="941890" y="2009495"/>
                </a:moveTo>
                <a:lnTo>
                  <a:pt x="1789093" y="2009495"/>
                </a:lnTo>
                <a:lnTo>
                  <a:pt x="1789093" y="2665938"/>
                </a:lnTo>
                <a:lnTo>
                  <a:pt x="941890" y="2665938"/>
                </a:lnTo>
                <a:close/>
                <a:moveTo>
                  <a:pt x="513656" y="2009495"/>
                </a:moveTo>
                <a:lnTo>
                  <a:pt x="803100" y="2009495"/>
                </a:lnTo>
                <a:lnTo>
                  <a:pt x="803100" y="2665938"/>
                </a:lnTo>
                <a:lnTo>
                  <a:pt x="526771" y="2665938"/>
                </a:lnTo>
                <a:lnTo>
                  <a:pt x="526771" y="3305429"/>
                </a:lnTo>
                <a:lnTo>
                  <a:pt x="528008" y="3305429"/>
                </a:lnTo>
                <a:lnTo>
                  <a:pt x="528008" y="3305431"/>
                </a:lnTo>
                <a:lnTo>
                  <a:pt x="1" y="3305431"/>
                </a:lnTo>
                <a:lnTo>
                  <a:pt x="1" y="3182572"/>
                </a:lnTo>
                <a:lnTo>
                  <a:pt x="0" y="3182572"/>
                </a:lnTo>
                <a:lnTo>
                  <a:pt x="0" y="2523151"/>
                </a:lnTo>
                <a:cubicBezTo>
                  <a:pt x="0" y="2239468"/>
                  <a:pt x="229973" y="2009495"/>
                  <a:pt x="513656" y="2009495"/>
                </a:cubicBezTo>
                <a:close/>
                <a:moveTo>
                  <a:pt x="586317" y="1077676"/>
                </a:moveTo>
                <a:lnTo>
                  <a:pt x="590605" y="1148496"/>
                </a:lnTo>
                <a:cubicBezTo>
                  <a:pt x="621088" y="1387051"/>
                  <a:pt x="760741" y="1600563"/>
                  <a:pt x="972029" y="1723349"/>
                </a:cubicBezTo>
                <a:cubicBezTo>
                  <a:pt x="1213501" y="1863676"/>
                  <a:pt x="1511607" y="1864042"/>
                  <a:pt x="1753423" y="1724310"/>
                </a:cubicBezTo>
                <a:cubicBezTo>
                  <a:pt x="1965012" y="1602044"/>
                  <a:pt x="2105190" y="1388877"/>
                  <a:pt x="2136259" y="1150397"/>
                </a:cubicBezTo>
                <a:lnTo>
                  <a:pt x="2140842" y="1077676"/>
                </a:lnTo>
                <a:close/>
                <a:moveTo>
                  <a:pt x="1253092" y="0"/>
                </a:moveTo>
                <a:lnTo>
                  <a:pt x="1474020" y="0"/>
                </a:lnTo>
                <a:cubicBezTo>
                  <a:pt x="1539761" y="0"/>
                  <a:pt x="1596165" y="39970"/>
                  <a:pt x="1620259" y="96933"/>
                </a:cubicBezTo>
                <a:lnTo>
                  <a:pt x="1623835" y="114647"/>
                </a:lnTo>
                <a:lnTo>
                  <a:pt x="1641032" y="120430"/>
                </a:lnTo>
                <a:lnTo>
                  <a:pt x="1518281" y="727985"/>
                </a:lnTo>
                <a:cubicBezTo>
                  <a:pt x="1514414" y="747125"/>
                  <a:pt x="1526795" y="765776"/>
                  <a:pt x="1545935" y="769644"/>
                </a:cubicBezTo>
                <a:lnTo>
                  <a:pt x="1545934" y="769642"/>
                </a:lnTo>
                <a:cubicBezTo>
                  <a:pt x="1565075" y="773510"/>
                  <a:pt x="1583726" y="761128"/>
                  <a:pt x="1587593" y="741988"/>
                </a:cubicBezTo>
                <a:lnTo>
                  <a:pt x="1707673" y="147658"/>
                </a:lnTo>
                <a:lnTo>
                  <a:pt x="1776248" y="181484"/>
                </a:lnTo>
                <a:cubicBezTo>
                  <a:pt x="2001760" y="312227"/>
                  <a:pt x="2150022" y="540695"/>
                  <a:pt x="2180524" y="795322"/>
                </a:cubicBezTo>
                <a:lnTo>
                  <a:pt x="2185101" y="883363"/>
                </a:lnTo>
                <a:lnTo>
                  <a:pt x="2228620" y="883363"/>
                </a:lnTo>
                <a:cubicBezTo>
                  <a:pt x="2266347" y="883363"/>
                  <a:pt x="2296930" y="913947"/>
                  <a:pt x="2296930" y="951674"/>
                </a:cubicBezTo>
                <a:lnTo>
                  <a:pt x="2296930" y="1009366"/>
                </a:lnTo>
                <a:cubicBezTo>
                  <a:pt x="2296930" y="1047093"/>
                  <a:pt x="2266347" y="1077676"/>
                  <a:pt x="2228620" y="1077676"/>
                </a:cubicBezTo>
                <a:lnTo>
                  <a:pt x="2191575" y="1077676"/>
                </a:lnTo>
                <a:lnTo>
                  <a:pt x="2186579" y="1156959"/>
                </a:lnTo>
                <a:cubicBezTo>
                  <a:pt x="2153486" y="1410969"/>
                  <a:pt x="2004180" y="1638018"/>
                  <a:pt x="1778812" y="1768247"/>
                </a:cubicBezTo>
                <a:cubicBezTo>
                  <a:pt x="1521248" y="1917079"/>
                  <a:pt x="1203729" y="1916689"/>
                  <a:pt x="946532" y="1767224"/>
                </a:cubicBezTo>
                <a:cubicBezTo>
                  <a:pt x="721485" y="1636442"/>
                  <a:pt x="572737" y="1409026"/>
                  <a:pt x="540269" y="1154936"/>
                </a:cubicBezTo>
                <a:lnTo>
                  <a:pt x="535592" y="1077676"/>
                </a:lnTo>
                <a:lnTo>
                  <a:pt x="498490" y="1077676"/>
                </a:lnTo>
                <a:cubicBezTo>
                  <a:pt x="460763" y="1077676"/>
                  <a:pt x="430180" y="1047093"/>
                  <a:pt x="430180" y="1009366"/>
                </a:cubicBezTo>
                <a:lnTo>
                  <a:pt x="430180" y="951674"/>
                </a:lnTo>
                <a:cubicBezTo>
                  <a:pt x="430180" y="913947"/>
                  <a:pt x="460763" y="883363"/>
                  <a:pt x="498490" y="883363"/>
                </a:cubicBezTo>
                <a:lnTo>
                  <a:pt x="542291" y="883363"/>
                </a:lnTo>
                <a:lnTo>
                  <a:pt x="545664" y="803334"/>
                </a:lnTo>
                <a:cubicBezTo>
                  <a:pt x="573671" y="548420"/>
                  <a:pt x="719686" y="318510"/>
                  <a:pt x="943905" y="185562"/>
                </a:cubicBezTo>
                <a:lnTo>
                  <a:pt x="1036040" y="138987"/>
                </a:lnTo>
                <a:lnTo>
                  <a:pt x="1157872" y="741988"/>
                </a:lnTo>
                <a:cubicBezTo>
                  <a:pt x="1161739" y="761128"/>
                  <a:pt x="1180390" y="773510"/>
                  <a:pt x="1199531" y="769642"/>
                </a:cubicBezTo>
                <a:lnTo>
                  <a:pt x="1199530" y="769644"/>
                </a:lnTo>
                <a:cubicBezTo>
                  <a:pt x="1218670" y="765776"/>
                  <a:pt x="1231051" y="747125"/>
                  <a:pt x="1227184" y="727985"/>
                </a:cubicBezTo>
                <a:lnTo>
                  <a:pt x="1103254" y="114596"/>
                </a:lnTo>
                <a:lnTo>
                  <a:pt x="1103290" y="114584"/>
                </a:lnTo>
                <a:lnTo>
                  <a:pt x="1106853" y="96933"/>
                </a:lnTo>
                <a:cubicBezTo>
                  <a:pt x="1130947" y="39970"/>
                  <a:pt x="1187352" y="0"/>
                  <a:pt x="12530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latin typeface="Arial" pitchFamily="34" charset="0"/>
            </a:endParaRPr>
          </a:p>
        </p:txBody>
      </p:sp>
      <p:sp>
        <p:nvSpPr>
          <p:cNvPr id="67" name="Freeform: Shape 66">
            <a:extLst>
              <a:ext uri="{FF2B5EF4-FFF2-40B4-BE49-F238E27FC236}">
                <a16:creationId xmlns:a16="http://schemas.microsoft.com/office/drawing/2014/main" id="{66AF66A8-6C5C-4CB2-AC10-B110181666E8}"/>
              </a:ext>
            </a:extLst>
          </p:cNvPr>
          <p:cNvSpPr/>
          <p:nvPr/>
        </p:nvSpPr>
        <p:spPr>
          <a:xfrm>
            <a:off x="5833765" y="4515227"/>
            <a:ext cx="472332" cy="301588"/>
          </a:xfrm>
          <a:custGeom>
            <a:avLst/>
            <a:gdLst>
              <a:gd name="connsiteX0" fmla="*/ 181928 w 983069"/>
              <a:gd name="connsiteY0" fmla="*/ 557212 h 627697"/>
              <a:gd name="connsiteX1" fmla="*/ 183833 w 983069"/>
              <a:gd name="connsiteY1" fmla="*/ 562927 h 627697"/>
              <a:gd name="connsiteX2" fmla="*/ 442913 w 983069"/>
              <a:gd name="connsiteY2" fmla="*/ 562927 h 627697"/>
              <a:gd name="connsiteX3" fmla="*/ 442913 w 983069"/>
              <a:gd name="connsiteY3" fmla="*/ 557212 h 627697"/>
              <a:gd name="connsiteX4" fmla="*/ 181928 w 983069"/>
              <a:gd name="connsiteY4" fmla="*/ 557212 h 627697"/>
              <a:gd name="connsiteX5" fmla="*/ 741998 w 983069"/>
              <a:gd name="connsiteY5" fmla="*/ 529590 h 627697"/>
              <a:gd name="connsiteX6" fmla="*/ 719138 w 983069"/>
              <a:gd name="connsiteY6" fmla="*/ 550545 h 627697"/>
              <a:gd name="connsiteX7" fmla="*/ 739140 w 983069"/>
              <a:gd name="connsiteY7" fmla="*/ 573405 h 627697"/>
              <a:gd name="connsiteX8" fmla="*/ 762953 w 983069"/>
              <a:gd name="connsiteY8" fmla="*/ 553403 h 627697"/>
              <a:gd name="connsiteX9" fmla="*/ 741998 w 983069"/>
              <a:gd name="connsiteY9" fmla="*/ 529590 h 627697"/>
              <a:gd name="connsiteX10" fmla="*/ 160973 w 983069"/>
              <a:gd name="connsiteY10" fmla="*/ 504825 h 627697"/>
              <a:gd name="connsiteX11" fmla="*/ 790575 w 983069"/>
              <a:gd name="connsiteY11" fmla="*/ 504825 h 627697"/>
              <a:gd name="connsiteX12" fmla="*/ 805815 w 983069"/>
              <a:gd name="connsiteY12" fmla="*/ 520065 h 627697"/>
              <a:gd name="connsiteX13" fmla="*/ 805815 w 983069"/>
              <a:gd name="connsiteY13" fmla="*/ 612457 h 627697"/>
              <a:gd name="connsiteX14" fmla="*/ 790575 w 983069"/>
              <a:gd name="connsiteY14" fmla="*/ 627697 h 627697"/>
              <a:gd name="connsiteX15" fmla="*/ 160973 w 983069"/>
              <a:gd name="connsiteY15" fmla="*/ 627697 h 627697"/>
              <a:gd name="connsiteX16" fmla="*/ 145733 w 983069"/>
              <a:gd name="connsiteY16" fmla="*/ 612457 h 627697"/>
              <a:gd name="connsiteX17" fmla="*/ 145733 w 983069"/>
              <a:gd name="connsiteY17" fmla="*/ 520065 h 627697"/>
              <a:gd name="connsiteX18" fmla="*/ 160973 w 983069"/>
              <a:gd name="connsiteY18" fmla="*/ 504825 h 627697"/>
              <a:gd name="connsiteX19" fmla="*/ 382905 w 983069"/>
              <a:gd name="connsiteY19" fmla="*/ 382904 h 627697"/>
              <a:gd name="connsiteX20" fmla="*/ 596265 w 983069"/>
              <a:gd name="connsiteY20" fmla="*/ 382904 h 627697"/>
              <a:gd name="connsiteX21" fmla="*/ 620078 w 983069"/>
              <a:gd name="connsiteY21" fmla="*/ 403859 h 627697"/>
              <a:gd name="connsiteX22" fmla="*/ 597218 w 983069"/>
              <a:gd name="connsiteY22" fmla="*/ 421004 h 627697"/>
              <a:gd name="connsiteX23" fmla="*/ 490538 w 983069"/>
              <a:gd name="connsiteY23" fmla="*/ 421004 h 627697"/>
              <a:gd name="connsiteX24" fmla="*/ 383858 w 983069"/>
              <a:gd name="connsiteY24" fmla="*/ 421004 h 627697"/>
              <a:gd name="connsiteX25" fmla="*/ 361950 w 983069"/>
              <a:gd name="connsiteY25" fmla="*/ 401954 h 627697"/>
              <a:gd name="connsiteX26" fmla="*/ 382905 w 983069"/>
              <a:gd name="connsiteY26" fmla="*/ 382904 h 627697"/>
              <a:gd name="connsiteX27" fmla="*/ 880111 w 983069"/>
              <a:gd name="connsiteY27" fmla="*/ 159065 h 627697"/>
              <a:gd name="connsiteX28" fmla="*/ 804863 w 983069"/>
              <a:gd name="connsiteY28" fmla="*/ 234313 h 627697"/>
              <a:gd name="connsiteX29" fmla="*/ 882016 w 983069"/>
              <a:gd name="connsiteY29" fmla="*/ 311465 h 627697"/>
              <a:gd name="connsiteX30" fmla="*/ 954406 w 983069"/>
              <a:gd name="connsiteY30" fmla="*/ 233361 h 627697"/>
              <a:gd name="connsiteX31" fmla="*/ 880111 w 983069"/>
              <a:gd name="connsiteY31" fmla="*/ 159065 h 627697"/>
              <a:gd name="connsiteX32" fmla="*/ 104776 w 983069"/>
              <a:gd name="connsiteY32" fmla="*/ 158115 h 627697"/>
              <a:gd name="connsiteX33" fmla="*/ 26671 w 983069"/>
              <a:gd name="connsiteY33" fmla="*/ 231457 h 627697"/>
              <a:gd name="connsiteX34" fmla="*/ 99061 w 983069"/>
              <a:gd name="connsiteY34" fmla="*/ 310515 h 627697"/>
              <a:gd name="connsiteX35" fmla="*/ 178118 w 983069"/>
              <a:gd name="connsiteY35" fmla="*/ 234315 h 627697"/>
              <a:gd name="connsiteX36" fmla="*/ 104776 w 983069"/>
              <a:gd name="connsiteY36" fmla="*/ 158115 h 627697"/>
              <a:gd name="connsiteX37" fmla="*/ 802006 w 983069"/>
              <a:gd name="connsiteY37" fmla="*/ 123823 h 627697"/>
              <a:gd name="connsiteX38" fmla="*/ 959168 w 983069"/>
              <a:gd name="connsiteY38" fmla="*/ 123823 h 627697"/>
              <a:gd name="connsiteX39" fmla="*/ 982981 w 983069"/>
              <a:gd name="connsiteY39" fmla="*/ 148588 h 627697"/>
              <a:gd name="connsiteX40" fmla="*/ 982981 w 983069"/>
              <a:gd name="connsiteY40" fmla="*/ 274318 h 627697"/>
              <a:gd name="connsiteX41" fmla="*/ 982981 w 983069"/>
              <a:gd name="connsiteY41" fmla="*/ 397190 h 627697"/>
              <a:gd name="connsiteX42" fmla="*/ 959168 w 983069"/>
              <a:gd name="connsiteY42" fmla="*/ 421956 h 627697"/>
              <a:gd name="connsiteX43" fmla="*/ 798196 w 983069"/>
              <a:gd name="connsiteY43" fmla="*/ 421956 h 627697"/>
              <a:gd name="connsiteX44" fmla="*/ 776288 w 983069"/>
              <a:gd name="connsiteY44" fmla="*/ 399096 h 627697"/>
              <a:gd name="connsiteX45" fmla="*/ 776288 w 983069"/>
              <a:gd name="connsiteY45" fmla="*/ 146683 h 627697"/>
              <a:gd name="connsiteX46" fmla="*/ 802006 w 983069"/>
              <a:gd name="connsiteY46" fmla="*/ 123823 h 627697"/>
              <a:gd name="connsiteX47" fmla="*/ 29528 w 983069"/>
              <a:gd name="connsiteY47" fmla="*/ 120967 h 627697"/>
              <a:gd name="connsiteX48" fmla="*/ 178118 w 983069"/>
              <a:gd name="connsiteY48" fmla="*/ 120967 h 627697"/>
              <a:gd name="connsiteX49" fmla="*/ 206693 w 983069"/>
              <a:gd name="connsiteY49" fmla="*/ 149542 h 627697"/>
              <a:gd name="connsiteX50" fmla="*/ 205740 w 983069"/>
              <a:gd name="connsiteY50" fmla="*/ 273367 h 627697"/>
              <a:gd name="connsiteX51" fmla="*/ 205740 w 983069"/>
              <a:gd name="connsiteY51" fmla="*/ 391477 h 627697"/>
              <a:gd name="connsiteX52" fmla="*/ 178118 w 983069"/>
              <a:gd name="connsiteY52" fmla="*/ 421004 h 627697"/>
              <a:gd name="connsiteX53" fmla="*/ 25718 w 983069"/>
              <a:gd name="connsiteY53" fmla="*/ 421004 h 627697"/>
              <a:gd name="connsiteX54" fmla="*/ 0 w 983069"/>
              <a:gd name="connsiteY54" fmla="*/ 393382 h 627697"/>
              <a:gd name="connsiteX55" fmla="*/ 0 w 983069"/>
              <a:gd name="connsiteY55" fmla="*/ 148590 h 627697"/>
              <a:gd name="connsiteX56" fmla="*/ 29528 w 983069"/>
              <a:gd name="connsiteY56" fmla="*/ 120967 h 627697"/>
              <a:gd name="connsiteX57" fmla="*/ 279083 w 983069"/>
              <a:gd name="connsiteY57" fmla="*/ 17144 h 627697"/>
              <a:gd name="connsiteX58" fmla="*/ 252413 w 983069"/>
              <a:gd name="connsiteY58" fmla="*/ 42862 h 627697"/>
              <a:gd name="connsiteX59" fmla="*/ 252413 w 983069"/>
              <a:gd name="connsiteY59" fmla="*/ 291464 h 627697"/>
              <a:gd name="connsiteX60" fmla="*/ 280988 w 983069"/>
              <a:gd name="connsiteY60" fmla="*/ 320039 h 627697"/>
              <a:gd name="connsiteX61" fmla="*/ 491491 w 983069"/>
              <a:gd name="connsiteY61" fmla="*/ 320039 h 627697"/>
              <a:gd name="connsiteX62" fmla="*/ 701993 w 983069"/>
              <a:gd name="connsiteY62" fmla="*/ 320039 h 627697"/>
              <a:gd name="connsiteX63" fmla="*/ 730568 w 983069"/>
              <a:gd name="connsiteY63" fmla="*/ 292416 h 627697"/>
              <a:gd name="connsiteX64" fmla="*/ 730568 w 983069"/>
              <a:gd name="connsiteY64" fmla="*/ 43814 h 627697"/>
              <a:gd name="connsiteX65" fmla="*/ 703898 w 983069"/>
              <a:gd name="connsiteY65" fmla="*/ 17144 h 627697"/>
              <a:gd name="connsiteX66" fmla="*/ 279083 w 983069"/>
              <a:gd name="connsiteY66" fmla="*/ 17144 h 627697"/>
              <a:gd name="connsiteX67" fmla="*/ 261938 w 983069"/>
              <a:gd name="connsiteY67" fmla="*/ 0 h 627697"/>
              <a:gd name="connsiteX68" fmla="*/ 721043 w 983069"/>
              <a:gd name="connsiteY68" fmla="*/ 0 h 627697"/>
              <a:gd name="connsiteX69" fmla="*/ 752475 w 983069"/>
              <a:gd name="connsiteY69" fmla="*/ 33338 h 627697"/>
              <a:gd name="connsiteX70" fmla="*/ 752475 w 983069"/>
              <a:gd name="connsiteY70" fmla="*/ 335280 h 627697"/>
              <a:gd name="connsiteX71" fmla="*/ 720091 w 983069"/>
              <a:gd name="connsiteY71" fmla="*/ 368617 h 627697"/>
              <a:gd name="connsiteX72" fmla="*/ 491491 w 983069"/>
              <a:gd name="connsiteY72" fmla="*/ 367665 h 627697"/>
              <a:gd name="connsiteX73" fmla="*/ 265748 w 983069"/>
              <a:gd name="connsiteY73" fmla="*/ 367665 h 627697"/>
              <a:gd name="connsiteX74" fmla="*/ 229553 w 983069"/>
              <a:gd name="connsiteY74" fmla="*/ 334328 h 627697"/>
              <a:gd name="connsiteX75" fmla="*/ 229553 w 983069"/>
              <a:gd name="connsiteY75" fmla="*/ 32385 h 627697"/>
              <a:gd name="connsiteX76" fmla="*/ 261938 w 983069"/>
              <a:gd name="connsiteY76" fmla="*/ 0 h 62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3069" h="627697">
                <a:moveTo>
                  <a:pt x="181928" y="557212"/>
                </a:moveTo>
                <a:cubicBezTo>
                  <a:pt x="181928" y="559117"/>
                  <a:pt x="182881" y="561022"/>
                  <a:pt x="183833" y="562927"/>
                </a:cubicBezTo>
                <a:cubicBezTo>
                  <a:pt x="269558" y="562927"/>
                  <a:pt x="356236" y="562927"/>
                  <a:pt x="442913" y="562927"/>
                </a:cubicBezTo>
                <a:cubicBezTo>
                  <a:pt x="442913" y="561022"/>
                  <a:pt x="442913" y="559117"/>
                  <a:pt x="442913" y="557212"/>
                </a:cubicBezTo>
                <a:cubicBezTo>
                  <a:pt x="355283" y="557212"/>
                  <a:pt x="268606" y="557212"/>
                  <a:pt x="181928" y="557212"/>
                </a:cubicBezTo>
                <a:close/>
                <a:moveTo>
                  <a:pt x="741998" y="529590"/>
                </a:moveTo>
                <a:cubicBezTo>
                  <a:pt x="729615" y="529590"/>
                  <a:pt x="719138" y="537210"/>
                  <a:pt x="719138" y="550545"/>
                </a:cubicBezTo>
                <a:cubicBezTo>
                  <a:pt x="718186" y="563880"/>
                  <a:pt x="725805" y="572453"/>
                  <a:pt x="739140" y="573405"/>
                </a:cubicBezTo>
                <a:cubicBezTo>
                  <a:pt x="753428" y="574357"/>
                  <a:pt x="760096" y="565785"/>
                  <a:pt x="762953" y="553403"/>
                </a:cubicBezTo>
                <a:cubicBezTo>
                  <a:pt x="762000" y="540067"/>
                  <a:pt x="755333" y="530542"/>
                  <a:pt x="741998" y="529590"/>
                </a:cubicBezTo>
                <a:close/>
                <a:moveTo>
                  <a:pt x="160973" y="504825"/>
                </a:moveTo>
                <a:lnTo>
                  <a:pt x="790575" y="504825"/>
                </a:lnTo>
                <a:cubicBezTo>
                  <a:pt x="799148" y="504825"/>
                  <a:pt x="805815" y="511492"/>
                  <a:pt x="805815" y="520065"/>
                </a:cubicBezTo>
                <a:lnTo>
                  <a:pt x="805815" y="612457"/>
                </a:lnTo>
                <a:cubicBezTo>
                  <a:pt x="805815" y="620078"/>
                  <a:pt x="799148" y="627697"/>
                  <a:pt x="790575" y="627697"/>
                </a:cubicBezTo>
                <a:lnTo>
                  <a:pt x="160973" y="627697"/>
                </a:lnTo>
                <a:cubicBezTo>
                  <a:pt x="152400" y="627697"/>
                  <a:pt x="145733" y="621030"/>
                  <a:pt x="145733" y="612457"/>
                </a:cubicBezTo>
                <a:lnTo>
                  <a:pt x="145733" y="520065"/>
                </a:lnTo>
                <a:cubicBezTo>
                  <a:pt x="145733" y="511492"/>
                  <a:pt x="152400" y="504825"/>
                  <a:pt x="160973" y="504825"/>
                </a:cubicBezTo>
                <a:close/>
                <a:moveTo>
                  <a:pt x="382905" y="382904"/>
                </a:moveTo>
                <a:cubicBezTo>
                  <a:pt x="454343" y="382904"/>
                  <a:pt x="524828" y="382904"/>
                  <a:pt x="596265" y="382904"/>
                </a:cubicBezTo>
                <a:cubicBezTo>
                  <a:pt x="611505" y="382904"/>
                  <a:pt x="620078" y="386714"/>
                  <a:pt x="620078" y="403859"/>
                </a:cubicBezTo>
                <a:cubicBezTo>
                  <a:pt x="620078" y="421957"/>
                  <a:pt x="608648" y="421004"/>
                  <a:pt x="597218" y="421004"/>
                </a:cubicBezTo>
                <a:cubicBezTo>
                  <a:pt x="561023" y="421004"/>
                  <a:pt x="525780" y="421004"/>
                  <a:pt x="490538" y="421004"/>
                </a:cubicBezTo>
                <a:cubicBezTo>
                  <a:pt x="455295" y="421004"/>
                  <a:pt x="419100" y="421004"/>
                  <a:pt x="383858" y="421004"/>
                </a:cubicBezTo>
                <a:cubicBezTo>
                  <a:pt x="370523" y="421004"/>
                  <a:pt x="361950" y="418147"/>
                  <a:pt x="361950" y="401954"/>
                </a:cubicBezTo>
                <a:cubicBezTo>
                  <a:pt x="361950" y="386714"/>
                  <a:pt x="369570" y="382904"/>
                  <a:pt x="382905" y="382904"/>
                </a:cubicBezTo>
                <a:close/>
                <a:moveTo>
                  <a:pt x="880111" y="159065"/>
                </a:moveTo>
                <a:cubicBezTo>
                  <a:pt x="838201" y="160018"/>
                  <a:pt x="804863" y="192403"/>
                  <a:pt x="804863" y="234313"/>
                </a:cubicBezTo>
                <a:cubicBezTo>
                  <a:pt x="804863" y="277176"/>
                  <a:pt x="840106" y="312418"/>
                  <a:pt x="882016" y="311465"/>
                </a:cubicBezTo>
                <a:cubicBezTo>
                  <a:pt x="922021" y="309561"/>
                  <a:pt x="955358" y="274318"/>
                  <a:pt x="954406" y="233361"/>
                </a:cubicBezTo>
                <a:cubicBezTo>
                  <a:pt x="953453" y="190498"/>
                  <a:pt x="921068" y="158113"/>
                  <a:pt x="880111" y="159065"/>
                </a:cubicBezTo>
                <a:close/>
                <a:moveTo>
                  <a:pt x="104776" y="158115"/>
                </a:moveTo>
                <a:cubicBezTo>
                  <a:pt x="63818" y="157162"/>
                  <a:pt x="28576" y="190500"/>
                  <a:pt x="26671" y="231457"/>
                </a:cubicBezTo>
                <a:cubicBezTo>
                  <a:pt x="24766" y="270510"/>
                  <a:pt x="60008" y="308610"/>
                  <a:pt x="99061" y="310515"/>
                </a:cubicBezTo>
                <a:cubicBezTo>
                  <a:pt x="140018" y="312420"/>
                  <a:pt x="177166" y="277177"/>
                  <a:pt x="178118" y="234315"/>
                </a:cubicBezTo>
                <a:cubicBezTo>
                  <a:pt x="179071" y="192405"/>
                  <a:pt x="146686" y="159067"/>
                  <a:pt x="104776" y="158115"/>
                </a:cubicBezTo>
                <a:close/>
                <a:moveTo>
                  <a:pt x="802006" y="123823"/>
                </a:moveTo>
                <a:cubicBezTo>
                  <a:pt x="854393" y="124776"/>
                  <a:pt x="906781" y="124776"/>
                  <a:pt x="959168" y="123823"/>
                </a:cubicBezTo>
                <a:cubicBezTo>
                  <a:pt x="977266" y="123823"/>
                  <a:pt x="983933" y="130490"/>
                  <a:pt x="982981" y="148588"/>
                </a:cubicBezTo>
                <a:cubicBezTo>
                  <a:pt x="982028" y="189546"/>
                  <a:pt x="982981" y="231456"/>
                  <a:pt x="982981" y="274318"/>
                </a:cubicBezTo>
                <a:cubicBezTo>
                  <a:pt x="982981" y="315276"/>
                  <a:pt x="982028" y="356233"/>
                  <a:pt x="982981" y="397190"/>
                </a:cubicBezTo>
                <a:cubicBezTo>
                  <a:pt x="982981" y="415288"/>
                  <a:pt x="977266" y="421956"/>
                  <a:pt x="959168" y="421956"/>
                </a:cubicBezTo>
                <a:cubicBezTo>
                  <a:pt x="905828" y="421003"/>
                  <a:pt x="851536" y="421003"/>
                  <a:pt x="798196" y="421956"/>
                </a:cubicBezTo>
                <a:cubicBezTo>
                  <a:pt x="781051" y="421956"/>
                  <a:pt x="776288" y="415288"/>
                  <a:pt x="776288" y="399096"/>
                </a:cubicBezTo>
                <a:cubicBezTo>
                  <a:pt x="777241" y="315276"/>
                  <a:pt x="777241" y="230503"/>
                  <a:pt x="776288" y="146683"/>
                </a:cubicBezTo>
                <a:cubicBezTo>
                  <a:pt x="776288" y="126681"/>
                  <a:pt x="784861" y="122871"/>
                  <a:pt x="802006" y="123823"/>
                </a:cubicBezTo>
                <a:close/>
                <a:moveTo>
                  <a:pt x="29528" y="120967"/>
                </a:moveTo>
                <a:cubicBezTo>
                  <a:pt x="79058" y="121919"/>
                  <a:pt x="128588" y="121919"/>
                  <a:pt x="178118" y="120967"/>
                </a:cubicBezTo>
                <a:cubicBezTo>
                  <a:pt x="200978" y="120015"/>
                  <a:pt x="206693" y="129540"/>
                  <a:pt x="206693" y="149542"/>
                </a:cubicBezTo>
                <a:cubicBezTo>
                  <a:pt x="205740" y="192404"/>
                  <a:pt x="206693" y="233362"/>
                  <a:pt x="205740" y="273367"/>
                </a:cubicBezTo>
                <a:cubicBezTo>
                  <a:pt x="205740" y="312419"/>
                  <a:pt x="204788" y="352425"/>
                  <a:pt x="205740" y="391477"/>
                </a:cubicBezTo>
                <a:cubicBezTo>
                  <a:pt x="206693" y="412432"/>
                  <a:pt x="200978" y="421957"/>
                  <a:pt x="178118" y="421004"/>
                </a:cubicBezTo>
                <a:cubicBezTo>
                  <a:pt x="127635" y="420052"/>
                  <a:pt x="76200" y="420052"/>
                  <a:pt x="25718" y="421004"/>
                </a:cubicBezTo>
                <a:cubicBezTo>
                  <a:pt x="4763" y="421004"/>
                  <a:pt x="0" y="412432"/>
                  <a:pt x="0" y="393382"/>
                </a:cubicBezTo>
                <a:cubicBezTo>
                  <a:pt x="953" y="311467"/>
                  <a:pt x="953" y="230504"/>
                  <a:pt x="0" y="148590"/>
                </a:cubicBezTo>
                <a:cubicBezTo>
                  <a:pt x="0" y="125729"/>
                  <a:pt x="9525" y="120967"/>
                  <a:pt x="29528" y="120967"/>
                </a:cubicBezTo>
                <a:close/>
                <a:moveTo>
                  <a:pt x="279083" y="17144"/>
                </a:moveTo>
                <a:cubicBezTo>
                  <a:pt x="260033" y="17144"/>
                  <a:pt x="252413" y="21907"/>
                  <a:pt x="252413" y="42862"/>
                </a:cubicBezTo>
                <a:cubicBezTo>
                  <a:pt x="253366" y="125729"/>
                  <a:pt x="253366" y="208597"/>
                  <a:pt x="252413" y="291464"/>
                </a:cubicBezTo>
                <a:cubicBezTo>
                  <a:pt x="252413" y="314324"/>
                  <a:pt x="260033" y="320039"/>
                  <a:pt x="280988" y="320039"/>
                </a:cubicBezTo>
                <a:cubicBezTo>
                  <a:pt x="351473" y="319087"/>
                  <a:pt x="421006" y="320039"/>
                  <a:pt x="491491" y="320039"/>
                </a:cubicBezTo>
                <a:cubicBezTo>
                  <a:pt x="561023" y="320039"/>
                  <a:pt x="631508" y="319087"/>
                  <a:pt x="701993" y="320039"/>
                </a:cubicBezTo>
                <a:cubicBezTo>
                  <a:pt x="722948" y="320991"/>
                  <a:pt x="730568" y="315277"/>
                  <a:pt x="730568" y="292416"/>
                </a:cubicBezTo>
                <a:cubicBezTo>
                  <a:pt x="729616" y="209549"/>
                  <a:pt x="729616" y="126682"/>
                  <a:pt x="730568" y="43814"/>
                </a:cubicBezTo>
                <a:cubicBezTo>
                  <a:pt x="730568" y="23812"/>
                  <a:pt x="723901" y="17144"/>
                  <a:pt x="703898" y="17144"/>
                </a:cubicBezTo>
                <a:cubicBezTo>
                  <a:pt x="561976" y="18097"/>
                  <a:pt x="421006" y="18097"/>
                  <a:pt x="279083" y="17144"/>
                </a:cubicBezTo>
                <a:close/>
                <a:moveTo>
                  <a:pt x="261938" y="0"/>
                </a:moveTo>
                <a:cubicBezTo>
                  <a:pt x="415291" y="953"/>
                  <a:pt x="567691" y="953"/>
                  <a:pt x="721043" y="0"/>
                </a:cubicBezTo>
                <a:cubicBezTo>
                  <a:pt x="746761" y="0"/>
                  <a:pt x="753428" y="8572"/>
                  <a:pt x="752475" y="33338"/>
                </a:cubicBezTo>
                <a:cubicBezTo>
                  <a:pt x="751523" y="134303"/>
                  <a:pt x="751523" y="235267"/>
                  <a:pt x="752475" y="335280"/>
                </a:cubicBezTo>
                <a:cubicBezTo>
                  <a:pt x="752475" y="360045"/>
                  <a:pt x="745808" y="368617"/>
                  <a:pt x="720091" y="368617"/>
                </a:cubicBezTo>
                <a:cubicBezTo>
                  <a:pt x="644843" y="366713"/>
                  <a:pt x="567691" y="367665"/>
                  <a:pt x="491491" y="367665"/>
                </a:cubicBezTo>
                <a:cubicBezTo>
                  <a:pt x="416243" y="367665"/>
                  <a:pt x="340996" y="366713"/>
                  <a:pt x="265748" y="367665"/>
                </a:cubicBezTo>
                <a:cubicBezTo>
                  <a:pt x="240983" y="367665"/>
                  <a:pt x="229553" y="362903"/>
                  <a:pt x="229553" y="334328"/>
                </a:cubicBezTo>
                <a:cubicBezTo>
                  <a:pt x="231458" y="233363"/>
                  <a:pt x="230506" y="132397"/>
                  <a:pt x="229553" y="32385"/>
                </a:cubicBezTo>
                <a:cubicBezTo>
                  <a:pt x="229553" y="7620"/>
                  <a:pt x="237173" y="0"/>
                  <a:pt x="261938" y="0"/>
                </a:cubicBezTo>
                <a:close/>
              </a:path>
            </a:pathLst>
          </a:custGeom>
          <a:solidFill>
            <a:schemeClr val="accent1"/>
          </a:solidFill>
          <a:ln w="9525" cap="flat">
            <a:noFill/>
            <a:prstDash val="solid"/>
            <a:miter/>
          </a:ln>
        </p:spPr>
        <p:txBody>
          <a:bodyPr rtlCol="0" anchor="ctr"/>
          <a:lstStyle/>
          <a:p>
            <a:endParaRPr lang="en-US" sz="1350">
              <a:latin typeface="Arial" pitchFamily="34" charset="0"/>
            </a:endParaRPr>
          </a:p>
        </p:txBody>
      </p:sp>
      <p:sp>
        <p:nvSpPr>
          <p:cNvPr id="68" name="Freeform: Shape 67">
            <a:extLst>
              <a:ext uri="{FF2B5EF4-FFF2-40B4-BE49-F238E27FC236}">
                <a16:creationId xmlns:a16="http://schemas.microsoft.com/office/drawing/2014/main" id="{E14E93D4-CFC0-4983-950B-A6ED8AA4EBB8}"/>
              </a:ext>
            </a:extLst>
          </p:cNvPr>
          <p:cNvSpPr/>
          <p:nvPr/>
        </p:nvSpPr>
        <p:spPr>
          <a:xfrm rot="5400000">
            <a:off x="3098498" y="2859520"/>
            <a:ext cx="404465" cy="510860"/>
          </a:xfrm>
          <a:custGeom>
            <a:avLst/>
            <a:gdLst>
              <a:gd name="connsiteX0" fmla="*/ 855467 w 1318389"/>
              <a:gd name="connsiteY0" fmla="*/ 1312844 h 1665195"/>
              <a:gd name="connsiteX1" fmla="*/ 898407 w 1318389"/>
              <a:gd name="connsiteY1" fmla="*/ 1355784 h 1665195"/>
              <a:gd name="connsiteX2" fmla="*/ 941347 w 1318389"/>
              <a:gd name="connsiteY2" fmla="*/ 1312844 h 1665195"/>
              <a:gd name="connsiteX3" fmla="*/ 898407 w 1318389"/>
              <a:gd name="connsiteY3" fmla="*/ 1269904 h 1665195"/>
              <a:gd name="connsiteX4" fmla="*/ 855467 w 1318389"/>
              <a:gd name="connsiteY4" fmla="*/ 1312844 h 1665195"/>
              <a:gd name="connsiteX5" fmla="*/ 362769 w 1318389"/>
              <a:gd name="connsiteY5" fmla="*/ 236590 h 1665195"/>
              <a:gd name="connsiteX6" fmla="*/ 405229 w 1318389"/>
              <a:gd name="connsiteY6" fmla="*/ 279050 h 1665195"/>
              <a:gd name="connsiteX7" fmla="*/ 447689 w 1318389"/>
              <a:gd name="connsiteY7" fmla="*/ 236590 h 1665195"/>
              <a:gd name="connsiteX8" fmla="*/ 405229 w 1318389"/>
              <a:gd name="connsiteY8" fmla="*/ 194130 h 1665195"/>
              <a:gd name="connsiteX9" fmla="*/ 362769 w 1318389"/>
              <a:gd name="connsiteY9" fmla="*/ 236590 h 1665195"/>
              <a:gd name="connsiteX10" fmla="*/ 348187 w 1318389"/>
              <a:gd name="connsiteY10" fmla="*/ 1312844 h 1665195"/>
              <a:gd name="connsiteX11" fmla="*/ 391127 w 1318389"/>
              <a:gd name="connsiteY11" fmla="*/ 1355784 h 1665195"/>
              <a:gd name="connsiteX12" fmla="*/ 434066 w 1318389"/>
              <a:gd name="connsiteY12" fmla="*/ 1312844 h 1665195"/>
              <a:gd name="connsiteX13" fmla="*/ 391127 w 1318389"/>
              <a:gd name="connsiteY13" fmla="*/ 1269904 h 1665195"/>
              <a:gd name="connsiteX14" fmla="*/ 348187 w 1318389"/>
              <a:gd name="connsiteY14" fmla="*/ 1312844 h 1665195"/>
              <a:gd name="connsiteX15" fmla="*/ 81655 w 1318389"/>
              <a:gd name="connsiteY15" fmla="*/ 873373 h 1665195"/>
              <a:gd name="connsiteX16" fmla="*/ 124595 w 1318389"/>
              <a:gd name="connsiteY16" fmla="*/ 916313 h 1665195"/>
              <a:gd name="connsiteX17" fmla="*/ 167534 w 1318389"/>
              <a:gd name="connsiteY17" fmla="*/ 873373 h 1665195"/>
              <a:gd name="connsiteX18" fmla="*/ 124595 w 1318389"/>
              <a:gd name="connsiteY18" fmla="*/ 830433 h 1665195"/>
              <a:gd name="connsiteX19" fmla="*/ 81655 w 1318389"/>
              <a:gd name="connsiteY19" fmla="*/ 873373 h 1665195"/>
              <a:gd name="connsiteX20" fmla="*/ 898 w 1318389"/>
              <a:gd name="connsiteY20" fmla="*/ 878256 h 1665195"/>
              <a:gd name="connsiteX21" fmla="*/ 59313 w 1318389"/>
              <a:gd name="connsiteY21" fmla="*/ 760898 h 1665195"/>
              <a:gd name="connsiteX22" fmla="*/ 60023 w 1318389"/>
              <a:gd name="connsiteY22" fmla="*/ 760660 h 1665195"/>
              <a:gd name="connsiteX23" fmla="*/ 301509 w 1318389"/>
              <a:gd name="connsiteY23" fmla="*/ 256655 h 1665195"/>
              <a:gd name="connsiteX24" fmla="*/ 300401 w 1318389"/>
              <a:gd name="connsiteY24" fmla="*/ 253678 h 1665195"/>
              <a:gd name="connsiteX25" fmla="*/ 392815 w 1318389"/>
              <a:gd name="connsiteY25" fmla="*/ 125792 h 1665195"/>
              <a:gd name="connsiteX26" fmla="*/ 426561 w 1318389"/>
              <a:gd name="connsiteY26" fmla="*/ 127298 h 1665195"/>
              <a:gd name="connsiteX27" fmla="*/ 501833 w 1318389"/>
              <a:gd name="connsiteY27" fmla="*/ 25203 h 1665195"/>
              <a:gd name="connsiteX28" fmla="*/ 659591 w 1318389"/>
              <a:gd name="connsiteY28" fmla="*/ 0 h 1665195"/>
              <a:gd name="connsiteX29" fmla="*/ 767873 w 1318389"/>
              <a:gd name="connsiteY29" fmla="*/ 94280 h 1665195"/>
              <a:gd name="connsiteX30" fmla="*/ 773474 w 1318389"/>
              <a:gd name="connsiteY30" fmla="*/ 129752 h 1665195"/>
              <a:gd name="connsiteX31" fmla="*/ 750137 w 1318389"/>
              <a:gd name="connsiteY31" fmla="*/ 133486 h 1665195"/>
              <a:gd name="connsiteX32" fmla="*/ 643721 w 1318389"/>
              <a:gd name="connsiteY32" fmla="*/ 50407 h 1665195"/>
              <a:gd name="connsiteX33" fmla="*/ 528905 w 1318389"/>
              <a:gd name="connsiteY33" fmla="*/ 68143 h 1665195"/>
              <a:gd name="connsiteX34" fmla="*/ 477195 w 1318389"/>
              <a:gd name="connsiteY34" fmla="*/ 147376 h 1665195"/>
              <a:gd name="connsiteX35" fmla="*/ 504919 w 1318389"/>
              <a:gd name="connsiteY35" fmla="*/ 176856 h 1665195"/>
              <a:gd name="connsiteX36" fmla="*/ 520701 w 1318389"/>
              <a:gd name="connsiteY36" fmla="*/ 218206 h 1665195"/>
              <a:gd name="connsiteX37" fmla="*/ 520838 w 1318389"/>
              <a:gd name="connsiteY37" fmla="*/ 251739 h 1665195"/>
              <a:gd name="connsiteX38" fmla="*/ 512601 w 1318389"/>
              <a:gd name="connsiteY38" fmla="*/ 279384 h 1665195"/>
              <a:gd name="connsiteX39" fmla="*/ 572778 w 1318389"/>
              <a:gd name="connsiteY39" fmla="*/ 326714 h 1665195"/>
              <a:gd name="connsiteX40" fmla="*/ 687595 w 1318389"/>
              <a:gd name="connsiteY40" fmla="*/ 308045 h 1665195"/>
              <a:gd name="connsiteX41" fmla="*/ 763207 w 1318389"/>
              <a:gd name="connsiteY41" fmla="*/ 196028 h 1665195"/>
              <a:gd name="connsiteX42" fmla="*/ 785610 w 1318389"/>
              <a:gd name="connsiteY42" fmla="*/ 192294 h 1665195"/>
              <a:gd name="connsiteX43" fmla="*/ 791211 w 1318389"/>
              <a:gd name="connsiteY43" fmla="*/ 227766 h 1665195"/>
              <a:gd name="connsiteX44" fmla="*/ 718400 w 1318389"/>
              <a:gd name="connsiteY44" fmla="*/ 350984 h 1665195"/>
              <a:gd name="connsiteX45" fmla="*/ 560643 w 1318389"/>
              <a:gd name="connsiteY45" fmla="*/ 376188 h 1665195"/>
              <a:gd name="connsiteX46" fmla="*/ 481653 w 1318389"/>
              <a:gd name="connsiteY46" fmla="*/ 320430 h 1665195"/>
              <a:gd name="connsiteX47" fmla="*/ 469637 w 1318389"/>
              <a:gd name="connsiteY47" fmla="*/ 330704 h 1665195"/>
              <a:gd name="connsiteX48" fmla="*/ 462283 w 1318389"/>
              <a:gd name="connsiteY48" fmla="*/ 333441 h 1665195"/>
              <a:gd name="connsiteX49" fmla="*/ 252808 w 1318389"/>
              <a:gd name="connsiteY49" fmla="*/ 858867 h 1665195"/>
              <a:gd name="connsiteX50" fmla="*/ 444434 w 1318389"/>
              <a:gd name="connsiteY50" fmla="*/ 1190772 h 1665195"/>
              <a:gd name="connsiteX51" fmla="*/ 801245 w 1318389"/>
              <a:gd name="connsiteY51" fmla="*/ 1187463 h 1665195"/>
              <a:gd name="connsiteX52" fmla="*/ 801245 w 1318389"/>
              <a:gd name="connsiteY52" fmla="*/ 1116815 h 1665195"/>
              <a:gd name="connsiteX53" fmla="*/ 890858 w 1318389"/>
              <a:gd name="connsiteY53" fmla="*/ 1027202 h 1665195"/>
              <a:gd name="connsiteX54" fmla="*/ 1200123 w 1318389"/>
              <a:gd name="connsiteY54" fmla="*/ 1027202 h 1665195"/>
              <a:gd name="connsiteX55" fmla="*/ 1205949 w 1318389"/>
              <a:gd name="connsiteY55" fmla="*/ 998361 h 1665195"/>
              <a:gd name="connsiteX56" fmla="*/ 1288518 w 1318389"/>
              <a:gd name="connsiteY56" fmla="*/ 943622 h 1665195"/>
              <a:gd name="connsiteX57" fmla="*/ 1318389 w 1318389"/>
              <a:gd name="connsiteY57" fmla="*/ 974426 h 1665195"/>
              <a:gd name="connsiteX58" fmla="*/ 1318389 w 1318389"/>
              <a:gd name="connsiteY58" fmla="*/ 1635324 h 1665195"/>
              <a:gd name="connsiteX59" fmla="*/ 1288518 w 1318389"/>
              <a:gd name="connsiteY59" fmla="*/ 1665195 h 1665195"/>
              <a:gd name="connsiteX60" fmla="*/ 1205949 w 1318389"/>
              <a:gd name="connsiteY60" fmla="*/ 1610455 h 1665195"/>
              <a:gd name="connsiteX61" fmla="*/ 1203531 w 1318389"/>
              <a:gd name="connsiteY61" fmla="*/ 1598487 h 1665195"/>
              <a:gd name="connsiteX62" fmla="*/ 890858 w 1318389"/>
              <a:gd name="connsiteY62" fmla="*/ 1598487 h 1665195"/>
              <a:gd name="connsiteX63" fmla="*/ 801245 w 1318389"/>
              <a:gd name="connsiteY63" fmla="*/ 1508873 h 1665195"/>
              <a:gd name="connsiteX64" fmla="*/ 801245 w 1318389"/>
              <a:gd name="connsiteY64" fmla="*/ 1426032 h 1665195"/>
              <a:gd name="connsiteX65" fmla="*/ 379661 w 1318389"/>
              <a:gd name="connsiteY65" fmla="*/ 1429942 h 1665195"/>
              <a:gd name="connsiteX66" fmla="*/ 294951 w 1318389"/>
              <a:gd name="connsiteY66" fmla="*/ 1395390 h 1665195"/>
              <a:gd name="connsiteX67" fmla="*/ 270560 w 1318389"/>
              <a:gd name="connsiteY67" fmla="*/ 1359849 h 1665195"/>
              <a:gd name="connsiteX68" fmla="*/ 263688 w 1318389"/>
              <a:gd name="connsiteY68" fmla="*/ 1352058 h 1665195"/>
              <a:gd name="connsiteX69" fmla="*/ 15908 w 1318389"/>
              <a:gd name="connsiteY69" fmla="*/ 922891 h 1665195"/>
              <a:gd name="connsiteX70" fmla="*/ 898 w 1318389"/>
              <a:gd name="connsiteY70" fmla="*/ 878256 h 16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18389" h="1665195">
                <a:moveTo>
                  <a:pt x="855467" y="1312844"/>
                </a:moveTo>
                <a:cubicBezTo>
                  <a:pt x="855467" y="1336181"/>
                  <a:pt x="875070" y="1355784"/>
                  <a:pt x="898407" y="1355784"/>
                </a:cubicBezTo>
                <a:cubicBezTo>
                  <a:pt x="921743" y="1355784"/>
                  <a:pt x="941347" y="1336181"/>
                  <a:pt x="941347" y="1312844"/>
                </a:cubicBezTo>
                <a:cubicBezTo>
                  <a:pt x="941347" y="1289508"/>
                  <a:pt x="921743" y="1269904"/>
                  <a:pt x="898407" y="1269904"/>
                </a:cubicBezTo>
                <a:cubicBezTo>
                  <a:pt x="875070" y="1269904"/>
                  <a:pt x="855467" y="1289508"/>
                  <a:pt x="855467" y="1312844"/>
                </a:cubicBezTo>
                <a:close/>
                <a:moveTo>
                  <a:pt x="362769" y="236590"/>
                </a:moveTo>
                <a:cubicBezTo>
                  <a:pt x="362769" y="260040"/>
                  <a:pt x="381779" y="279050"/>
                  <a:pt x="405229" y="279050"/>
                </a:cubicBezTo>
                <a:cubicBezTo>
                  <a:pt x="428679" y="279050"/>
                  <a:pt x="447689" y="260040"/>
                  <a:pt x="447689" y="236590"/>
                </a:cubicBezTo>
                <a:cubicBezTo>
                  <a:pt x="447689" y="213140"/>
                  <a:pt x="428679" y="194130"/>
                  <a:pt x="405229" y="194130"/>
                </a:cubicBezTo>
                <a:cubicBezTo>
                  <a:pt x="381779" y="194130"/>
                  <a:pt x="362769" y="213140"/>
                  <a:pt x="362769" y="236590"/>
                </a:cubicBezTo>
                <a:close/>
                <a:moveTo>
                  <a:pt x="348187" y="1312844"/>
                </a:moveTo>
                <a:cubicBezTo>
                  <a:pt x="348187" y="1336181"/>
                  <a:pt x="367790" y="1355784"/>
                  <a:pt x="391127" y="1355784"/>
                </a:cubicBezTo>
                <a:cubicBezTo>
                  <a:pt x="414463" y="1355784"/>
                  <a:pt x="434066" y="1336181"/>
                  <a:pt x="434066" y="1312844"/>
                </a:cubicBezTo>
                <a:cubicBezTo>
                  <a:pt x="434066" y="1289508"/>
                  <a:pt x="414463" y="1269904"/>
                  <a:pt x="391127" y="1269904"/>
                </a:cubicBezTo>
                <a:cubicBezTo>
                  <a:pt x="367790" y="1269904"/>
                  <a:pt x="348187" y="1289508"/>
                  <a:pt x="348187" y="1312844"/>
                </a:cubicBezTo>
                <a:close/>
                <a:moveTo>
                  <a:pt x="81655" y="873373"/>
                </a:moveTo>
                <a:cubicBezTo>
                  <a:pt x="81655" y="896710"/>
                  <a:pt x="101258" y="916313"/>
                  <a:pt x="124595" y="916313"/>
                </a:cubicBezTo>
                <a:cubicBezTo>
                  <a:pt x="147931" y="916313"/>
                  <a:pt x="167534" y="896710"/>
                  <a:pt x="167534" y="873373"/>
                </a:cubicBezTo>
                <a:cubicBezTo>
                  <a:pt x="167534" y="850037"/>
                  <a:pt x="147931" y="830433"/>
                  <a:pt x="124595" y="830433"/>
                </a:cubicBezTo>
                <a:cubicBezTo>
                  <a:pt x="101258" y="830433"/>
                  <a:pt x="81655" y="850037"/>
                  <a:pt x="81655" y="873373"/>
                </a:cubicBezTo>
                <a:close/>
                <a:moveTo>
                  <a:pt x="898" y="878256"/>
                </a:moveTo>
                <a:cubicBezTo>
                  <a:pt x="-4792" y="832394"/>
                  <a:pt x="16774" y="785458"/>
                  <a:pt x="59313" y="760898"/>
                </a:cubicBezTo>
                <a:lnTo>
                  <a:pt x="60023" y="760660"/>
                </a:lnTo>
                <a:lnTo>
                  <a:pt x="301509" y="256655"/>
                </a:lnTo>
                <a:lnTo>
                  <a:pt x="300401" y="253678"/>
                </a:lnTo>
                <a:cubicBezTo>
                  <a:pt x="291067" y="193002"/>
                  <a:pt x="332139" y="135127"/>
                  <a:pt x="392815" y="125792"/>
                </a:cubicBezTo>
                <a:lnTo>
                  <a:pt x="426561" y="127298"/>
                </a:lnTo>
                <a:lnTo>
                  <a:pt x="501833" y="25203"/>
                </a:lnTo>
                <a:lnTo>
                  <a:pt x="659591" y="0"/>
                </a:lnTo>
                <a:lnTo>
                  <a:pt x="767873" y="94280"/>
                </a:lnTo>
                <a:lnTo>
                  <a:pt x="773474" y="129752"/>
                </a:lnTo>
                <a:lnTo>
                  <a:pt x="750137" y="133486"/>
                </a:lnTo>
                <a:lnTo>
                  <a:pt x="643721" y="50407"/>
                </a:lnTo>
                <a:lnTo>
                  <a:pt x="528905" y="68143"/>
                </a:lnTo>
                <a:lnTo>
                  <a:pt x="477195" y="147376"/>
                </a:lnTo>
                <a:lnTo>
                  <a:pt x="504919" y="176856"/>
                </a:lnTo>
                <a:cubicBezTo>
                  <a:pt x="512650" y="189093"/>
                  <a:pt x="518134" y="203037"/>
                  <a:pt x="520701" y="218206"/>
                </a:cubicBezTo>
                <a:cubicBezTo>
                  <a:pt x="522451" y="229583"/>
                  <a:pt x="522429" y="240861"/>
                  <a:pt x="520838" y="251739"/>
                </a:cubicBezTo>
                <a:lnTo>
                  <a:pt x="512601" y="279384"/>
                </a:lnTo>
                <a:lnTo>
                  <a:pt x="572778" y="326714"/>
                </a:lnTo>
                <a:lnTo>
                  <a:pt x="687595" y="308045"/>
                </a:lnTo>
                <a:lnTo>
                  <a:pt x="763207" y="196028"/>
                </a:lnTo>
                <a:lnTo>
                  <a:pt x="785610" y="192294"/>
                </a:lnTo>
                <a:lnTo>
                  <a:pt x="791211" y="227766"/>
                </a:lnTo>
                <a:lnTo>
                  <a:pt x="718400" y="350984"/>
                </a:lnTo>
                <a:lnTo>
                  <a:pt x="560643" y="376188"/>
                </a:lnTo>
                <a:lnTo>
                  <a:pt x="481653" y="320430"/>
                </a:lnTo>
                <a:lnTo>
                  <a:pt x="469637" y="330704"/>
                </a:lnTo>
                <a:lnTo>
                  <a:pt x="462283" y="333441"/>
                </a:lnTo>
                <a:lnTo>
                  <a:pt x="252808" y="858867"/>
                </a:lnTo>
                <a:lnTo>
                  <a:pt x="444434" y="1190772"/>
                </a:lnTo>
                <a:lnTo>
                  <a:pt x="801245" y="1187463"/>
                </a:lnTo>
                <a:lnTo>
                  <a:pt x="801245" y="1116815"/>
                </a:lnTo>
                <a:cubicBezTo>
                  <a:pt x="801245" y="1067341"/>
                  <a:pt x="841384" y="1027202"/>
                  <a:pt x="890858" y="1027202"/>
                </a:cubicBezTo>
                <a:lnTo>
                  <a:pt x="1200123" y="1027202"/>
                </a:lnTo>
                <a:lnTo>
                  <a:pt x="1205949" y="998361"/>
                </a:lnTo>
                <a:cubicBezTo>
                  <a:pt x="1219557" y="966200"/>
                  <a:pt x="1251412" y="943622"/>
                  <a:pt x="1288518" y="943622"/>
                </a:cubicBezTo>
                <a:cubicBezTo>
                  <a:pt x="1305320" y="944554"/>
                  <a:pt x="1318389" y="957623"/>
                  <a:pt x="1318389" y="974426"/>
                </a:cubicBezTo>
                <a:lnTo>
                  <a:pt x="1318389" y="1635324"/>
                </a:lnTo>
                <a:cubicBezTo>
                  <a:pt x="1318389" y="1652126"/>
                  <a:pt x="1305320" y="1665195"/>
                  <a:pt x="1288518" y="1665195"/>
                </a:cubicBezTo>
                <a:cubicBezTo>
                  <a:pt x="1251412" y="1665195"/>
                  <a:pt x="1219557" y="1642617"/>
                  <a:pt x="1205949" y="1610455"/>
                </a:cubicBezTo>
                <a:lnTo>
                  <a:pt x="1203531" y="1598487"/>
                </a:lnTo>
                <a:lnTo>
                  <a:pt x="890858" y="1598487"/>
                </a:lnTo>
                <a:cubicBezTo>
                  <a:pt x="841384" y="1598487"/>
                  <a:pt x="801245" y="1558348"/>
                  <a:pt x="801245" y="1508873"/>
                </a:cubicBezTo>
                <a:lnTo>
                  <a:pt x="801245" y="1426032"/>
                </a:lnTo>
                <a:lnTo>
                  <a:pt x="379661" y="1429942"/>
                </a:lnTo>
                <a:cubicBezTo>
                  <a:pt x="346553" y="1429924"/>
                  <a:pt x="316655" y="1416756"/>
                  <a:pt x="294951" y="1395390"/>
                </a:cubicBezTo>
                <a:lnTo>
                  <a:pt x="270560" y="1359849"/>
                </a:lnTo>
                <a:lnTo>
                  <a:pt x="263688" y="1352058"/>
                </a:lnTo>
                <a:lnTo>
                  <a:pt x="15908" y="922891"/>
                </a:lnTo>
                <a:cubicBezTo>
                  <a:pt x="7721" y="908711"/>
                  <a:pt x="2795" y="893543"/>
                  <a:pt x="898" y="878256"/>
                </a:cubicBezTo>
                <a:close/>
              </a:path>
            </a:pathLst>
          </a:custGeom>
          <a:solidFill>
            <a:schemeClr val="accent3"/>
          </a:solidFill>
          <a:ln w="9525" cap="flat">
            <a:noFill/>
            <a:prstDash val="solid"/>
            <a:miter/>
          </a:ln>
        </p:spPr>
        <p:txBody>
          <a:bodyPr wrap="square" rtlCol="0" anchor="ctr">
            <a:noAutofit/>
          </a:bodyPr>
          <a:lstStyle/>
          <a:p>
            <a:endParaRPr lang="en-US" sz="1350">
              <a:latin typeface="Arial" pitchFamily="34" charset="0"/>
            </a:endParaRPr>
          </a:p>
        </p:txBody>
      </p:sp>
      <p:sp>
        <p:nvSpPr>
          <p:cNvPr id="53" name="Text Placeholder 1">
            <a:extLst>
              <a:ext uri="{FF2B5EF4-FFF2-40B4-BE49-F238E27FC236}">
                <a16:creationId xmlns:a16="http://schemas.microsoft.com/office/drawing/2014/main" id="{ADE8CD6C-0091-4D0C-9665-E0192D81ACEA}"/>
              </a:ext>
            </a:extLst>
          </p:cNvPr>
          <p:cNvSpPr>
            <a:spLocks noGrp="1"/>
          </p:cNvSpPr>
          <p:nvPr>
            <p:ph type="body" sz="quarter" idx="10"/>
          </p:nvPr>
        </p:nvSpPr>
        <p:spPr>
          <a:xfrm>
            <a:off x="352272" y="1166107"/>
            <a:ext cx="8454272" cy="543185"/>
          </a:xfrm>
        </p:spPr>
        <p:txBody>
          <a:bodyPr/>
          <a:lstStyle/>
          <a:p>
            <a:r>
              <a:rPr lang="en-US" sz="2250" b="1">
                <a:solidFill>
                  <a:srgbClr val="FF0000"/>
                </a:solidFill>
                <a:ea typeface="Open sans" panose="020B0606030504020204" pitchFamily="34" charset="0"/>
              </a:rPr>
              <a:t>NHIỆM VỤ</a:t>
            </a:r>
          </a:p>
        </p:txBody>
      </p:sp>
      <p:sp>
        <p:nvSpPr>
          <p:cNvPr id="55" name="TextBox 54">
            <a:extLst>
              <a:ext uri="{FF2B5EF4-FFF2-40B4-BE49-F238E27FC236}">
                <a16:creationId xmlns:a16="http://schemas.microsoft.com/office/drawing/2014/main" id="{7FB53AFB-35BE-485E-809B-135061021260}"/>
              </a:ext>
            </a:extLst>
          </p:cNvPr>
          <p:cNvSpPr txBox="1"/>
          <p:nvPr/>
        </p:nvSpPr>
        <p:spPr>
          <a:xfrm>
            <a:off x="1169265" y="4129268"/>
            <a:ext cx="1676479" cy="680956"/>
          </a:xfrm>
          <a:prstGeom prst="rect">
            <a:avLst/>
          </a:prstGeom>
          <a:noFill/>
        </p:spPr>
        <p:txBody>
          <a:bodyPr wrap="square">
            <a:spAutoFit/>
          </a:bodyPr>
          <a:lstStyle/>
          <a:p>
            <a:r>
              <a:rPr lang="pt-PT" sz="1275">
                <a:latin typeface="Arial" pitchFamily="34" charset="0"/>
                <a:ea typeface="Open sans" panose="020B0606030504020204" pitchFamily="34" charset="0"/>
                <a:cs typeface="Arial" pitchFamily="34" charset="0"/>
              </a:rPr>
              <a:t>Phát triển </a:t>
            </a:r>
            <a:r>
              <a:rPr lang="vi-VN" sz="1275">
                <a:latin typeface="Arial" pitchFamily="34" charset="0"/>
                <a:ea typeface="Open sans" panose="020B0606030504020204" pitchFamily="34" charset="0"/>
                <a:cs typeface="Arial" pitchFamily="34" charset="0"/>
              </a:rPr>
              <a:t>nền tảng</a:t>
            </a:r>
            <a:r>
              <a:rPr lang="pt-PT" sz="1275">
                <a:latin typeface="Arial" pitchFamily="34" charset="0"/>
                <a:ea typeface="Open sans" panose="020B0606030504020204" pitchFamily="34" charset="0"/>
                <a:cs typeface="Arial" pitchFamily="34" charset="0"/>
              </a:rPr>
              <a:t> và hệ thống số quy mô quốc gia</a:t>
            </a:r>
            <a:endParaRPr lang="en-US" sz="1275">
              <a:latin typeface="Arial" pitchFamily="34" charset="0"/>
              <a:ea typeface="Open sans" panose="020B0606030504020204" pitchFamily="34" charset="0"/>
              <a:cs typeface="Arial" pitchFamily="34" charset="0"/>
            </a:endParaRPr>
          </a:p>
        </p:txBody>
      </p:sp>
      <p:sp>
        <p:nvSpPr>
          <p:cNvPr id="58" name="TextBox 57">
            <a:extLst>
              <a:ext uri="{FF2B5EF4-FFF2-40B4-BE49-F238E27FC236}">
                <a16:creationId xmlns:a16="http://schemas.microsoft.com/office/drawing/2014/main" id="{0C58611C-3352-4BF4-838A-2EE3DD79B8C0}"/>
              </a:ext>
            </a:extLst>
          </p:cNvPr>
          <p:cNvSpPr txBox="1"/>
          <p:nvPr/>
        </p:nvSpPr>
        <p:spPr>
          <a:xfrm>
            <a:off x="2314187" y="5202155"/>
            <a:ext cx="1676479" cy="484748"/>
          </a:xfrm>
          <a:prstGeom prst="rect">
            <a:avLst/>
          </a:prstGeom>
          <a:noFill/>
        </p:spPr>
        <p:txBody>
          <a:bodyPr wrap="square">
            <a:spAutoFit/>
          </a:bodyPr>
          <a:lstStyle/>
          <a:p>
            <a:r>
              <a:rPr lang="pt-PT" sz="1275">
                <a:latin typeface="Arial" pitchFamily="34" charset="0"/>
                <a:ea typeface="Open sans" panose="020B0606030504020204" pitchFamily="34" charset="0"/>
                <a:cs typeface="Arial" pitchFamily="34" charset="0"/>
              </a:rPr>
              <a:t>Phát triển dữ liệu số quốc gia</a:t>
            </a:r>
            <a:endParaRPr lang="en-US" sz="1275">
              <a:latin typeface="Arial" pitchFamily="34" charset="0"/>
              <a:ea typeface="Open sans" panose="020B0606030504020204" pitchFamily="34" charset="0"/>
              <a:cs typeface="Arial" pitchFamily="34" charset="0"/>
            </a:endParaRPr>
          </a:p>
        </p:txBody>
      </p:sp>
      <p:sp>
        <p:nvSpPr>
          <p:cNvPr id="69" name="TextBox 68">
            <a:extLst>
              <a:ext uri="{FF2B5EF4-FFF2-40B4-BE49-F238E27FC236}">
                <a16:creationId xmlns:a16="http://schemas.microsoft.com/office/drawing/2014/main" id="{BC17C4F2-77DF-42FC-8726-2403CA740327}"/>
              </a:ext>
            </a:extLst>
          </p:cNvPr>
          <p:cNvSpPr txBox="1"/>
          <p:nvPr/>
        </p:nvSpPr>
        <p:spPr>
          <a:xfrm>
            <a:off x="4440381" y="5214944"/>
            <a:ext cx="1865716" cy="484748"/>
          </a:xfrm>
          <a:prstGeom prst="rect">
            <a:avLst/>
          </a:prstGeom>
          <a:noFill/>
        </p:spPr>
        <p:txBody>
          <a:bodyPr wrap="square">
            <a:spAutoFit/>
          </a:bodyPr>
          <a:lstStyle/>
          <a:p>
            <a:r>
              <a:rPr lang="pt-PT" sz="1275">
                <a:latin typeface="Arial" pitchFamily="34" charset="0"/>
                <a:ea typeface="Open sans" panose="020B0606030504020204" pitchFamily="34" charset="0"/>
                <a:cs typeface="Arial" pitchFamily="34" charset="0"/>
              </a:rPr>
              <a:t>Phát triển ứng dụng, dịch vụ nội bộ</a:t>
            </a:r>
            <a:endParaRPr lang="en-US" sz="1275">
              <a:latin typeface="Arial" pitchFamily="34" charset="0"/>
              <a:ea typeface="Open sans" panose="020B0606030504020204" pitchFamily="34" charset="0"/>
              <a:cs typeface="Arial" pitchFamily="34" charset="0"/>
            </a:endParaRPr>
          </a:p>
        </p:txBody>
      </p:sp>
      <p:sp>
        <p:nvSpPr>
          <p:cNvPr id="70" name="TextBox 69">
            <a:extLst>
              <a:ext uri="{FF2B5EF4-FFF2-40B4-BE49-F238E27FC236}">
                <a16:creationId xmlns:a16="http://schemas.microsoft.com/office/drawing/2014/main" id="{E873E8A8-EA19-4FDB-9E95-EE23F8EA9675}"/>
              </a:ext>
            </a:extLst>
          </p:cNvPr>
          <p:cNvSpPr txBox="1"/>
          <p:nvPr/>
        </p:nvSpPr>
        <p:spPr>
          <a:xfrm>
            <a:off x="6386847" y="4403721"/>
            <a:ext cx="1865716" cy="680956"/>
          </a:xfrm>
          <a:prstGeom prst="rect">
            <a:avLst/>
          </a:prstGeom>
          <a:noFill/>
        </p:spPr>
        <p:txBody>
          <a:bodyPr wrap="square">
            <a:spAutoFit/>
          </a:bodyPr>
          <a:lstStyle/>
          <a:p>
            <a:r>
              <a:rPr lang="pt-BR" sz="1275">
                <a:latin typeface="Arial" pitchFamily="34" charset="0"/>
                <a:ea typeface="Open sans" panose="020B0606030504020204" pitchFamily="34" charset="0"/>
                <a:cs typeface="Arial" pitchFamily="34" charset="0"/>
              </a:rPr>
              <a:t>Phát triển ứng dụng, dịch vụ phục vụ người dân, doanh nghiệp</a:t>
            </a:r>
            <a:endParaRPr lang="en-US" sz="1275">
              <a:latin typeface="Arial" pitchFamily="34" charset="0"/>
              <a:ea typeface="Open sans" panose="020B0606030504020204" pitchFamily="34" charset="0"/>
              <a:cs typeface="Arial" pitchFamily="34" charset="0"/>
            </a:endParaRPr>
          </a:p>
        </p:txBody>
      </p:sp>
      <p:sp>
        <p:nvSpPr>
          <p:cNvPr id="71" name="TextBox 70">
            <a:extLst>
              <a:ext uri="{FF2B5EF4-FFF2-40B4-BE49-F238E27FC236}">
                <a16:creationId xmlns:a16="http://schemas.microsoft.com/office/drawing/2014/main" id="{9B93D13D-906E-4857-91B8-404CB88E29BF}"/>
              </a:ext>
            </a:extLst>
          </p:cNvPr>
          <p:cNvSpPr txBox="1"/>
          <p:nvPr/>
        </p:nvSpPr>
        <p:spPr>
          <a:xfrm>
            <a:off x="6223160" y="2654739"/>
            <a:ext cx="1676479" cy="484748"/>
          </a:xfrm>
          <a:prstGeom prst="rect">
            <a:avLst/>
          </a:prstGeom>
          <a:noFill/>
        </p:spPr>
        <p:txBody>
          <a:bodyPr wrap="square">
            <a:spAutoFit/>
          </a:bodyPr>
          <a:lstStyle/>
          <a:p>
            <a:r>
              <a:rPr lang="pt-BR" sz="1275">
                <a:latin typeface="Arial" pitchFamily="34" charset="0"/>
                <a:ea typeface="Open sans" panose="020B0606030504020204" pitchFamily="34" charset="0"/>
                <a:cs typeface="Arial" pitchFamily="34" charset="0"/>
              </a:rPr>
              <a:t>Xây dựng, phát triển đô thị thông minh</a:t>
            </a:r>
            <a:endParaRPr lang="en-US" sz="1275">
              <a:latin typeface="Arial" pitchFamily="34" charset="0"/>
              <a:ea typeface="Open sans" panose="020B0606030504020204" pitchFamily="34" charset="0"/>
              <a:cs typeface="Arial" pitchFamily="34" charset="0"/>
            </a:endParaRPr>
          </a:p>
        </p:txBody>
      </p:sp>
    </p:spTree>
    <p:extLst>
      <p:ext uri="{BB962C8B-B14F-4D97-AF65-F5344CB8AC3E}">
        <p14:creationId xmlns:p14="http://schemas.microsoft.com/office/powerpoint/2010/main" val="418460092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E7C2C0-79DA-4DCB-B54D-D2192CC70EC8}"/>
              </a:ext>
            </a:extLst>
          </p:cNvPr>
          <p:cNvSpPr/>
          <p:nvPr/>
        </p:nvSpPr>
        <p:spPr>
          <a:xfrm>
            <a:off x="4367986" y="2843621"/>
            <a:ext cx="4351472" cy="1170759"/>
          </a:xfrm>
          <a:prstGeom prst="rect">
            <a:avLst/>
          </a:prstGeom>
          <a:solidFill>
            <a:schemeClr val="accent3"/>
          </a:solidFill>
          <a:ln>
            <a:noFill/>
          </a:ln>
          <a:effectLst>
            <a:outerShdw blurRad="1016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TextBox 7">
            <a:extLst>
              <a:ext uri="{FF2B5EF4-FFF2-40B4-BE49-F238E27FC236}">
                <a16:creationId xmlns:a16="http://schemas.microsoft.com/office/drawing/2014/main" id="{5CF5BDA4-10C7-46A6-AC30-523A3FC438AC}"/>
              </a:ext>
            </a:extLst>
          </p:cNvPr>
          <p:cNvSpPr txBox="1"/>
          <p:nvPr/>
        </p:nvSpPr>
        <p:spPr>
          <a:xfrm>
            <a:off x="4640580" y="3221251"/>
            <a:ext cx="4067991" cy="415498"/>
          </a:xfrm>
          <a:prstGeom prst="rect">
            <a:avLst/>
          </a:prstGeom>
          <a:noFill/>
        </p:spPr>
        <p:txBody>
          <a:bodyPr wrap="square" rtlCol="0" anchor="ctr">
            <a:spAutoFit/>
          </a:bodyPr>
          <a:lstStyle/>
          <a:p>
            <a:pPr algn="ctr"/>
            <a:r>
              <a:rPr lang="en-US" altLang="ko-KR" sz="2100" b="1">
                <a:solidFill>
                  <a:schemeClr val="bg1"/>
                </a:solidFill>
                <a:latin typeface="Arial" pitchFamily="34" charset="0"/>
                <a:cs typeface="Arial" pitchFamily="34" charset="0"/>
              </a:rPr>
              <a:t>GIẢI PHÁP THỰC HIỆN</a:t>
            </a:r>
            <a:endParaRPr lang="ko-KR" altLang="en-US" sz="2100" b="1">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1639F2CB-F764-46E2-8D76-3C919E2EE0D6}"/>
              </a:ext>
            </a:extLst>
          </p:cNvPr>
          <p:cNvPicPr>
            <a:picLocks noChangeAspect="1"/>
          </p:cNvPicPr>
          <p:nvPr/>
        </p:nvPicPr>
        <p:blipFill>
          <a:blip r:embed="rId2"/>
          <a:stretch>
            <a:fillRect/>
          </a:stretch>
        </p:blipFill>
        <p:spPr>
          <a:xfrm>
            <a:off x="173722" y="1365757"/>
            <a:ext cx="4194264" cy="4160777"/>
          </a:xfrm>
          <a:prstGeom prst="rect">
            <a:avLst/>
          </a:prstGeom>
        </p:spPr>
      </p:pic>
    </p:spTree>
    <p:extLst>
      <p:ext uri="{BB962C8B-B14F-4D97-AF65-F5344CB8AC3E}">
        <p14:creationId xmlns:p14="http://schemas.microsoft.com/office/powerpoint/2010/main" val="36679752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71128" y="4200641"/>
            <a:ext cx="2401745" cy="543185"/>
          </a:xfrm>
        </p:spPr>
        <p:txBody>
          <a:bodyPr/>
          <a:lstStyle/>
          <a:p>
            <a:r>
              <a:rPr lang="en-US" sz="2250" b="1">
                <a:solidFill>
                  <a:srgbClr val="FF0000"/>
                </a:solidFill>
              </a:rPr>
              <a:t>GIẢI PHÁP</a:t>
            </a:r>
          </a:p>
        </p:txBody>
      </p:sp>
      <p:grpSp>
        <p:nvGrpSpPr>
          <p:cNvPr id="3" name="Group 2">
            <a:extLst>
              <a:ext uri="{FF2B5EF4-FFF2-40B4-BE49-F238E27FC236}">
                <a16:creationId xmlns:a16="http://schemas.microsoft.com/office/drawing/2014/main" id="{2CBA5B54-E717-4C0E-8C79-EB53585B3758}"/>
              </a:ext>
            </a:extLst>
          </p:cNvPr>
          <p:cNvGrpSpPr/>
          <p:nvPr/>
        </p:nvGrpSpPr>
        <p:grpSpPr>
          <a:xfrm>
            <a:off x="3089283" y="2564906"/>
            <a:ext cx="2965438" cy="2965438"/>
            <a:chOff x="3018304" y="1378094"/>
            <a:chExt cx="3096667" cy="3096667"/>
          </a:xfrm>
        </p:grpSpPr>
        <p:sp>
          <p:nvSpPr>
            <p:cNvPr id="4" name="Block Arc 3">
              <a:extLst>
                <a:ext uri="{FF2B5EF4-FFF2-40B4-BE49-F238E27FC236}">
                  <a16:creationId xmlns:a16="http://schemas.microsoft.com/office/drawing/2014/main" id="{DA077B9A-C7A2-4B72-A1BC-0E7A1F7B1894}"/>
                </a:ext>
              </a:extLst>
            </p:cNvPr>
            <p:cNvSpPr/>
            <p:nvPr/>
          </p:nvSpPr>
          <p:spPr>
            <a:xfrm rot="8261054">
              <a:off x="3018304" y="1378094"/>
              <a:ext cx="3096667" cy="3096667"/>
            </a:xfrm>
            <a:prstGeom prst="blockArc">
              <a:avLst>
                <a:gd name="adj1" fmla="val 13411126"/>
                <a:gd name="adj2" fmla="val 15919102"/>
                <a:gd name="adj3" fmla="val 690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5" name="Block Arc 4">
              <a:extLst>
                <a:ext uri="{FF2B5EF4-FFF2-40B4-BE49-F238E27FC236}">
                  <a16:creationId xmlns:a16="http://schemas.microsoft.com/office/drawing/2014/main" id="{59E04B97-5198-4290-AAAD-4401FD73223D}"/>
                </a:ext>
              </a:extLst>
            </p:cNvPr>
            <p:cNvSpPr/>
            <p:nvPr/>
          </p:nvSpPr>
          <p:spPr>
            <a:xfrm rot="19032052">
              <a:off x="3018304" y="1378094"/>
              <a:ext cx="3096667" cy="3096667"/>
            </a:xfrm>
            <a:prstGeom prst="blockArc">
              <a:avLst>
                <a:gd name="adj1" fmla="val 10899473"/>
                <a:gd name="adj2" fmla="val 13310838"/>
                <a:gd name="adj3" fmla="val 704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nvGrpSpPr>
            <p:cNvPr id="6" name="Group 5">
              <a:extLst>
                <a:ext uri="{FF2B5EF4-FFF2-40B4-BE49-F238E27FC236}">
                  <a16:creationId xmlns:a16="http://schemas.microsoft.com/office/drawing/2014/main" id="{D80FFB2E-9C2B-4223-82F3-BD2B78207950}"/>
                </a:ext>
              </a:extLst>
            </p:cNvPr>
            <p:cNvGrpSpPr/>
            <p:nvPr/>
          </p:nvGrpSpPr>
          <p:grpSpPr>
            <a:xfrm>
              <a:off x="3018304" y="1378094"/>
              <a:ext cx="3096667" cy="3096667"/>
              <a:chOff x="3018304" y="1378094"/>
              <a:chExt cx="3096667" cy="3096667"/>
            </a:xfrm>
          </p:grpSpPr>
          <p:sp>
            <p:nvSpPr>
              <p:cNvPr id="9" name="Block Arc 8">
                <a:extLst>
                  <a:ext uri="{FF2B5EF4-FFF2-40B4-BE49-F238E27FC236}">
                    <a16:creationId xmlns:a16="http://schemas.microsoft.com/office/drawing/2014/main" id="{7BFB99C0-6AFB-4425-8073-F6A6018DB737}"/>
                  </a:ext>
                </a:extLst>
              </p:cNvPr>
              <p:cNvSpPr/>
              <p:nvPr/>
            </p:nvSpPr>
            <p:spPr>
              <a:xfrm>
                <a:off x="3018304" y="1378094"/>
                <a:ext cx="3096667" cy="3096667"/>
              </a:xfrm>
              <a:prstGeom prst="blockArc">
                <a:avLst>
                  <a:gd name="adj1" fmla="val 10849205"/>
                  <a:gd name="adj2" fmla="val 13299261"/>
                  <a:gd name="adj3" fmla="val 7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10" name="Block Arc 9">
                <a:extLst>
                  <a:ext uri="{FF2B5EF4-FFF2-40B4-BE49-F238E27FC236}">
                    <a16:creationId xmlns:a16="http://schemas.microsoft.com/office/drawing/2014/main" id="{2792F284-EF2D-4D5D-87A2-22D271BD1F69}"/>
                  </a:ext>
                </a:extLst>
              </p:cNvPr>
              <p:cNvSpPr/>
              <p:nvPr/>
            </p:nvSpPr>
            <p:spPr>
              <a:xfrm rot="5400000">
                <a:off x="3018304" y="1378094"/>
                <a:ext cx="3096667" cy="3096667"/>
              </a:xfrm>
              <a:prstGeom prst="blockArc">
                <a:avLst>
                  <a:gd name="adj1" fmla="val 13650321"/>
                  <a:gd name="adj2" fmla="val 16152490"/>
                  <a:gd name="adj3" fmla="val 71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sp>
          <p:nvSpPr>
            <p:cNvPr id="7" name="Block Arc 6">
              <a:extLst>
                <a:ext uri="{FF2B5EF4-FFF2-40B4-BE49-F238E27FC236}">
                  <a16:creationId xmlns:a16="http://schemas.microsoft.com/office/drawing/2014/main" id="{71326B06-97DA-4306-812E-05C5393DB361}"/>
                </a:ext>
              </a:extLst>
            </p:cNvPr>
            <p:cNvSpPr/>
            <p:nvPr/>
          </p:nvSpPr>
          <p:spPr>
            <a:xfrm rot="2854073">
              <a:off x="3018304" y="1378094"/>
              <a:ext cx="3096667" cy="3096667"/>
            </a:xfrm>
            <a:prstGeom prst="blockArc">
              <a:avLst>
                <a:gd name="adj1" fmla="val 10553048"/>
                <a:gd name="adj2" fmla="val 13271468"/>
                <a:gd name="adj3" fmla="val 70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sp>
          <p:nvSpPr>
            <p:cNvPr id="8" name="Block Arc 7">
              <a:extLst>
                <a:ext uri="{FF2B5EF4-FFF2-40B4-BE49-F238E27FC236}">
                  <a16:creationId xmlns:a16="http://schemas.microsoft.com/office/drawing/2014/main" id="{9DE8B1F4-E492-4925-B25C-5E654BBF52AD}"/>
                </a:ext>
              </a:extLst>
            </p:cNvPr>
            <p:cNvSpPr/>
            <p:nvPr/>
          </p:nvSpPr>
          <p:spPr>
            <a:xfrm rot="2854464">
              <a:off x="3018304" y="1378094"/>
              <a:ext cx="3096667" cy="3096667"/>
            </a:xfrm>
            <a:prstGeom prst="blockArc">
              <a:avLst>
                <a:gd name="adj1" fmla="val 13411126"/>
                <a:gd name="adj2" fmla="val 16068669"/>
                <a:gd name="adj3" fmla="val 71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latin typeface="Arial" pitchFamily="34" charset="0"/>
              </a:endParaRPr>
            </a:p>
          </p:txBody>
        </p:sp>
      </p:grpSp>
      <p:sp>
        <p:nvSpPr>
          <p:cNvPr id="33" name="Freeform 98">
            <a:extLst>
              <a:ext uri="{FF2B5EF4-FFF2-40B4-BE49-F238E27FC236}">
                <a16:creationId xmlns:a16="http://schemas.microsoft.com/office/drawing/2014/main" id="{C9A36BB5-6853-4E9F-ABF4-BFC2D109A998}"/>
              </a:ext>
            </a:extLst>
          </p:cNvPr>
          <p:cNvSpPr/>
          <p:nvPr/>
        </p:nvSpPr>
        <p:spPr>
          <a:xfrm>
            <a:off x="5240082" y="2277729"/>
            <a:ext cx="708660" cy="26289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solidFill>
                <a:schemeClr val="tx1">
                  <a:lumMod val="75000"/>
                  <a:lumOff val="25000"/>
                </a:schemeClr>
              </a:solidFill>
              <a:latin typeface="Arial" pitchFamily="34" charset="0"/>
            </a:endParaRPr>
          </a:p>
        </p:txBody>
      </p:sp>
      <p:sp>
        <p:nvSpPr>
          <p:cNvPr id="34" name="Freeform 99">
            <a:extLst>
              <a:ext uri="{FF2B5EF4-FFF2-40B4-BE49-F238E27FC236}">
                <a16:creationId xmlns:a16="http://schemas.microsoft.com/office/drawing/2014/main" id="{00D8306D-4B50-46FB-B8DD-4D9ACF6DCD82}"/>
              </a:ext>
            </a:extLst>
          </p:cNvPr>
          <p:cNvSpPr/>
          <p:nvPr/>
        </p:nvSpPr>
        <p:spPr>
          <a:xfrm flipH="1">
            <a:off x="3212093" y="2277729"/>
            <a:ext cx="708660" cy="26289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solidFill>
                <a:schemeClr val="tx1">
                  <a:lumMod val="75000"/>
                  <a:lumOff val="25000"/>
                </a:schemeClr>
              </a:solidFill>
              <a:latin typeface="Arial" pitchFamily="34" charset="0"/>
            </a:endParaRPr>
          </a:p>
        </p:txBody>
      </p:sp>
      <p:cxnSp>
        <p:nvCxnSpPr>
          <p:cNvPr id="35" name="Straight Connector 34">
            <a:extLst>
              <a:ext uri="{FF2B5EF4-FFF2-40B4-BE49-F238E27FC236}">
                <a16:creationId xmlns:a16="http://schemas.microsoft.com/office/drawing/2014/main" id="{71805841-D4A1-4E4E-BADE-599184B6786E}"/>
              </a:ext>
            </a:extLst>
          </p:cNvPr>
          <p:cNvCxnSpPr>
            <a:cxnSpLocks/>
          </p:cNvCxnSpPr>
          <p:nvPr/>
        </p:nvCxnSpPr>
        <p:spPr>
          <a:xfrm>
            <a:off x="5997545" y="3432012"/>
            <a:ext cx="436438" cy="4396"/>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Freeform 103">
            <a:extLst>
              <a:ext uri="{FF2B5EF4-FFF2-40B4-BE49-F238E27FC236}">
                <a16:creationId xmlns:a16="http://schemas.microsoft.com/office/drawing/2014/main" id="{3BABDD09-274F-4885-8E8B-BD61DDB5B259}"/>
              </a:ext>
            </a:extLst>
          </p:cNvPr>
          <p:cNvSpPr/>
          <p:nvPr/>
        </p:nvSpPr>
        <p:spPr>
          <a:xfrm flipH="1">
            <a:off x="2524972" y="4533736"/>
            <a:ext cx="513437" cy="143916"/>
          </a:xfrm>
          <a:custGeom>
            <a:avLst/>
            <a:gdLst>
              <a:gd name="connsiteX0" fmla="*/ 0 w 670560"/>
              <a:gd name="connsiteY0" fmla="*/ 0 h 137160"/>
              <a:gd name="connsiteX1" fmla="*/ 670560 w 670560"/>
              <a:gd name="connsiteY1" fmla="*/ 0 h 137160"/>
              <a:gd name="connsiteX2" fmla="*/ 670560 w 670560"/>
              <a:gd name="connsiteY2" fmla="*/ 137160 h 137160"/>
            </a:gdLst>
            <a:ahLst/>
            <a:cxnLst>
              <a:cxn ang="0">
                <a:pos x="connsiteX0" y="connsiteY0"/>
              </a:cxn>
              <a:cxn ang="0">
                <a:pos x="connsiteX1" y="connsiteY1"/>
              </a:cxn>
              <a:cxn ang="0">
                <a:pos x="connsiteX2" y="connsiteY2"/>
              </a:cxn>
            </a:cxnLst>
            <a:rect l="l" t="t" r="r" b="b"/>
            <a:pathLst>
              <a:path w="670560" h="137160">
                <a:moveTo>
                  <a:pt x="0" y="0"/>
                </a:moveTo>
                <a:lnTo>
                  <a:pt x="670560" y="0"/>
                </a:lnTo>
                <a:lnTo>
                  <a:pt x="670560" y="13716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solidFill>
                <a:schemeClr val="tx1">
                  <a:lumMod val="75000"/>
                  <a:lumOff val="25000"/>
                </a:schemeClr>
              </a:solidFill>
              <a:latin typeface="Arial" pitchFamily="34" charset="0"/>
            </a:endParaRPr>
          </a:p>
        </p:txBody>
      </p:sp>
      <p:cxnSp>
        <p:nvCxnSpPr>
          <p:cNvPr id="37" name="Straight Connector 36">
            <a:extLst>
              <a:ext uri="{FF2B5EF4-FFF2-40B4-BE49-F238E27FC236}">
                <a16:creationId xmlns:a16="http://schemas.microsoft.com/office/drawing/2014/main" id="{055A66EB-518B-43B7-966C-02845D5224C3}"/>
              </a:ext>
            </a:extLst>
          </p:cNvPr>
          <p:cNvCxnSpPr>
            <a:cxnSpLocks/>
          </p:cNvCxnSpPr>
          <p:nvPr/>
        </p:nvCxnSpPr>
        <p:spPr>
          <a:xfrm flipH="1">
            <a:off x="2644390" y="3432012"/>
            <a:ext cx="444893" cy="4396"/>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103">
            <a:extLst>
              <a:ext uri="{FF2B5EF4-FFF2-40B4-BE49-F238E27FC236}">
                <a16:creationId xmlns:a16="http://schemas.microsoft.com/office/drawing/2014/main" id="{53153FB9-0028-4E10-8119-147BCB4750A9}"/>
              </a:ext>
            </a:extLst>
          </p:cNvPr>
          <p:cNvSpPr/>
          <p:nvPr/>
        </p:nvSpPr>
        <p:spPr>
          <a:xfrm>
            <a:off x="6097465" y="4533736"/>
            <a:ext cx="513437" cy="143916"/>
          </a:xfrm>
          <a:custGeom>
            <a:avLst/>
            <a:gdLst>
              <a:gd name="connsiteX0" fmla="*/ 0 w 670560"/>
              <a:gd name="connsiteY0" fmla="*/ 0 h 137160"/>
              <a:gd name="connsiteX1" fmla="*/ 670560 w 670560"/>
              <a:gd name="connsiteY1" fmla="*/ 0 h 137160"/>
              <a:gd name="connsiteX2" fmla="*/ 670560 w 670560"/>
              <a:gd name="connsiteY2" fmla="*/ 137160 h 137160"/>
            </a:gdLst>
            <a:ahLst/>
            <a:cxnLst>
              <a:cxn ang="0">
                <a:pos x="connsiteX0" y="connsiteY0"/>
              </a:cxn>
              <a:cxn ang="0">
                <a:pos x="connsiteX1" y="connsiteY1"/>
              </a:cxn>
              <a:cxn ang="0">
                <a:pos x="connsiteX2" y="connsiteY2"/>
              </a:cxn>
            </a:cxnLst>
            <a:rect l="l" t="t" r="r" b="b"/>
            <a:pathLst>
              <a:path w="670560" h="137160">
                <a:moveTo>
                  <a:pt x="0" y="0"/>
                </a:moveTo>
                <a:lnTo>
                  <a:pt x="670560" y="0"/>
                </a:lnTo>
                <a:lnTo>
                  <a:pt x="670560" y="13716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solidFill>
                <a:schemeClr val="tx1">
                  <a:lumMod val="75000"/>
                  <a:lumOff val="25000"/>
                </a:schemeClr>
              </a:solidFill>
              <a:latin typeface="Arial" pitchFamily="34" charset="0"/>
            </a:endParaRPr>
          </a:p>
        </p:txBody>
      </p:sp>
      <p:sp>
        <p:nvSpPr>
          <p:cNvPr id="43" name="TextBox 42">
            <a:extLst>
              <a:ext uri="{FF2B5EF4-FFF2-40B4-BE49-F238E27FC236}">
                <a16:creationId xmlns:a16="http://schemas.microsoft.com/office/drawing/2014/main" id="{801182BD-D9AD-492F-8A4F-D979F65213CB}"/>
              </a:ext>
            </a:extLst>
          </p:cNvPr>
          <p:cNvSpPr txBox="1"/>
          <p:nvPr/>
        </p:nvSpPr>
        <p:spPr>
          <a:xfrm>
            <a:off x="577953" y="1731262"/>
            <a:ext cx="2692739" cy="1338828"/>
          </a:xfrm>
          <a:prstGeom prst="rect">
            <a:avLst/>
          </a:prstGeom>
          <a:noFill/>
        </p:spPr>
        <p:txBody>
          <a:bodyPr wrap="square">
            <a:spAutoFit/>
          </a:bodyPr>
          <a:lstStyle/>
          <a:p>
            <a:pPr algn="just"/>
            <a:r>
              <a:rPr lang="pt-BR" sz="1350">
                <a:solidFill>
                  <a:srgbClr val="FF0000"/>
                </a:solidFill>
                <a:latin typeface="Arial" panose="020B0604020202020204" pitchFamily="34" charset="0"/>
                <a:ea typeface="Times New Roman" panose="02020603050405020304" pitchFamily="18" charset="0"/>
              </a:rPr>
              <a:t>Tăng cường công tác chỉ đạo, điều hành việc triển khai thực hiện CCHC từ CP, TTg CP đến các bộ, cơ quan ngang bộ, cơ quan thuộc CP và UBND các cấp</a:t>
            </a:r>
            <a:endParaRPr lang="en-US" sz="1350">
              <a:solidFill>
                <a:srgbClr val="FF0000"/>
              </a:solidFill>
              <a:latin typeface="Arial" panose="020B0604020202020204" pitchFamily="34" charset="0"/>
            </a:endParaRPr>
          </a:p>
        </p:txBody>
      </p:sp>
      <p:sp>
        <p:nvSpPr>
          <p:cNvPr id="56" name="Rectangle 55">
            <a:extLst>
              <a:ext uri="{FF2B5EF4-FFF2-40B4-BE49-F238E27FC236}">
                <a16:creationId xmlns:a16="http://schemas.microsoft.com/office/drawing/2014/main" id="{AE27EF8C-0D2E-4303-8EAD-B9A3D6F9B5A9}"/>
              </a:ext>
            </a:extLst>
          </p:cNvPr>
          <p:cNvSpPr/>
          <p:nvPr/>
        </p:nvSpPr>
        <p:spPr>
          <a:xfrm>
            <a:off x="3895078" y="3093749"/>
            <a:ext cx="1345004" cy="1106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7" name="Rounded Rectangle 51">
            <a:extLst>
              <a:ext uri="{FF2B5EF4-FFF2-40B4-BE49-F238E27FC236}">
                <a16:creationId xmlns:a16="http://schemas.microsoft.com/office/drawing/2014/main" id="{9406D852-C047-40D6-8248-F4627D27BA65}"/>
              </a:ext>
            </a:extLst>
          </p:cNvPr>
          <p:cNvSpPr/>
          <p:nvPr/>
        </p:nvSpPr>
        <p:spPr>
          <a:xfrm rot="16200000" flipH="1">
            <a:off x="4133770" y="3064247"/>
            <a:ext cx="880064" cy="112851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58" name="TextBox 57">
            <a:extLst>
              <a:ext uri="{FF2B5EF4-FFF2-40B4-BE49-F238E27FC236}">
                <a16:creationId xmlns:a16="http://schemas.microsoft.com/office/drawing/2014/main" id="{B2942FB1-A3E4-416D-9B48-EC7F7732DC8A}"/>
              </a:ext>
            </a:extLst>
          </p:cNvPr>
          <p:cNvSpPr txBox="1"/>
          <p:nvPr/>
        </p:nvSpPr>
        <p:spPr>
          <a:xfrm>
            <a:off x="17812" y="3053788"/>
            <a:ext cx="2692739" cy="1131079"/>
          </a:xfrm>
          <a:prstGeom prst="rect">
            <a:avLst/>
          </a:prstGeom>
          <a:noFill/>
        </p:spPr>
        <p:txBody>
          <a:bodyPr wrap="square">
            <a:spAutoFit/>
          </a:bodyPr>
          <a:lstStyle/>
          <a:p>
            <a:pPr algn="just"/>
            <a:r>
              <a:rPr lang="pt-BR" sz="1350" dirty="0">
                <a:latin typeface="Arial" panose="020B0604020202020204" pitchFamily="34" charset="0"/>
              </a:rPr>
              <a:t>Đẩy mạnh công tác thông tin, tuyên truyền, nâng cao nhận thức cho cán bộ, công chức, người dân, doanh nghiệp và xã hội</a:t>
            </a:r>
            <a:endParaRPr lang="en-US" sz="1350" dirty="0">
              <a:latin typeface="Arial" panose="020B0604020202020204" pitchFamily="34" charset="0"/>
            </a:endParaRPr>
          </a:p>
        </p:txBody>
      </p:sp>
      <p:sp>
        <p:nvSpPr>
          <p:cNvPr id="59" name="TextBox 58">
            <a:extLst>
              <a:ext uri="{FF2B5EF4-FFF2-40B4-BE49-F238E27FC236}">
                <a16:creationId xmlns:a16="http://schemas.microsoft.com/office/drawing/2014/main" id="{0D324880-55CA-4AB7-9529-BEAEEDAAEAE7}"/>
              </a:ext>
            </a:extLst>
          </p:cNvPr>
          <p:cNvSpPr txBox="1"/>
          <p:nvPr/>
        </p:nvSpPr>
        <p:spPr>
          <a:xfrm>
            <a:off x="495655" y="4696964"/>
            <a:ext cx="2692739" cy="715581"/>
          </a:xfrm>
          <a:prstGeom prst="rect">
            <a:avLst/>
          </a:prstGeom>
          <a:noFill/>
        </p:spPr>
        <p:txBody>
          <a:bodyPr wrap="square">
            <a:spAutoFit/>
          </a:bodyPr>
          <a:lstStyle/>
          <a:p>
            <a:pPr algn="just"/>
            <a:r>
              <a:rPr lang="pt-BR" sz="1350">
                <a:latin typeface="Arial" panose="020B0604020202020204" pitchFamily="34" charset="0"/>
              </a:rPr>
              <a:t>Bố trí đủ nguồn tài chính và nhân lực cho cải cách hành chính</a:t>
            </a:r>
            <a:endParaRPr lang="en-US" sz="1350">
              <a:latin typeface="Arial" panose="020B0604020202020204" pitchFamily="34" charset="0"/>
            </a:endParaRPr>
          </a:p>
        </p:txBody>
      </p:sp>
      <p:sp>
        <p:nvSpPr>
          <p:cNvPr id="60" name="TextBox 59">
            <a:extLst>
              <a:ext uri="{FF2B5EF4-FFF2-40B4-BE49-F238E27FC236}">
                <a16:creationId xmlns:a16="http://schemas.microsoft.com/office/drawing/2014/main" id="{151C2966-A256-4061-9330-B5C862F62C57}"/>
              </a:ext>
            </a:extLst>
          </p:cNvPr>
          <p:cNvSpPr txBox="1"/>
          <p:nvPr/>
        </p:nvSpPr>
        <p:spPr>
          <a:xfrm>
            <a:off x="5924151" y="4736394"/>
            <a:ext cx="2965437" cy="923330"/>
          </a:xfrm>
          <a:prstGeom prst="rect">
            <a:avLst/>
          </a:prstGeom>
          <a:noFill/>
        </p:spPr>
        <p:txBody>
          <a:bodyPr wrap="square">
            <a:spAutoFit/>
          </a:bodyPr>
          <a:lstStyle/>
          <a:p>
            <a:pPr algn="just"/>
            <a:r>
              <a:rPr lang="pt-BR" sz="1350">
                <a:solidFill>
                  <a:srgbClr val="FF0000"/>
                </a:solidFill>
                <a:latin typeface="Arial" panose="020B0604020202020204" pitchFamily="34" charset="0"/>
              </a:rPr>
              <a:t>Tăng cường kỷ luật, kỷ cương hành chính gắn với tạo động lực cải cách trong đội ngũ cán bộ, công chức, viên chức</a:t>
            </a:r>
            <a:endParaRPr lang="en-US" sz="1350">
              <a:solidFill>
                <a:srgbClr val="FF0000"/>
              </a:solidFill>
              <a:latin typeface="Arial" panose="020B0604020202020204" pitchFamily="34" charset="0"/>
            </a:endParaRPr>
          </a:p>
        </p:txBody>
      </p:sp>
      <p:sp>
        <p:nvSpPr>
          <p:cNvPr id="61" name="TextBox 60">
            <a:extLst>
              <a:ext uri="{FF2B5EF4-FFF2-40B4-BE49-F238E27FC236}">
                <a16:creationId xmlns:a16="http://schemas.microsoft.com/office/drawing/2014/main" id="{211362F3-CF60-4A16-BAF6-7AAE8EE601E6}"/>
              </a:ext>
            </a:extLst>
          </p:cNvPr>
          <p:cNvSpPr txBox="1"/>
          <p:nvPr/>
        </p:nvSpPr>
        <p:spPr>
          <a:xfrm>
            <a:off x="6451261" y="3043278"/>
            <a:ext cx="2692739" cy="1131079"/>
          </a:xfrm>
          <a:prstGeom prst="rect">
            <a:avLst/>
          </a:prstGeom>
          <a:noFill/>
        </p:spPr>
        <p:txBody>
          <a:bodyPr wrap="square">
            <a:spAutoFit/>
          </a:bodyPr>
          <a:lstStyle/>
          <a:p>
            <a:pPr algn="just">
              <a:spcBef>
                <a:spcPts val="750"/>
              </a:spcBef>
            </a:pPr>
            <a:r>
              <a:rPr lang="pt-BR" sz="1350">
                <a:latin typeface="Arial" panose="020B0604020202020204" pitchFamily="34" charset="0"/>
              </a:rPr>
              <a:t>Đổi mới phương pháp theo dõi, đánh giá định kỳ kết quả thực hiện nhiệm vụ CCHC; thường xuyên đo lường sự hài lòng của người dân, tổ chức</a:t>
            </a:r>
            <a:endParaRPr lang="en-US" sz="1350">
              <a:latin typeface="Arial" panose="020B0604020202020204" pitchFamily="34" charset="0"/>
            </a:endParaRPr>
          </a:p>
        </p:txBody>
      </p:sp>
      <p:sp>
        <p:nvSpPr>
          <p:cNvPr id="62" name="TextBox 61">
            <a:extLst>
              <a:ext uri="{FF2B5EF4-FFF2-40B4-BE49-F238E27FC236}">
                <a16:creationId xmlns:a16="http://schemas.microsoft.com/office/drawing/2014/main" id="{4F6FB74D-6E36-4D4E-BE76-957EA7A7FE41}"/>
              </a:ext>
            </a:extLst>
          </p:cNvPr>
          <p:cNvSpPr txBox="1"/>
          <p:nvPr/>
        </p:nvSpPr>
        <p:spPr>
          <a:xfrm>
            <a:off x="5961892" y="1548787"/>
            <a:ext cx="2815663" cy="1546577"/>
          </a:xfrm>
          <a:prstGeom prst="rect">
            <a:avLst/>
          </a:prstGeom>
          <a:noFill/>
        </p:spPr>
        <p:txBody>
          <a:bodyPr wrap="square">
            <a:spAutoFit/>
          </a:bodyPr>
          <a:lstStyle/>
          <a:p>
            <a:pPr algn="just">
              <a:spcBef>
                <a:spcPts val="675"/>
              </a:spcBef>
            </a:pPr>
            <a:r>
              <a:rPr lang="pt-BR" sz="1350">
                <a:latin typeface="Arial" panose="020B0604020202020204" pitchFamily="34" charset="0"/>
              </a:rPr>
              <a:t>Đẩy mạnh ứng dụng khoa học và công nghệ, </a:t>
            </a:r>
            <a:r>
              <a:rPr lang="af-ZA" sz="1350">
                <a:latin typeface="Arial" panose="020B0604020202020204" pitchFamily="34" charset="0"/>
              </a:rPr>
              <a:t>nhất là CNTT, truyền thông, công nghệ số trong hoạt động của CQHC nhằm nâng cao năng lực, hiệu quả hoạt động, chất lượng phục vụ của các CQHC</a:t>
            </a:r>
            <a:endParaRPr lang="en-US" sz="1350">
              <a:latin typeface="Arial" panose="020B0604020202020204" pitchFamily="34" charset="0"/>
            </a:endParaRPr>
          </a:p>
        </p:txBody>
      </p:sp>
    </p:spTree>
    <p:extLst>
      <p:ext uri="{BB962C8B-B14F-4D97-AF65-F5344CB8AC3E}">
        <p14:creationId xmlns:p14="http://schemas.microsoft.com/office/powerpoint/2010/main" val="40188679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6EB85-7FFC-05BF-2152-80C164C780E3}"/>
              </a:ext>
            </a:extLst>
          </p:cNvPr>
          <p:cNvPicPr>
            <a:picLocks noChangeAspect="1"/>
          </p:cNvPicPr>
          <p:nvPr/>
        </p:nvPicPr>
        <p:blipFill>
          <a:blip r:embed="rId2"/>
          <a:stretch>
            <a:fillRect/>
          </a:stretch>
        </p:blipFill>
        <p:spPr>
          <a:xfrm>
            <a:off x="840924" y="2780927"/>
            <a:ext cx="7462151" cy="2016225"/>
          </a:xfrm>
          <a:prstGeom prst="rect">
            <a:avLst/>
          </a:prstGeom>
          <a:ln>
            <a:solidFill>
              <a:srgbClr val="00B050"/>
            </a:solidFill>
          </a:ln>
        </p:spPr>
      </p:pic>
    </p:spTree>
    <p:extLst>
      <p:ext uri="{BB962C8B-B14F-4D97-AF65-F5344CB8AC3E}">
        <p14:creationId xmlns:p14="http://schemas.microsoft.com/office/powerpoint/2010/main" val="506134866"/>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lvl="0" algn="ctr"/>
            <a:r>
              <a:rPr lang="vi-VN" b="1" dirty="0">
                <a:latin typeface="Times New Roman" panose="02020603050405020304" pitchFamily="18" charset="0"/>
                <a:cs typeface="Times New Roman" panose="02020603050405020304" pitchFamily="18" charset="0"/>
              </a:rPr>
              <a:t>KẾ HOẠCH </a:t>
            </a:r>
            <a:r>
              <a:rPr lang="en-GB" b="1" dirty="0" err="1">
                <a:latin typeface="Times New Roman" panose="02020603050405020304" pitchFamily="18" charset="0"/>
                <a:cs typeface="Times New Roman" panose="02020603050405020304" pitchFamily="18" charset="0"/>
              </a:rPr>
              <a:t>cchc</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100628"/>
            <a:ext cx="8352928" cy="5352708"/>
          </a:xfrm>
        </p:spPr>
        <p:txBody>
          <a:bodyPr>
            <a:normAutofit/>
          </a:bodyPr>
          <a:lstStyle/>
          <a:p>
            <a:pPr marL="0" indent="0" algn="just">
              <a:spcBef>
                <a:spcPts val="1200"/>
              </a:spcBef>
              <a:spcAft>
                <a:spcPts val="1200"/>
              </a:spcAft>
            </a:pPr>
            <a:r>
              <a:rPr lang="vi-VN" sz="2000" dirty="0">
                <a:solidFill>
                  <a:srgbClr val="00B050"/>
                </a:solidFill>
                <a:latin typeface="Times New Roman" panose="02020603050405020304" pitchFamily="18" charset="0"/>
                <a:cs typeface="Times New Roman" panose="02020603050405020304" pitchFamily="18" charset="0"/>
              </a:rPr>
              <a:t>Ý nghĩa</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vai</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trò</a:t>
            </a:r>
            <a:r>
              <a:rPr lang="en-GB" sz="2000" dirty="0">
                <a:solidFill>
                  <a:srgbClr val="00B050"/>
                </a:solidFill>
                <a:latin typeface="Times New Roman" panose="02020603050405020304" pitchFamily="18" charset="0"/>
                <a:cs typeface="Times New Roman" panose="02020603050405020304" pitchFamily="18" charset="0"/>
              </a:rPr>
              <a:t>:</a:t>
            </a:r>
          </a:p>
          <a:p>
            <a:pPr algn="just">
              <a:spcBef>
                <a:spcPts val="1200"/>
              </a:spcBef>
              <a:spcAft>
                <a:spcPts val="1200"/>
              </a:spcAft>
              <a:buFont typeface="Wingdings" panose="05000000000000000000" pitchFamily="2" charset="2"/>
              <a:buChar char="Ø"/>
            </a:pPr>
            <a:r>
              <a:rPr lang="en-US" sz="2000" dirty="0">
                <a:solidFill>
                  <a:srgbClr val="C00000"/>
                </a:solidFill>
                <a:latin typeface="Times New Roman" panose="02020603050405020304" pitchFamily="18" charset="0"/>
                <a:cs typeface="Times New Roman" panose="02020603050405020304" pitchFamily="18" charset="0"/>
              </a:rPr>
              <a:t>B</a:t>
            </a:r>
            <a:r>
              <a:rPr lang="vi-VN" sz="2000" dirty="0">
                <a:solidFill>
                  <a:srgbClr val="C00000"/>
                </a:solidFill>
                <a:latin typeface="Times New Roman" panose="02020603050405020304" pitchFamily="18" charset="0"/>
                <a:cs typeface="Times New Roman" panose="02020603050405020304" pitchFamily="18" charset="0"/>
              </a:rPr>
              <a:t>ảo đảm cho quá trình CCHC được tổ chức thực hiện có hiệu quả, đạt được các mục tiêu đề ra và giám sát, đánh giá, báo cáo căn cứ theo kết quả đạt được.</a:t>
            </a:r>
            <a:endParaRPr lang="en-GB" sz="2000" dirty="0">
              <a:solidFill>
                <a:srgbClr val="C00000"/>
              </a:solidFill>
              <a:latin typeface="Times New Roman" panose="02020603050405020304" pitchFamily="18" charset="0"/>
              <a:cs typeface="Times New Roman" panose="02020603050405020304" pitchFamily="18" charset="0"/>
            </a:endParaRPr>
          </a:p>
          <a:p>
            <a:pPr algn="just">
              <a:spcBef>
                <a:spcPts val="1200"/>
              </a:spcBef>
              <a:spcAft>
                <a:spcPts val="1200"/>
              </a:spcAft>
              <a:buFont typeface="Wingdings" panose="05000000000000000000" pitchFamily="2" charset="2"/>
              <a:buChar char="Ø"/>
            </a:pPr>
            <a:r>
              <a:rPr lang="en-US" sz="2000" i="1" dirty="0">
                <a:solidFill>
                  <a:srgbClr val="00B050"/>
                </a:solidFill>
                <a:latin typeface="Times New Roman" panose="02020603050405020304" pitchFamily="18" charset="0"/>
                <a:cs typeface="Times New Roman" panose="02020603050405020304" pitchFamily="18" charset="0"/>
              </a:rPr>
              <a:t>K</a:t>
            </a:r>
            <a:r>
              <a:rPr lang="vi-VN" sz="2000" dirty="0">
                <a:solidFill>
                  <a:srgbClr val="00B050"/>
                </a:solidFill>
                <a:latin typeface="Times New Roman" panose="02020603050405020304" pitchFamily="18" charset="0"/>
                <a:cs typeface="Times New Roman" panose="02020603050405020304" pitchFamily="18" charset="0"/>
              </a:rPr>
              <a:t>ế hoạch CCHC giúp </a:t>
            </a:r>
            <a:r>
              <a:rPr lang="vi-VN" sz="2000" i="1" dirty="0">
                <a:solidFill>
                  <a:srgbClr val="00B050"/>
                </a:solidFill>
                <a:latin typeface="Times New Roman" panose="02020603050405020304" pitchFamily="18" charset="0"/>
                <a:cs typeface="Times New Roman" panose="02020603050405020304" pitchFamily="18" charset="0"/>
              </a:rPr>
              <a:t>xác định rõ mục tiêu</a:t>
            </a:r>
            <a:r>
              <a:rPr lang="vi-VN" sz="2000" dirty="0">
                <a:solidFill>
                  <a:srgbClr val="00B050"/>
                </a:solidFill>
                <a:latin typeface="Times New Roman" panose="02020603050405020304" pitchFamily="18" charset="0"/>
                <a:cs typeface="Times New Roman" panose="02020603050405020304" pitchFamily="18" charset="0"/>
              </a:rPr>
              <a:t>, kết quả của CCHC cần đạt được trong từng giai đoạn,</a:t>
            </a:r>
            <a:r>
              <a:rPr lang="vi-VN" sz="2000" i="1" dirty="0">
                <a:solidFill>
                  <a:srgbClr val="00B050"/>
                </a:solidFill>
                <a:latin typeface="Times New Roman" panose="02020603050405020304" pitchFamily="18" charset="0"/>
                <a:cs typeface="Times New Roman" panose="02020603050405020304" pitchFamily="18" charset="0"/>
              </a:rPr>
              <a:t> </a:t>
            </a:r>
            <a:r>
              <a:rPr lang="vi-VN" sz="2000" dirty="0">
                <a:solidFill>
                  <a:srgbClr val="00B050"/>
                </a:solidFill>
                <a:latin typeface="Times New Roman" panose="02020603050405020304" pitchFamily="18" charset="0"/>
                <a:cs typeface="Times New Roman" panose="02020603050405020304" pitchFamily="18" charset="0"/>
              </a:rPr>
              <a:t>đồng thời xác định được cách thức tổ chức thực hiện các nhiệm vụ CCHC để đạt được mục tiêu đề ra. </a:t>
            </a:r>
            <a:endParaRPr lang="en-GB" sz="2000" dirty="0">
              <a:solidFill>
                <a:srgbClr val="00B050"/>
              </a:solidFill>
              <a:latin typeface="Times New Roman" panose="02020603050405020304" pitchFamily="18" charset="0"/>
              <a:cs typeface="Times New Roman" panose="02020603050405020304" pitchFamily="18" charset="0"/>
            </a:endParaRPr>
          </a:p>
          <a:p>
            <a:pPr algn="just">
              <a:spcBef>
                <a:spcPts val="1200"/>
              </a:spcBef>
              <a:spcAft>
                <a:spcPts val="1200"/>
              </a:spcAft>
              <a:buFont typeface="Wingdings" panose="05000000000000000000" pitchFamily="2" charset="2"/>
              <a:buChar char="Ø"/>
            </a:pPr>
            <a:r>
              <a:rPr lang="en-US" sz="2000" dirty="0">
                <a:solidFill>
                  <a:srgbClr val="7030A0"/>
                </a:solidFill>
                <a:latin typeface="Times New Roman" panose="02020603050405020304" pitchFamily="18" charset="0"/>
                <a:cs typeface="Times New Roman" panose="02020603050405020304" pitchFamily="18" charset="0"/>
              </a:rPr>
              <a:t>Kế hoạch CCHC giúp </a:t>
            </a:r>
            <a:r>
              <a:rPr lang="vi-VN" sz="2000" i="1" dirty="0">
                <a:solidFill>
                  <a:srgbClr val="7030A0"/>
                </a:solidFill>
                <a:latin typeface="Times New Roman" panose="02020603050405020304" pitchFamily="18" charset="0"/>
                <a:cs typeface="Times New Roman" panose="02020603050405020304" pitchFamily="18" charset="0"/>
              </a:rPr>
              <a:t>bố</a:t>
            </a:r>
            <a:r>
              <a:rPr lang="vi-VN" sz="2000" dirty="0">
                <a:solidFill>
                  <a:srgbClr val="7030A0"/>
                </a:solidFill>
                <a:latin typeface="Times New Roman" panose="02020603050405020304" pitchFamily="18" charset="0"/>
                <a:cs typeface="Times New Roman" panose="02020603050405020304" pitchFamily="18" charset="0"/>
              </a:rPr>
              <a:t> </a:t>
            </a:r>
            <a:r>
              <a:rPr lang="vi-VN" sz="2000" i="1" dirty="0">
                <a:solidFill>
                  <a:srgbClr val="7030A0"/>
                </a:solidFill>
                <a:latin typeface="Times New Roman" panose="02020603050405020304" pitchFamily="18" charset="0"/>
                <a:cs typeface="Times New Roman" panose="02020603050405020304" pitchFamily="18" charset="0"/>
              </a:rPr>
              <a:t>trí sử dụng và phối hợp các nguồn lực </a:t>
            </a:r>
            <a:r>
              <a:rPr lang="vi-VN" sz="2000" dirty="0">
                <a:solidFill>
                  <a:srgbClr val="7030A0"/>
                </a:solidFill>
                <a:latin typeface="Times New Roman" panose="02020603050405020304" pitchFamily="18" charset="0"/>
                <a:cs typeface="Times New Roman" panose="02020603050405020304" pitchFamily="18" charset="0"/>
              </a:rPr>
              <a:t>một cách hợp lý và có hiệu quả</a:t>
            </a:r>
            <a:r>
              <a:rPr lang="en-US" sz="2000" dirty="0">
                <a:solidFill>
                  <a:srgbClr val="7030A0"/>
                </a:solidFill>
                <a:latin typeface="Times New Roman" panose="02020603050405020304" pitchFamily="18" charset="0"/>
                <a:cs typeface="Times New Roman" panose="02020603050405020304" pitchFamily="18" charset="0"/>
              </a:rPr>
              <a:t>; tránh </a:t>
            </a:r>
            <a:r>
              <a:rPr lang="vi-VN" sz="2000" dirty="0">
                <a:solidFill>
                  <a:srgbClr val="7030A0"/>
                </a:solidFill>
                <a:latin typeface="Times New Roman" panose="02020603050405020304" pitchFamily="18" charset="0"/>
                <a:cs typeface="Times New Roman" panose="02020603050405020304" pitchFamily="18" charset="0"/>
              </a:rPr>
              <a:t>trùng lắp, chồng chéo và lãng phí về nguồn lực phục vụ công tác CCHC.</a:t>
            </a:r>
            <a:endParaRPr lang="en-GB"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553243"/>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4896" cy="1008112"/>
          </a:xfrm>
        </p:spPr>
        <p:style>
          <a:lnRef idx="3">
            <a:schemeClr val="lt1"/>
          </a:lnRef>
          <a:fillRef idx="1">
            <a:schemeClr val="accent2"/>
          </a:fillRef>
          <a:effectRef idx="1">
            <a:schemeClr val="accent2"/>
          </a:effectRef>
          <a:fontRef idx="minor">
            <a:schemeClr val="lt1"/>
          </a:fontRef>
        </p:style>
        <p:txBody>
          <a:bodyPr/>
          <a:lstStyle/>
          <a:p>
            <a:pPr algn="ctr"/>
            <a:r>
              <a:rPr lang="vi-VN" sz="1600" b="1" dirty="0">
                <a:latin typeface="Times New Roman" panose="02020603050405020304" pitchFamily="18" charset="0"/>
                <a:cs typeface="Times New Roman" panose="02020603050405020304" pitchFamily="18" charset="0"/>
              </a:rPr>
              <a:t>Phương pháp xây dựng kế hoạch cải cách hành chính dựa theo kết quả và sử dụng khung logic</a:t>
            </a:r>
            <a:endParaRPr lang="en-GB" sz="1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340768"/>
            <a:ext cx="8784976" cy="5400600"/>
          </a:xfrm>
        </p:spPr>
        <p:txBody>
          <a:bodyPr>
            <a:noAutofit/>
          </a:bodyPr>
          <a:lstStyle/>
          <a:p>
            <a:pPr marL="0" indent="0" algn="just"/>
            <a:r>
              <a:rPr lang="en-GB" sz="1800" dirty="0" err="1">
                <a:solidFill>
                  <a:srgbClr val="C00000"/>
                </a:solidFill>
                <a:latin typeface="Times New Roman" panose="02020603050405020304" pitchFamily="18" charset="0"/>
                <a:cs typeface="Times New Roman" panose="02020603050405020304" pitchFamily="18" charset="0"/>
              </a:rPr>
              <a:t>Thập</a:t>
            </a:r>
            <a:r>
              <a:rPr lang="en-GB" sz="1800" dirty="0">
                <a:solidFill>
                  <a:srgbClr val="C00000"/>
                </a:solidFill>
                <a:latin typeface="Times New Roman" panose="02020603050405020304" pitchFamily="18" charset="0"/>
                <a:cs typeface="Times New Roman" panose="02020603050405020304" pitchFamily="18" charset="0"/>
              </a:rPr>
              <a:t> </a:t>
            </a:r>
            <a:r>
              <a:rPr lang="en-GB" sz="1800" dirty="0" err="1">
                <a:solidFill>
                  <a:srgbClr val="C00000"/>
                </a:solidFill>
                <a:latin typeface="Times New Roman" panose="02020603050405020304" pitchFamily="18" charset="0"/>
                <a:cs typeface="Times New Roman" panose="02020603050405020304" pitchFamily="18" charset="0"/>
              </a:rPr>
              <a:t>kỷ</a:t>
            </a:r>
            <a:r>
              <a:rPr lang="en-GB" sz="1800" dirty="0">
                <a:solidFill>
                  <a:srgbClr val="C00000"/>
                </a:solidFill>
                <a:latin typeface="Times New Roman" panose="02020603050405020304" pitchFamily="18" charset="0"/>
                <a:cs typeface="Times New Roman" panose="02020603050405020304" pitchFamily="18" charset="0"/>
              </a:rPr>
              <a:t> </a:t>
            </a:r>
            <a:r>
              <a:rPr lang="vi-VN" sz="1800" dirty="0">
                <a:solidFill>
                  <a:srgbClr val="C00000"/>
                </a:solidFill>
                <a:latin typeface="Times New Roman" panose="02020603050405020304" pitchFamily="18" charset="0"/>
                <a:cs typeface="Times New Roman" panose="02020603050405020304" pitchFamily="18" charset="0"/>
              </a:rPr>
              <a:t>70 của thế kỷ trước</a:t>
            </a:r>
            <a:r>
              <a:rPr lang="en-GB" sz="1800" dirty="0">
                <a:solidFill>
                  <a:srgbClr val="C0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GB" sz="1800" dirty="0">
                <a:solidFill>
                  <a:srgbClr val="C00000"/>
                </a:solidFill>
                <a:latin typeface="Times New Roman" panose="02020603050405020304" pitchFamily="18" charset="0"/>
                <a:cs typeface="Times New Roman" panose="02020603050405020304" pitchFamily="18" charset="0"/>
              </a:rPr>
              <a:t>N</a:t>
            </a:r>
            <a:r>
              <a:rPr lang="vi-VN" sz="1800" dirty="0">
                <a:solidFill>
                  <a:srgbClr val="C00000"/>
                </a:solidFill>
                <a:latin typeface="Times New Roman" panose="02020603050405020304" pitchFamily="18" charset="0"/>
                <a:cs typeface="Times New Roman" panose="02020603050405020304" pitchFamily="18" charset="0"/>
              </a:rPr>
              <a:t>hiều quốc gia và tổ chức đã trải qua thời kỳ áp dụng phương pháp quản lý dựa vào nguồn lực (</a:t>
            </a:r>
            <a:r>
              <a:rPr lang="vi-VN" sz="1800" i="1" dirty="0">
                <a:solidFill>
                  <a:srgbClr val="C00000"/>
                </a:solidFill>
                <a:latin typeface="Times New Roman" panose="02020603050405020304" pitchFamily="18" charset="0"/>
                <a:cs typeface="Times New Roman" panose="02020603050405020304" pitchFamily="18" charset="0"/>
              </a:rPr>
              <a:t>Input-based Planning</a:t>
            </a:r>
            <a:r>
              <a:rPr lang="vi-VN" sz="1800" dirty="0">
                <a:solidFill>
                  <a:srgbClr val="C00000"/>
                </a:solidFill>
                <a:latin typeface="Times New Roman" panose="02020603050405020304" pitchFamily="18" charset="0"/>
                <a:cs typeface="Times New Roman" panose="02020603050405020304" pitchFamily="18" charset="0"/>
              </a:rPr>
              <a:t>) hoặc phương pháp quản lý theo quy trình </a:t>
            </a:r>
            <a:r>
              <a:rPr lang="vi-VN" sz="1800" i="1" dirty="0">
                <a:solidFill>
                  <a:srgbClr val="C00000"/>
                </a:solidFill>
                <a:latin typeface="Times New Roman" panose="02020603050405020304" pitchFamily="18" charset="0"/>
                <a:cs typeface="Times New Roman" panose="02020603050405020304" pitchFamily="18" charset="0"/>
              </a:rPr>
              <a:t>(Management by Process</a:t>
            </a:r>
            <a:r>
              <a:rPr lang="vi-VN" sz="1800" dirty="0">
                <a:solidFill>
                  <a:srgbClr val="C00000"/>
                </a:solidFill>
                <a:latin typeface="Times New Roman" panose="02020603050405020304" pitchFamily="18" charset="0"/>
                <a:cs typeface="Times New Roman" panose="02020603050405020304" pitchFamily="18" charset="0"/>
              </a:rPr>
              <a:t> </a:t>
            </a:r>
            <a:r>
              <a:rPr lang="vi-VN" sz="1800" i="1" dirty="0">
                <a:solidFill>
                  <a:srgbClr val="C00000"/>
                </a:solidFill>
                <a:latin typeface="Times New Roman" panose="02020603050405020304" pitchFamily="18" charset="0"/>
                <a:cs typeface="Times New Roman" panose="02020603050405020304" pitchFamily="18" charset="0"/>
              </a:rPr>
              <a:t>–</a:t>
            </a:r>
            <a:r>
              <a:rPr lang="vi-VN" sz="1800" dirty="0">
                <a:solidFill>
                  <a:srgbClr val="C00000"/>
                </a:solidFill>
                <a:latin typeface="Times New Roman" panose="02020603050405020304" pitchFamily="18" charset="0"/>
                <a:cs typeface="Times New Roman" panose="02020603050405020304" pitchFamily="18" charset="0"/>
              </a:rPr>
              <a:t> </a:t>
            </a:r>
            <a:r>
              <a:rPr lang="vi-VN" sz="1800" i="1" dirty="0">
                <a:solidFill>
                  <a:srgbClr val="C00000"/>
                </a:solidFill>
                <a:latin typeface="Times New Roman" panose="02020603050405020304" pitchFamily="18" charset="0"/>
                <a:cs typeface="Times New Roman" panose="02020603050405020304" pitchFamily="18" charset="0"/>
              </a:rPr>
              <a:t>MBP)</a:t>
            </a:r>
            <a:r>
              <a:rPr lang="vi-VN" sz="1800" dirty="0">
                <a:solidFill>
                  <a:srgbClr val="C00000"/>
                </a:solidFill>
                <a:latin typeface="Times New Roman" panose="02020603050405020304" pitchFamily="18" charset="0"/>
                <a:cs typeface="Times New Roman" panose="02020603050405020304" pitchFamily="18" charset="0"/>
              </a:rPr>
              <a:t>. </a:t>
            </a:r>
            <a:endParaRPr lang="en-GB" sz="1800" dirty="0">
              <a:solidFill>
                <a:srgbClr val="C00000"/>
              </a:solidFill>
              <a:latin typeface="Times New Roman" panose="02020603050405020304" pitchFamily="18" charset="0"/>
              <a:cs typeface="Times New Roman" panose="02020603050405020304" pitchFamily="18" charset="0"/>
            </a:endParaRPr>
          </a:p>
          <a:p>
            <a:pPr marL="0" indent="0" algn="just"/>
            <a:r>
              <a:rPr lang="en-GB" sz="1800" dirty="0" err="1">
                <a:latin typeface="Times New Roman" panose="02020603050405020304" pitchFamily="18" charset="0"/>
                <a:cs typeface="Times New Roman" panose="02020603050405020304" pitchFamily="18" charset="0"/>
              </a:rPr>
              <a:t>Thập</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kỷ</a:t>
            </a:r>
            <a:r>
              <a:rPr lang="en-GB" sz="1800" dirty="0">
                <a:latin typeface="Times New Roman" panose="02020603050405020304" pitchFamily="18" charset="0"/>
                <a:cs typeface="Times New Roman" panose="02020603050405020304" pitchFamily="18" charset="0"/>
              </a:rPr>
              <a:t> 80:</a:t>
            </a:r>
          </a:p>
          <a:p>
            <a:pPr algn="just">
              <a:buFont typeface="Wingdings" panose="05000000000000000000" pitchFamily="2" charset="2"/>
              <a:buChar char="Ø"/>
            </a:pPr>
            <a:r>
              <a:rPr lang="vi-VN" sz="1800" dirty="0">
                <a:solidFill>
                  <a:srgbClr val="7030A0"/>
                </a:solidFill>
                <a:latin typeface="Times New Roman" panose="02020603050405020304" pitchFamily="18" charset="0"/>
                <a:cs typeface="Times New Roman" panose="02020603050405020304" pitchFamily="18" charset="0"/>
              </a:rPr>
              <a:t>Quản lý theo mục tiêu (</a:t>
            </a:r>
            <a:r>
              <a:rPr lang="vi-VN" sz="1800" i="1" dirty="0">
                <a:solidFill>
                  <a:srgbClr val="7030A0"/>
                </a:solidFill>
                <a:latin typeface="Times New Roman" panose="02020603050405020304" pitchFamily="18" charset="0"/>
                <a:cs typeface="Times New Roman" panose="02020603050405020304" pitchFamily="18" charset="0"/>
              </a:rPr>
              <a:t>Management by Objective - MBO</a:t>
            </a:r>
            <a:r>
              <a:rPr lang="vi-VN" sz="1800" dirty="0">
                <a:solidFill>
                  <a:srgbClr val="7030A0"/>
                </a:solidFill>
                <a:latin typeface="Times New Roman" panose="02020603050405020304" pitchFamily="18" charset="0"/>
                <a:cs typeface="Times New Roman" panose="02020603050405020304" pitchFamily="18" charset="0"/>
              </a:rPr>
              <a:t>): </a:t>
            </a:r>
            <a:endParaRPr lang="en-GB" sz="18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vi-VN" sz="1800" dirty="0">
                <a:solidFill>
                  <a:srgbClr val="7030A0"/>
                </a:solidFill>
                <a:latin typeface="Times New Roman" panose="02020603050405020304" pitchFamily="18" charset="0"/>
                <a:cs typeface="Times New Roman" panose="02020603050405020304" pitchFamily="18" charset="0"/>
              </a:rPr>
              <a:t>Quản lý dựa trên kết quả (</a:t>
            </a:r>
            <a:r>
              <a:rPr lang="vi-VN" sz="1800" i="1" dirty="0">
                <a:solidFill>
                  <a:srgbClr val="7030A0"/>
                </a:solidFill>
                <a:latin typeface="Times New Roman" panose="02020603050405020304" pitchFamily="18" charset="0"/>
                <a:cs typeface="Times New Roman" panose="02020603050405020304" pitchFamily="18" charset="0"/>
              </a:rPr>
              <a:t>Result-based Management - RBM</a:t>
            </a:r>
            <a:r>
              <a:rPr lang="vi-VN" sz="1800" dirty="0">
                <a:solidFill>
                  <a:srgbClr val="7030A0"/>
                </a:solidFill>
                <a:latin typeface="Times New Roman" panose="02020603050405020304" pitchFamily="18" charset="0"/>
                <a:cs typeface="Times New Roman" panose="02020603050405020304" pitchFamily="18" charset="0"/>
              </a:rPr>
              <a:t>): </a:t>
            </a:r>
            <a:endParaRPr lang="en-GB" sz="18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vi-VN" sz="1800" dirty="0">
                <a:solidFill>
                  <a:srgbClr val="7030A0"/>
                </a:solidFill>
                <a:latin typeface="Times New Roman" panose="02020603050405020304" pitchFamily="18" charset="0"/>
                <a:cs typeface="Times New Roman" panose="02020603050405020304" pitchFamily="18" charset="0"/>
              </a:rPr>
              <a:t>Quản lý các kết quả phát triển (</a:t>
            </a:r>
            <a:r>
              <a:rPr lang="vi-VN" sz="1800" i="1" dirty="0">
                <a:solidFill>
                  <a:srgbClr val="7030A0"/>
                </a:solidFill>
                <a:latin typeface="Times New Roman" panose="02020603050405020304" pitchFamily="18" charset="0"/>
                <a:cs typeface="Times New Roman" panose="02020603050405020304" pitchFamily="18" charset="0"/>
              </a:rPr>
              <a:t>Management of Development Result -</a:t>
            </a:r>
            <a:r>
              <a:rPr lang="vi-VN" sz="1800" dirty="0">
                <a:solidFill>
                  <a:srgbClr val="7030A0"/>
                </a:solidFill>
                <a:latin typeface="Times New Roman" panose="02020603050405020304" pitchFamily="18" charset="0"/>
                <a:cs typeface="Times New Roman" panose="02020603050405020304" pitchFamily="18" charset="0"/>
              </a:rPr>
              <a:t> </a:t>
            </a:r>
            <a:r>
              <a:rPr lang="vi-VN" sz="1800" i="1" dirty="0">
                <a:solidFill>
                  <a:srgbClr val="7030A0"/>
                </a:solidFill>
                <a:latin typeface="Times New Roman" panose="02020603050405020304" pitchFamily="18" charset="0"/>
                <a:cs typeface="Times New Roman" panose="02020603050405020304" pitchFamily="18" charset="0"/>
              </a:rPr>
              <a:t>MfDR</a:t>
            </a:r>
            <a:r>
              <a:rPr lang="vi-VN" sz="1800" dirty="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a:p>
            <a:pPr marL="0" indent="0" algn="just"/>
            <a:r>
              <a:rPr lang="en-US" sz="1800" dirty="0" err="1">
                <a:solidFill>
                  <a:srgbClr val="00B050"/>
                </a:solidFill>
                <a:latin typeface="Times New Roman" panose="02020603050405020304" pitchFamily="18" charset="0"/>
                <a:cs typeface="Times New Roman" panose="02020603050405020304" pitchFamily="18" charset="0"/>
              </a:rPr>
              <a:t>Thập</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kỷ</a:t>
            </a:r>
            <a:r>
              <a:rPr lang="en-US" sz="1800" dirty="0">
                <a:solidFill>
                  <a:srgbClr val="00B050"/>
                </a:solidFill>
                <a:latin typeface="Times New Roman" panose="02020603050405020304" pitchFamily="18" charset="0"/>
                <a:cs typeface="Times New Roman" panose="02020603050405020304" pitchFamily="18" charset="0"/>
              </a:rPr>
              <a:t> 90:</a:t>
            </a:r>
          </a:p>
          <a:p>
            <a:pPr marL="0" indent="0" algn="just"/>
            <a:r>
              <a:rPr lang="en-US" sz="1800" dirty="0">
                <a:solidFill>
                  <a:srgbClr val="00B050"/>
                </a:solidFill>
                <a:latin typeface="Times New Roman" panose="02020603050405020304" pitchFamily="18" charset="0"/>
                <a:cs typeface="Times New Roman" panose="02020603050405020304" pitchFamily="18" charset="0"/>
              </a:rPr>
              <a:t>Lý </a:t>
            </a:r>
            <a:r>
              <a:rPr lang="en-US" sz="1800" dirty="0" err="1">
                <a:solidFill>
                  <a:srgbClr val="00B050"/>
                </a:solidFill>
                <a:latin typeface="Times New Roman" panose="02020603050405020304" pitchFamily="18" charset="0"/>
                <a:cs typeface="Times New Roman" panose="02020603050405020304" pitchFamily="18" charset="0"/>
              </a:rPr>
              <a:t>thuyết</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về</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quản</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trị</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tốt</a:t>
            </a:r>
            <a:r>
              <a:rPr lang="en-US" sz="1800" dirty="0">
                <a:solidFill>
                  <a:srgbClr val="00B050"/>
                </a:solidFill>
                <a:latin typeface="Times New Roman" panose="02020603050405020304" pitchFamily="18" charset="0"/>
                <a:cs typeface="Times New Roman" panose="02020603050405020304" pitchFamily="18" charset="0"/>
              </a:rPr>
              <a:t> </a:t>
            </a:r>
            <a:r>
              <a:rPr lang="en-US" sz="1800" i="1" dirty="0">
                <a:solidFill>
                  <a:schemeClr val="accent2"/>
                </a:solidFill>
                <a:latin typeface="Times New Roman" panose="02020603050405020304" pitchFamily="18" charset="0"/>
                <a:cs typeface="Times New Roman" panose="02020603050405020304" pitchFamily="18" charset="0"/>
              </a:rPr>
              <a:t>(Good-governance) </a:t>
            </a:r>
            <a:r>
              <a:rPr lang="en-US" sz="1800" dirty="0" err="1">
                <a:solidFill>
                  <a:srgbClr val="00B050"/>
                </a:solidFill>
                <a:latin typeface="Times New Roman" panose="02020603050405020304" pitchFamily="18" charset="0"/>
                <a:cs typeface="Times New Roman" panose="02020603050405020304" pitchFamily="18" charset="0"/>
              </a:rPr>
              <a:t>dần</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trở</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nên</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phổ</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biến</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và</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được</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thừa</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nhận</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rộng</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rãi</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đặc</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biệt</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là</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các</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nước</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đang</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phát</a:t>
            </a:r>
            <a:r>
              <a:rPr lang="en-US" sz="1800" dirty="0">
                <a:solidFill>
                  <a:srgbClr val="00B050"/>
                </a:solidFill>
                <a:latin typeface="Times New Roman" panose="02020603050405020304" pitchFamily="18" charset="0"/>
                <a:cs typeface="Times New Roman" panose="02020603050405020304" pitchFamily="18" charset="0"/>
              </a:rPr>
              <a:t> </a:t>
            </a:r>
            <a:r>
              <a:rPr lang="en-US" sz="1800" dirty="0" err="1">
                <a:solidFill>
                  <a:srgbClr val="00B050"/>
                </a:solidFill>
                <a:latin typeface="Times New Roman" panose="02020603050405020304" pitchFamily="18" charset="0"/>
                <a:cs typeface="Times New Roman" panose="02020603050405020304" pitchFamily="18" charset="0"/>
              </a:rPr>
              <a:t>triển</a:t>
            </a:r>
            <a:r>
              <a:rPr lang="en-US" sz="1800" dirty="0">
                <a:solidFill>
                  <a:srgbClr val="00B050"/>
                </a:solidFill>
                <a:latin typeface="Times New Roman" panose="02020603050405020304" pitchFamily="18" charset="0"/>
                <a:cs typeface="Times New Roman" panose="02020603050405020304" pitchFamily="18" charset="0"/>
              </a:rPr>
              <a:t>.</a:t>
            </a:r>
          </a:p>
          <a:p>
            <a:pPr marL="0" indent="0" algn="just"/>
            <a:r>
              <a:rPr lang="en-US" sz="1800" dirty="0" err="1">
                <a:effectLst/>
                <a:latin typeface="Times New Roman" panose="02020603050405020304" pitchFamily="18" charset="0"/>
                <a:ea typeface="Calibri" panose="020F0502020204030204" pitchFamily="34" charset="0"/>
              </a:rPr>
              <a:t>Quản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hướng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yêu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cầu</a:t>
            </a:r>
            <a:r>
              <a:rPr lang="en-US" sz="1800" dirty="0">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i</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vai</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trò</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tối</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cao</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của</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pháp</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err="1">
                <a:solidFill>
                  <a:srgbClr val="FF0000"/>
                </a:solidFill>
                <a:effectLst/>
                <a:latin typeface="Times New Roman" panose="02020603050405020304" pitchFamily="18" charset="0"/>
                <a:ea typeface="Calibri" panose="020F0502020204030204" pitchFamily="34" charset="0"/>
              </a:rPr>
              <a:t>luật</a:t>
            </a:r>
            <a:r>
              <a:rPr lang="en-US" sz="1800" dirty="0">
                <a:solidFill>
                  <a:srgbClr val="FF00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ii) </a:t>
            </a:r>
            <a:r>
              <a:rPr lang="en-US" sz="1800" dirty="0" err="1">
                <a:effectLst/>
                <a:latin typeface="Times New Roman" panose="02020603050405020304" pitchFamily="18" charset="0"/>
                <a:ea typeface="Calibri" panose="020F0502020204030204" pitchFamily="34" charset="0"/>
              </a:rPr>
              <a:t>hệ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lực</a:t>
            </a:r>
            <a:r>
              <a:rPr lang="en-US" sz="1800" dirty="0">
                <a:effectLst/>
                <a:latin typeface="Times New Roman" panose="02020603050405020304" pitchFamily="18" charset="0"/>
                <a:ea typeface="Calibri" panose="020F0502020204030204" pitchFamily="34" charset="0"/>
              </a:rPr>
              <a:t>; </a:t>
            </a:r>
            <a:r>
              <a:rPr lang="en-US" sz="1800" dirty="0">
                <a:solidFill>
                  <a:srgbClr val="FFFF00"/>
                </a:solidFill>
                <a:effectLst/>
                <a:latin typeface="Times New Roman" panose="02020603050405020304" pitchFamily="18" charset="0"/>
                <a:ea typeface="Calibri" panose="020F0502020204030204" pitchFamily="34" charset="0"/>
              </a:rPr>
              <a:t>iii) </a:t>
            </a:r>
            <a:r>
              <a:rPr lang="en-US" sz="1800" dirty="0" err="1">
                <a:solidFill>
                  <a:srgbClr val="FFFF00"/>
                </a:solidFill>
                <a:effectLst/>
                <a:latin typeface="Times New Roman" panose="02020603050405020304" pitchFamily="18" charset="0"/>
                <a:ea typeface="Calibri" panose="020F0502020204030204" pitchFamily="34" charset="0"/>
              </a:rPr>
              <a:t>coi</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trọng</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sự</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minh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bạch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và</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trách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nhiệm</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giải</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trình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trong</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quản</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lý</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công</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iv) </a:t>
            </a:r>
            <a:r>
              <a:rPr lang="en-US" sz="1800" dirty="0" err="1">
                <a:effectLst/>
                <a:latin typeface="Times New Roman" panose="02020603050405020304" pitchFamily="18" charset="0"/>
                <a:ea typeface="Calibri" panose="020F0502020204030204" pitchFamily="34" charset="0"/>
              </a:rPr>
              <a:t>tôn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trọng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quyền</a:t>
            </a:r>
            <a:r>
              <a:rPr lang="en-US" sz="1800" dirty="0">
                <a:effectLst/>
                <a:latin typeface="Times New Roman" panose="02020603050405020304" pitchFamily="18" charset="0"/>
                <a:ea typeface="Calibri" panose="020F0502020204030204" pitchFamily="34" charset="0"/>
              </a:rPr>
              <a:t>; </a:t>
            </a:r>
            <a:r>
              <a:rPr lang="en-US" sz="1800" dirty="0">
                <a:solidFill>
                  <a:srgbClr val="FFFF00"/>
                </a:solidFill>
                <a:effectLst/>
                <a:latin typeface="Times New Roman" panose="02020603050405020304" pitchFamily="18" charset="0"/>
                <a:ea typeface="Calibri" panose="020F0502020204030204" pitchFamily="34" charset="0"/>
              </a:rPr>
              <a:t>v) </a:t>
            </a:r>
            <a:r>
              <a:rPr lang="en-US" sz="1800" dirty="0" err="1">
                <a:solidFill>
                  <a:srgbClr val="FFFF00"/>
                </a:solidFill>
                <a:effectLst/>
                <a:latin typeface="Times New Roman" panose="02020603050405020304" pitchFamily="18" charset="0"/>
                <a:ea typeface="Calibri" panose="020F0502020204030204" pitchFamily="34" charset="0"/>
              </a:rPr>
              <a:t>đề</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cao</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sự</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tham</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gia</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của</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người</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dân</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vào</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quá</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trình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ra</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quyết</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định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ảnh</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hưởng</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đến</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cuộc</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sống</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của</a:t>
            </a:r>
            <a:r>
              <a:rPr lang="en-US" sz="1800" dirty="0">
                <a:solidFill>
                  <a:srgbClr val="FFFF00"/>
                </a:solidFill>
                <a:effectLst/>
                <a:latin typeface="Times New Roman" panose="02020603050405020304" pitchFamily="18" charset="0"/>
                <a:ea typeface="Calibri" panose="020F0502020204030204" pitchFamily="34" charset="0"/>
              </a:rPr>
              <a:t> </a:t>
            </a:r>
            <a:r>
              <a:rPr lang="en-US" sz="1800" dirty="0" err="1">
                <a:solidFill>
                  <a:srgbClr val="FFFF00"/>
                </a:solidFill>
                <a:effectLst/>
                <a:latin typeface="Times New Roman" panose="02020603050405020304" pitchFamily="18" charset="0"/>
                <a:ea typeface="Calibri" panose="020F0502020204030204" pitchFamily="34" charset="0"/>
              </a:rPr>
              <a:t>họ</a:t>
            </a:r>
            <a:r>
              <a:rPr lang="en-US" sz="1800" dirty="0">
                <a:solidFill>
                  <a:srgbClr val="FFFF00"/>
                </a:solidFill>
                <a:effectLst/>
                <a:latin typeface="Times New Roman" panose="02020603050405020304" pitchFamily="18" charset="0"/>
                <a:ea typeface="Calibri" panose="020F0502020204030204" pitchFamily="34" charset="0"/>
              </a:rPr>
              <a:t>. </a:t>
            </a:r>
          </a:p>
          <a:p>
            <a:pPr marL="0" indent="0" algn="just"/>
            <a:endParaRPr lang="en-US" sz="1800"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1800" dirty="0">
              <a:solidFill>
                <a:srgbClr val="7030A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822679"/>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3CDA-6456-4F3D-15A0-EDF96EB7610E}"/>
              </a:ext>
            </a:extLst>
          </p:cNvPr>
          <p:cNvSpPr>
            <a:spLocks noGrp="1"/>
          </p:cNvSpPr>
          <p:nvPr>
            <p:ph type="title"/>
          </p:nvPr>
        </p:nvSpPr>
        <p:spPr/>
        <p:txBody>
          <a:bodyPr/>
          <a:lstStyle/>
          <a:p>
            <a:pPr algn="ct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Thực</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tiễn</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áp</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dụng</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tại</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Việt</a:t>
            </a:r>
            <a:r>
              <a:rPr lang="en-US"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b="1" dirty="0" err="1">
                <a:solidFill>
                  <a:schemeClr val="accent3">
                    <a:lumMod val="60000"/>
                    <a:lumOff val="40000"/>
                  </a:schemeClr>
                </a:solidFill>
                <a:latin typeface="Times New Roman" panose="02020603050405020304" pitchFamily="18" charset="0"/>
                <a:cs typeface="Times New Roman" panose="02020603050405020304" pitchFamily="18" charset="0"/>
              </a:rPr>
              <a:t>nam</a:t>
            </a:r>
            <a:endParaRPr lang="en-US"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B9E71A4-6313-5D3E-779B-87E354B4AC85}"/>
              </a:ext>
            </a:extLst>
          </p:cNvPr>
          <p:cNvSpPr>
            <a:spLocks noGrp="1"/>
          </p:cNvSpPr>
          <p:nvPr>
            <p:ph idx="1"/>
          </p:nvPr>
        </p:nvSpPr>
        <p:spPr>
          <a:xfrm>
            <a:off x="822960" y="914400"/>
            <a:ext cx="7520940" cy="5394920"/>
          </a:xfrm>
        </p:spPr>
        <p:txBody>
          <a:bodyPr>
            <a:normAutofit/>
          </a:bodyPr>
          <a:lstStyle/>
          <a:p>
            <a:pPr marL="0" indent="0" algn="just">
              <a:spcAft>
                <a:spcPts val="600"/>
              </a:spcAft>
              <a:buFont typeface="Wingdings" panose="05000000000000000000" pitchFamily="2" charset="2"/>
              <a:buChar char="Ø"/>
            </a:pPr>
            <a:r>
              <a:rPr lang="vi-VN" sz="2000" dirty="0">
                <a:solidFill>
                  <a:srgbClr val="00B050"/>
                </a:solidFill>
                <a:latin typeface="Times New Roman" panose="02020603050405020304" pitchFamily="18" charset="0"/>
                <a:cs typeface="Times New Roman" panose="02020603050405020304" pitchFamily="18" charset="0"/>
              </a:rPr>
              <a:t>Trải qua thời gian áp dụng trong thực tiễn, các phương pháp quản lý này đã được tập hợp trong một hệ thống được gọi là quản lý (thực thi công việc) dựa theo kết quả (Performance Management System - PMS).</a:t>
            </a:r>
            <a:endParaRPr lang="en-US" sz="2000" dirty="0">
              <a:solidFill>
                <a:srgbClr val="00B050"/>
              </a:solidFill>
              <a:latin typeface="Times New Roman" panose="02020603050405020304" pitchFamily="18" charset="0"/>
              <a:cs typeface="Times New Roman" panose="02020603050405020304" pitchFamily="18" charset="0"/>
            </a:endParaRPr>
          </a:p>
          <a:p>
            <a:pPr marL="0" indent="0" algn="just">
              <a:spcAft>
                <a:spcPts val="600"/>
              </a:spcAft>
              <a:buFont typeface="Wingdings" panose="05000000000000000000" pitchFamily="2" charset="2"/>
              <a:buChar char="Ø"/>
            </a:pPr>
            <a:endParaRPr lang="en-US" sz="2000" dirty="0">
              <a:solidFill>
                <a:srgbClr val="00B050"/>
              </a:solidFill>
              <a:latin typeface="Times New Roman" panose="02020603050405020304" pitchFamily="18" charset="0"/>
              <a:cs typeface="Times New Roman" panose="02020603050405020304" pitchFamily="18" charset="0"/>
            </a:endParaRPr>
          </a:p>
          <a:p>
            <a:pPr marL="0" indent="0" algn="just">
              <a:spcAft>
                <a:spcPts val="600"/>
              </a:spcAft>
              <a:buFont typeface="Wingdings" panose="05000000000000000000" pitchFamily="2" charset="2"/>
              <a:buChar char="Ø"/>
            </a:pPr>
            <a:r>
              <a:rPr lang="en-US" sz="2000" dirty="0">
                <a:solidFill>
                  <a:srgbClr val="7030A0"/>
                </a:solidFill>
                <a:latin typeface="Times New Roman" panose="02020603050405020304" pitchFamily="18" charset="0"/>
                <a:cs typeface="Times New Roman" panose="02020603050405020304" pitchFamily="18" charset="0"/>
              </a:rPr>
              <a:t>N</a:t>
            </a:r>
            <a:r>
              <a:rPr lang="vi-VN" sz="2000" dirty="0">
                <a:solidFill>
                  <a:srgbClr val="7030A0"/>
                </a:solidFill>
                <a:latin typeface="Times New Roman" panose="02020603050405020304" pitchFamily="18" charset="0"/>
                <a:cs typeface="Times New Roman" panose="02020603050405020304" pitchFamily="18" charset="0"/>
              </a:rPr>
              <a:t>hiều địa phương ở nước ta, đặc biệt là các tỉnh, thành được sự hỗ trợ kỹ thuật của các tổ chức hợp tác phát triển quốc tế đã nghiên cứu áp dụng có chọn lọc phương pháp quản lý này trong thực tiễn quản lý quá trình CCHC ở địa phương. Các yếu tố của Hệ thống quản lý theo kết quả cũng đã được thể hiện trong Chương trình tổng thể CCHC nhà nước, đặc biệt trong các định hướng và giải pháp thực hiện.</a:t>
            </a:r>
            <a:endParaRPr lang="en-US" sz="2000" dirty="0"/>
          </a:p>
        </p:txBody>
      </p:sp>
    </p:spTree>
    <p:extLst>
      <p:ext uri="{BB962C8B-B14F-4D97-AF65-F5344CB8AC3E}">
        <p14:creationId xmlns:p14="http://schemas.microsoft.com/office/powerpoint/2010/main" val="3633925528"/>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algn="ctr"/>
            <a:r>
              <a:rPr lang="en-GB" sz="1800" b="1" dirty="0">
                <a:solidFill>
                  <a:srgbClr val="FFFF00"/>
                </a:solidFill>
                <a:latin typeface="Times New Roman" panose="02020603050405020304" pitchFamily="18" charset="0"/>
                <a:cs typeface="Times New Roman" panose="02020603050405020304" pitchFamily="18" charset="0"/>
              </a:rPr>
              <a:t>Phương pháp quản lý dựa theo kết quả</a:t>
            </a:r>
          </a:p>
        </p:txBody>
      </p:sp>
      <p:sp>
        <p:nvSpPr>
          <p:cNvPr id="3" name="Content Placeholder 2"/>
          <p:cNvSpPr>
            <a:spLocks noGrp="1"/>
          </p:cNvSpPr>
          <p:nvPr>
            <p:ph idx="1"/>
          </p:nvPr>
        </p:nvSpPr>
        <p:spPr>
          <a:xfrm>
            <a:off x="539552" y="1100628"/>
            <a:ext cx="8064896" cy="5352708"/>
          </a:xfrm>
        </p:spPr>
        <p:txBody>
          <a:bodyPr>
            <a:normAutofit/>
          </a:bodyPr>
          <a:lstStyle/>
          <a:p>
            <a:pPr algn="just">
              <a:spcAft>
                <a:spcPts val="1200"/>
              </a:spcAft>
              <a:buFont typeface="Wingdings" panose="05000000000000000000" pitchFamily="2" charset="2"/>
              <a:buChar char="Ø"/>
            </a:pPr>
            <a:r>
              <a:rPr lang="vi-VN" dirty="0">
                <a:solidFill>
                  <a:srgbClr val="7030A0"/>
                </a:solidFill>
              </a:rPr>
              <a:t>Quản lý dựa theo kết quả (PMS) là một tập hợp phương pháp tiếp cận và công cụ cho phép các nhà quản lý xác định được các kết quả cần đạt được và</a:t>
            </a:r>
            <a:r>
              <a:rPr lang="en-GB" dirty="0">
                <a:solidFill>
                  <a:srgbClr val="7030A0"/>
                </a:solidFill>
              </a:rPr>
              <a:t> </a:t>
            </a:r>
            <a:r>
              <a:rPr lang="vi-VN" dirty="0">
                <a:solidFill>
                  <a:srgbClr val="7030A0"/>
                </a:solidFill>
              </a:rPr>
              <a:t> cách thức để đạt được các kết quả trong hoạt động quản lý nói chung và trong quản lý thực hiện kế hoạch nói riêng.</a:t>
            </a:r>
            <a:endParaRPr lang="en-GB" dirty="0">
              <a:solidFill>
                <a:srgbClr val="7030A0"/>
              </a:solidFill>
            </a:endParaRPr>
          </a:p>
          <a:p>
            <a:pPr algn="just">
              <a:spcAft>
                <a:spcPts val="1200"/>
              </a:spcAft>
              <a:buFont typeface="Wingdings" panose="05000000000000000000" pitchFamily="2" charset="2"/>
              <a:buChar char="Ø"/>
            </a:pPr>
            <a:r>
              <a:rPr lang="vi-VN" dirty="0">
                <a:solidFill>
                  <a:srgbClr val="0070C0"/>
                </a:solidFill>
              </a:rPr>
              <a:t>Xác lập được các mục đích, mục tiêu và các chỉ số kết quả trong xây dựng chính sách, kế hoạch;</a:t>
            </a:r>
            <a:endParaRPr lang="en-GB" dirty="0">
              <a:solidFill>
                <a:srgbClr val="0070C0"/>
              </a:solidFill>
            </a:endParaRPr>
          </a:p>
          <a:p>
            <a:pPr algn="just">
              <a:spcAft>
                <a:spcPts val="1200"/>
              </a:spcAft>
              <a:buFont typeface="Wingdings" panose="05000000000000000000" pitchFamily="2" charset="2"/>
              <a:buChar char="Ø"/>
            </a:pPr>
            <a:r>
              <a:rPr lang="vi-VN" dirty="0">
                <a:solidFill>
                  <a:srgbClr val="0070C0"/>
                </a:solidFill>
              </a:rPr>
              <a:t>Gắn kết và huy động được các thế mạnh của tổ chức với nguồn lực để đạt được mục tiêu;</a:t>
            </a:r>
            <a:endParaRPr lang="en-GB" dirty="0">
              <a:solidFill>
                <a:srgbClr val="0070C0"/>
              </a:solidFill>
            </a:endParaRPr>
          </a:p>
          <a:p>
            <a:pPr algn="just">
              <a:spcAft>
                <a:spcPts val="1200"/>
              </a:spcAft>
              <a:buFont typeface="Wingdings" panose="05000000000000000000" pitchFamily="2" charset="2"/>
              <a:buChar char="Ø"/>
            </a:pPr>
            <a:r>
              <a:rPr lang="vi-VN" dirty="0">
                <a:solidFill>
                  <a:srgbClr val="00B050"/>
                </a:solidFill>
              </a:rPr>
              <a:t>Theo dõi đánh giá được tiến độ thực hiện so với các mục tiêu đã đề ra;</a:t>
            </a:r>
            <a:endParaRPr lang="en-GB" dirty="0">
              <a:solidFill>
                <a:srgbClr val="00B050"/>
              </a:solidFill>
            </a:endParaRPr>
          </a:p>
          <a:p>
            <a:pPr algn="just">
              <a:spcAft>
                <a:spcPts val="1200"/>
              </a:spcAft>
              <a:buFont typeface="Wingdings" panose="05000000000000000000" pitchFamily="2" charset="2"/>
              <a:buChar char="Ø"/>
            </a:pPr>
            <a:r>
              <a:rPr lang="vi-VN" dirty="0">
                <a:solidFill>
                  <a:srgbClr val="00B050"/>
                </a:solidFill>
              </a:rPr>
              <a:t>Phát hiện được các khiếm khuyết và có các biện pháp cải tiến, điều chỉnh kịp thời trong thực thi chính sách, công việc;</a:t>
            </a:r>
            <a:endParaRPr lang="en-GB" dirty="0">
              <a:solidFill>
                <a:srgbClr val="00B050"/>
              </a:solidFill>
            </a:endParaRPr>
          </a:p>
          <a:p>
            <a:pPr algn="just">
              <a:spcAft>
                <a:spcPts val="1200"/>
              </a:spcAft>
              <a:buFont typeface="Wingdings" panose="05000000000000000000" pitchFamily="2" charset="2"/>
              <a:buChar char="Ø"/>
            </a:pPr>
            <a:r>
              <a:rPr lang="vi-VN" dirty="0">
                <a:solidFill>
                  <a:srgbClr val="7030A0"/>
                </a:solidFill>
              </a:rPr>
              <a:t>Cho phép thực hiện được các hoạt động để nâng cao chất lượng thực thi công việc của tổ chức và nhân viên.</a:t>
            </a:r>
            <a:endParaRPr lang="en-GB" dirty="0">
              <a:solidFill>
                <a:srgbClr val="7030A0"/>
              </a:solidFill>
            </a:endParaRPr>
          </a:p>
          <a:p>
            <a:pPr algn="just">
              <a:spcAft>
                <a:spcPts val="1200"/>
              </a:spcAft>
              <a:buFont typeface="Wingdings" panose="05000000000000000000" pitchFamily="2" charset="2"/>
              <a:buChar char="Ø"/>
            </a:pPr>
            <a:endParaRPr lang="en-GB" dirty="0">
              <a:solidFill>
                <a:srgbClr val="7030A0"/>
              </a:solidFill>
            </a:endParaRPr>
          </a:p>
        </p:txBody>
      </p:sp>
    </p:spTree>
    <p:extLst>
      <p:ext uri="{BB962C8B-B14F-4D97-AF65-F5344CB8AC3E}">
        <p14:creationId xmlns:p14="http://schemas.microsoft.com/office/powerpoint/2010/main" val="2422829094"/>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a:xfrm rot="4000420" flipV="1">
            <a:off x="3892837" y="2386755"/>
            <a:ext cx="1999607" cy="1882420"/>
            <a:chOff x="3350030" y="2070161"/>
            <a:chExt cx="3143249" cy="2959039"/>
          </a:xfrm>
          <a:scene3d>
            <a:camera prst="orthographicFront">
              <a:rot lat="0" lon="0" rev="0"/>
            </a:camera>
            <a:lightRig rig="soft" dir="t">
              <a:rot lat="0" lon="0" rev="0"/>
            </a:lightRig>
          </a:scene3d>
        </p:grpSpPr>
        <p:sp>
          <p:nvSpPr>
            <p:cNvPr id="7" name="Trapezoid 3"/>
            <p:cNvSpPr/>
            <p:nvPr/>
          </p:nvSpPr>
          <p:spPr>
            <a:xfrm rot="60000">
              <a:off x="4210050" y="4419600"/>
              <a:ext cx="1371600" cy="609600"/>
            </a:xfrm>
            <a:prstGeom prst="trapezoid">
              <a:avLst>
                <a:gd name="adj" fmla="val 45313"/>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sp>
          <p:nvSpPr>
            <p:cNvPr id="8" name="Trapezoid 4"/>
            <p:cNvSpPr/>
            <p:nvPr/>
          </p:nvSpPr>
          <p:spPr>
            <a:xfrm rot="-2880000">
              <a:off x="5181200" y="3990200"/>
              <a:ext cx="1371600" cy="609600"/>
            </a:xfrm>
            <a:prstGeom prst="trapezoid">
              <a:avLst>
                <a:gd name="adj" fmla="val 45313"/>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810000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sp>
          <p:nvSpPr>
            <p:cNvPr id="9" name="Trapezoid 5"/>
            <p:cNvSpPr/>
            <p:nvPr/>
          </p:nvSpPr>
          <p:spPr>
            <a:xfrm rot="-5880000">
              <a:off x="5502679" y="2969446"/>
              <a:ext cx="1371600" cy="609600"/>
            </a:xfrm>
            <a:prstGeom prst="trapezoid">
              <a:avLst>
                <a:gd name="adj" fmla="val 45313"/>
              </a:avLst>
            </a:prstGeom>
            <a:gradFill flip="none" rotWithShape="1">
              <a:gsLst>
                <a:gs pos="0">
                  <a:srgbClr val="8064A2">
                    <a:lumMod val="75000"/>
                    <a:shade val="30000"/>
                    <a:satMod val="115000"/>
                  </a:srgbClr>
                </a:gs>
                <a:gs pos="50000">
                  <a:srgbClr val="8064A2">
                    <a:lumMod val="75000"/>
                    <a:shade val="67500"/>
                    <a:satMod val="115000"/>
                  </a:srgbClr>
                </a:gs>
                <a:gs pos="100000">
                  <a:srgbClr val="8064A2">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sp>
          <p:nvSpPr>
            <p:cNvPr id="10" name="Trapezoid 6"/>
            <p:cNvSpPr/>
            <p:nvPr/>
          </p:nvSpPr>
          <p:spPr>
            <a:xfrm rot="12760420">
              <a:off x="4921250" y="2070161"/>
              <a:ext cx="1371600" cy="609600"/>
            </a:xfrm>
            <a:prstGeom prst="trapezoid">
              <a:avLst>
                <a:gd name="adj" fmla="val 45313"/>
              </a:avLst>
            </a:prstGeom>
            <a:gradFill flip="none" rotWithShape="1">
              <a:gsLst>
                <a:gs pos="0">
                  <a:srgbClr val="E2AC00"/>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sp>
          <p:nvSpPr>
            <p:cNvPr id="11" name="Trapezoid 8"/>
            <p:cNvSpPr/>
            <p:nvPr/>
          </p:nvSpPr>
          <p:spPr>
            <a:xfrm rot="3000000" flipH="1">
              <a:off x="3257149" y="3952100"/>
              <a:ext cx="1371600" cy="609600"/>
            </a:xfrm>
            <a:prstGeom prst="trapezoid">
              <a:avLst>
                <a:gd name="adj" fmla="val 45313"/>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sp>
          <p:nvSpPr>
            <p:cNvPr id="12" name="Trapezoid 9"/>
            <p:cNvSpPr/>
            <p:nvPr/>
          </p:nvSpPr>
          <p:spPr>
            <a:xfrm rot="5940000" flipH="1">
              <a:off x="2969030" y="2936054"/>
              <a:ext cx="1371600" cy="609600"/>
            </a:xfrm>
            <a:prstGeom prst="trapezoid">
              <a:avLst>
                <a:gd name="adj" fmla="val 45313"/>
              </a:avLst>
            </a:prstGeom>
            <a:gradFill flip="none" rotWithShape="1">
              <a:gsLst>
                <a:gs pos="13411">
                  <a:srgbClr val="DCDA11"/>
                </a:gs>
                <a:gs pos="26400">
                  <a:srgbClr val="BBB722"/>
                </a:gs>
                <a:gs pos="0">
                  <a:srgbClr val="FFFF00"/>
                </a:gs>
                <a:gs pos="50000">
                  <a:srgbClr val="EEECE1">
                    <a:lumMod val="50000"/>
                    <a:shade val="67500"/>
                    <a:satMod val="115000"/>
                  </a:srgbClr>
                </a:gs>
                <a:gs pos="100000">
                  <a:srgbClr val="EEECE1">
                    <a:lumMod val="50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a:defRPr/>
              </a:pPr>
              <a:endParaRPr lang="en-US" sz="1350" kern="0">
                <a:solidFill>
                  <a:prstClr val="white"/>
                </a:solidFill>
                <a:latin typeface="Calibri"/>
              </a:endParaRPr>
            </a:p>
          </p:txBody>
        </p:sp>
      </p:grpSp>
      <p:sp>
        <p:nvSpPr>
          <p:cNvPr id="13" name="Right Arrow 12"/>
          <p:cNvSpPr/>
          <p:nvPr/>
        </p:nvSpPr>
        <p:spPr>
          <a:xfrm>
            <a:off x="3739219" y="2694122"/>
            <a:ext cx="944699" cy="1259681"/>
          </a:xfrm>
          <a:prstGeom prst="rightArrow">
            <a:avLst>
              <a:gd name="adj1" fmla="val 50000"/>
              <a:gd name="adj2" fmla="val 89205"/>
            </a:avLst>
          </a:prstGeom>
          <a:solidFill>
            <a:srgbClr val="FF0000"/>
          </a:solidFill>
          <a:ln w="25400" cap="flat" cmpd="sng" algn="ctr">
            <a:noFill/>
            <a:prstDash val="solid"/>
          </a:ln>
          <a:effectLst/>
        </p:spPr>
        <p:txBody>
          <a:bodyPr anchor="ctr"/>
          <a:lstStyle/>
          <a:p>
            <a:pPr algn="ctr">
              <a:defRPr/>
            </a:pPr>
            <a:endParaRPr lang="en-US" sz="1350" kern="0">
              <a:solidFill>
                <a:prstClr val="white"/>
              </a:solidFill>
              <a:latin typeface="Calibri"/>
            </a:endParaRPr>
          </a:p>
        </p:txBody>
      </p:sp>
      <p:sp>
        <p:nvSpPr>
          <p:cNvPr id="14" name="Rectangle 13"/>
          <p:cNvSpPr/>
          <p:nvPr/>
        </p:nvSpPr>
        <p:spPr>
          <a:xfrm>
            <a:off x="1891089" y="3008566"/>
            <a:ext cx="1870015" cy="631031"/>
          </a:xfrm>
          <a:prstGeom prst="rect">
            <a:avLst/>
          </a:prstGeom>
          <a:solidFill>
            <a:srgbClr val="FF0000"/>
          </a:solidFill>
          <a:ln w="25400" cap="flat" cmpd="sng" algn="ctr">
            <a:noFill/>
            <a:prstDash val="solid"/>
          </a:ln>
          <a:effectLst/>
        </p:spPr>
        <p:txBody>
          <a:bodyPr anchor="ctr"/>
          <a:lstStyle/>
          <a:p>
            <a:pPr algn="ctr">
              <a:defRPr/>
            </a:pPr>
            <a:endParaRPr lang="en-US" sz="1350" kern="0">
              <a:solidFill>
                <a:prstClr val="white"/>
              </a:solidFill>
              <a:latin typeface="Calibri"/>
            </a:endParaRPr>
          </a:p>
        </p:txBody>
      </p:sp>
      <p:sp>
        <p:nvSpPr>
          <p:cNvPr id="15" name="Rectangle 14"/>
          <p:cNvSpPr/>
          <p:nvPr/>
        </p:nvSpPr>
        <p:spPr>
          <a:xfrm>
            <a:off x="1706916" y="3008449"/>
            <a:ext cx="194072" cy="631031"/>
          </a:xfrm>
          <a:prstGeom prst="rect">
            <a:avLst/>
          </a:prstGeom>
          <a:solidFill>
            <a:srgbClr val="EEECE1">
              <a:lumMod val="10000"/>
            </a:srgbClr>
          </a:solidFill>
          <a:ln w="25400" cap="flat" cmpd="sng" algn="ctr">
            <a:noFill/>
            <a:prstDash val="solid"/>
          </a:ln>
          <a:effectLst/>
        </p:spPr>
        <p:txBody>
          <a:bodyPr anchor="ctr"/>
          <a:lstStyle/>
          <a:p>
            <a:pPr algn="ctr">
              <a:defRPr/>
            </a:pPr>
            <a:endParaRPr lang="en-US" sz="1350" kern="0">
              <a:solidFill>
                <a:prstClr val="white"/>
              </a:solidFill>
              <a:latin typeface="Calibri"/>
            </a:endParaRPr>
          </a:p>
        </p:txBody>
      </p:sp>
      <p:sp>
        <p:nvSpPr>
          <p:cNvPr id="16" name="Rectangle 15"/>
          <p:cNvSpPr/>
          <p:nvPr/>
        </p:nvSpPr>
        <p:spPr>
          <a:xfrm>
            <a:off x="1557150" y="3008449"/>
            <a:ext cx="133350" cy="631031"/>
          </a:xfrm>
          <a:prstGeom prst="rect">
            <a:avLst/>
          </a:prstGeom>
          <a:solidFill>
            <a:srgbClr val="EEECE1">
              <a:lumMod val="25000"/>
            </a:srgbClr>
          </a:solidFill>
          <a:ln w="25400" cap="flat" cmpd="sng" algn="ctr">
            <a:noFill/>
            <a:prstDash val="solid"/>
          </a:ln>
          <a:effectLst/>
        </p:spPr>
        <p:txBody>
          <a:bodyPr anchor="ctr"/>
          <a:lstStyle/>
          <a:p>
            <a:pPr algn="ctr">
              <a:defRPr/>
            </a:pPr>
            <a:endParaRPr lang="en-US" sz="1350" kern="0">
              <a:solidFill>
                <a:prstClr val="white"/>
              </a:solidFill>
              <a:latin typeface="Calibri"/>
            </a:endParaRPr>
          </a:p>
        </p:txBody>
      </p:sp>
      <p:sp>
        <p:nvSpPr>
          <p:cNvPr id="17" name="Rectangle 16"/>
          <p:cNvSpPr/>
          <p:nvPr/>
        </p:nvSpPr>
        <p:spPr>
          <a:xfrm>
            <a:off x="1475167" y="3008448"/>
            <a:ext cx="60722" cy="631031"/>
          </a:xfrm>
          <a:prstGeom prst="rect">
            <a:avLst/>
          </a:prstGeom>
          <a:solidFill>
            <a:srgbClr val="EEECE1">
              <a:lumMod val="50000"/>
            </a:srgbClr>
          </a:solidFill>
          <a:ln w="25400" cap="flat" cmpd="sng" algn="ctr">
            <a:noFill/>
            <a:prstDash val="solid"/>
          </a:ln>
          <a:effectLst/>
        </p:spPr>
        <p:txBody>
          <a:bodyPr anchor="ctr"/>
          <a:lstStyle/>
          <a:p>
            <a:pPr algn="ctr">
              <a:defRPr/>
            </a:pPr>
            <a:endParaRPr lang="en-US" sz="1350" kern="0">
              <a:solidFill>
                <a:prstClr val="white"/>
              </a:solidFill>
              <a:latin typeface="Calibri"/>
            </a:endParaRPr>
          </a:p>
        </p:txBody>
      </p:sp>
      <p:sp>
        <p:nvSpPr>
          <p:cNvPr id="18" name="TextBox 17"/>
          <p:cNvSpPr txBox="1"/>
          <p:nvPr/>
        </p:nvSpPr>
        <p:spPr>
          <a:xfrm>
            <a:off x="2752567" y="2101047"/>
            <a:ext cx="1550425" cy="300082"/>
          </a:xfrm>
          <a:prstGeom prst="rect">
            <a:avLst/>
          </a:prstGeom>
          <a:noFill/>
        </p:spPr>
        <p:txBody>
          <a:bodyPr wrap="none">
            <a:spAutoFit/>
          </a:bodyPr>
          <a:lstStyle/>
          <a:p>
            <a:pPr algn="r">
              <a:defRPr/>
            </a:pPr>
            <a:r>
              <a:rPr lang="pt-BR" sz="1350" b="1" dirty="0">
                <a:solidFill>
                  <a:srgbClr val="C00000"/>
                </a:solidFill>
                <a:latin typeface="Arial" pitchFamily="34" charset="0"/>
                <a:cs typeface="Arial" pitchFamily="34" charset="0"/>
              </a:rPr>
              <a:t>Cải cách thể chế</a:t>
            </a:r>
            <a:endParaRPr lang="en-US" sz="1500" b="1" i="1" dirty="0">
              <a:solidFill>
                <a:srgbClr val="C00000"/>
              </a:solidFill>
              <a:latin typeface="Arial" pitchFamily="34" charset="0"/>
              <a:cs typeface="Arial" pitchFamily="34" charset="0"/>
            </a:endParaRPr>
          </a:p>
        </p:txBody>
      </p:sp>
      <p:sp>
        <p:nvSpPr>
          <p:cNvPr id="24" name="TextBox 23"/>
          <p:cNvSpPr txBox="1"/>
          <p:nvPr/>
        </p:nvSpPr>
        <p:spPr>
          <a:xfrm>
            <a:off x="1765688" y="3026529"/>
            <a:ext cx="1916048" cy="530915"/>
          </a:xfrm>
          <a:prstGeom prst="rect">
            <a:avLst/>
          </a:prstGeom>
          <a:noFill/>
        </p:spPr>
        <p:txBody>
          <a:bodyPr wrap="square">
            <a:spAutoFit/>
          </a:bodyPr>
          <a:lstStyle/>
          <a:p>
            <a:pPr algn="ctr">
              <a:defRPr/>
            </a:pPr>
            <a:r>
              <a:rPr lang="pt-BR" sz="1425" b="1" dirty="0">
                <a:solidFill>
                  <a:schemeClr val="bg1"/>
                </a:solidFill>
                <a:latin typeface="Arial" pitchFamily="34" charset="0"/>
                <a:cs typeface="Arial" pitchFamily="34" charset="0"/>
              </a:rPr>
              <a:t>CCHCNN giai đoạn 2021 - 2030 </a:t>
            </a:r>
            <a:endParaRPr lang="en-US" sz="1425" b="1" dirty="0">
              <a:solidFill>
                <a:schemeClr val="bg1"/>
              </a:solidFill>
              <a:latin typeface="Arial" pitchFamily="34" charset="0"/>
              <a:cs typeface="Arial" pitchFamily="34" charset="0"/>
            </a:endParaRPr>
          </a:p>
        </p:txBody>
      </p:sp>
      <p:sp>
        <p:nvSpPr>
          <p:cNvPr id="3" name="Hộp_Văn_Bản 2"/>
          <p:cNvSpPr txBox="1"/>
          <p:nvPr/>
        </p:nvSpPr>
        <p:spPr>
          <a:xfrm>
            <a:off x="2578858" y="1235873"/>
            <a:ext cx="3986284" cy="323165"/>
          </a:xfrm>
          <a:prstGeom prst="rect">
            <a:avLst/>
          </a:prstGeom>
          <a:noFill/>
        </p:spPr>
        <p:txBody>
          <a:bodyPr wrap="none">
            <a:spAutoFit/>
          </a:bodyPr>
          <a:lstStyle/>
          <a:p>
            <a:pPr>
              <a:defRPr/>
            </a:pPr>
            <a:r>
              <a:rPr lang="pt-BR" sz="1500" b="1" dirty="0">
                <a:solidFill>
                  <a:srgbClr val="FF0000"/>
                </a:solidFill>
                <a:latin typeface="Arial" pitchFamily="34" charset="0"/>
                <a:cs typeface="Arial" pitchFamily="34" charset="0"/>
              </a:rPr>
              <a:t>NỘI DUNG CỦA CẢI CÁCH HÀNH CHÍNH</a:t>
            </a:r>
            <a:endParaRPr lang="en-US" sz="1500" b="1" dirty="0">
              <a:solidFill>
                <a:srgbClr val="FF0000"/>
              </a:solidFill>
              <a:latin typeface="Arial" pitchFamily="34" charset="0"/>
              <a:cs typeface="Arial" pitchFamily="34" charset="0"/>
            </a:endParaRPr>
          </a:p>
        </p:txBody>
      </p:sp>
      <p:sp>
        <p:nvSpPr>
          <p:cNvPr id="27" name="TextBox 17"/>
          <p:cNvSpPr txBox="1"/>
          <p:nvPr/>
        </p:nvSpPr>
        <p:spPr>
          <a:xfrm>
            <a:off x="1773163" y="3969472"/>
            <a:ext cx="2538283" cy="507831"/>
          </a:xfrm>
          <a:prstGeom prst="rect">
            <a:avLst/>
          </a:prstGeom>
          <a:noFill/>
        </p:spPr>
        <p:txBody>
          <a:bodyPr wrap="square">
            <a:spAutoFit/>
          </a:bodyPr>
          <a:lstStyle/>
          <a:p>
            <a:pPr>
              <a:defRPr/>
            </a:pPr>
            <a:r>
              <a:rPr lang="pt-BR" sz="1350" b="1" dirty="0">
                <a:solidFill>
                  <a:srgbClr val="C00000"/>
                </a:solidFill>
                <a:latin typeface="Arial" pitchFamily="34" charset="0"/>
                <a:cs typeface="Arial" pitchFamily="34" charset="0"/>
              </a:rPr>
              <a:t>Xây dựng, phát triển Chính phủ điện tử, Chính phủ số</a:t>
            </a:r>
            <a:endParaRPr lang="en-US" sz="1350" b="1" dirty="0">
              <a:solidFill>
                <a:srgbClr val="C00000"/>
              </a:solidFill>
              <a:latin typeface="Arial" pitchFamily="34" charset="0"/>
              <a:cs typeface="Arial" pitchFamily="34" charset="0"/>
            </a:endParaRPr>
          </a:p>
        </p:txBody>
      </p:sp>
      <p:sp>
        <p:nvSpPr>
          <p:cNvPr id="28" name="TextBox 17"/>
          <p:cNvSpPr txBox="1"/>
          <p:nvPr/>
        </p:nvSpPr>
        <p:spPr>
          <a:xfrm>
            <a:off x="5681401" y="2644637"/>
            <a:ext cx="2774690" cy="300082"/>
          </a:xfrm>
          <a:prstGeom prst="rect">
            <a:avLst/>
          </a:prstGeom>
          <a:noFill/>
        </p:spPr>
        <p:txBody>
          <a:bodyPr wrap="square">
            <a:spAutoFit/>
          </a:bodyPr>
          <a:lstStyle/>
          <a:p>
            <a:pPr>
              <a:defRPr/>
            </a:pPr>
            <a:r>
              <a:rPr lang="pt-BR" sz="1350" b="1" dirty="0">
                <a:solidFill>
                  <a:srgbClr val="002060"/>
                </a:solidFill>
                <a:latin typeface="Arial" pitchFamily="34" charset="0"/>
                <a:cs typeface="Arial" pitchFamily="34" charset="0"/>
              </a:rPr>
              <a:t>Cải cách tổ chức bộ máy HCNN</a:t>
            </a:r>
            <a:endParaRPr lang="en-US" sz="1350" b="1" dirty="0">
              <a:solidFill>
                <a:srgbClr val="002060"/>
              </a:solidFill>
              <a:latin typeface="Arial" pitchFamily="34" charset="0"/>
              <a:cs typeface="Arial" pitchFamily="34" charset="0"/>
            </a:endParaRPr>
          </a:p>
        </p:txBody>
      </p:sp>
      <p:sp>
        <p:nvSpPr>
          <p:cNvPr id="29" name="TextBox 17"/>
          <p:cNvSpPr txBox="1"/>
          <p:nvPr/>
        </p:nvSpPr>
        <p:spPr>
          <a:xfrm>
            <a:off x="4997025" y="4311517"/>
            <a:ext cx="2117887" cy="300082"/>
          </a:xfrm>
          <a:prstGeom prst="rect">
            <a:avLst/>
          </a:prstGeom>
          <a:noFill/>
        </p:spPr>
        <p:txBody>
          <a:bodyPr wrap="none">
            <a:spAutoFit/>
          </a:bodyPr>
          <a:lstStyle/>
          <a:p>
            <a:pPr>
              <a:defRPr/>
            </a:pPr>
            <a:r>
              <a:rPr lang="pt-BR" sz="1350" b="1" dirty="0">
                <a:solidFill>
                  <a:srgbClr val="7030A0"/>
                </a:solidFill>
                <a:latin typeface="Arial" pitchFamily="34" charset="0"/>
                <a:cs typeface="Arial" pitchFamily="34" charset="0"/>
              </a:rPr>
              <a:t>Cải cách tài chính công</a:t>
            </a:r>
            <a:endParaRPr lang="en-US" sz="1350" b="1" dirty="0">
              <a:solidFill>
                <a:srgbClr val="7030A0"/>
              </a:solidFill>
              <a:latin typeface="Arial" pitchFamily="34" charset="0"/>
              <a:cs typeface="Arial" pitchFamily="34" charset="0"/>
            </a:endParaRPr>
          </a:p>
        </p:txBody>
      </p:sp>
      <p:sp>
        <p:nvSpPr>
          <p:cNvPr id="30" name="TextBox 17"/>
          <p:cNvSpPr txBox="1"/>
          <p:nvPr/>
        </p:nvSpPr>
        <p:spPr>
          <a:xfrm>
            <a:off x="5790261" y="3595478"/>
            <a:ext cx="2146979" cy="507831"/>
          </a:xfrm>
          <a:prstGeom prst="rect">
            <a:avLst/>
          </a:prstGeom>
          <a:noFill/>
        </p:spPr>
        <p:txBody>
          <a:bodyPr wrap="square">
            <a:spAutoFit/>
          </a:bodyPr>
          <a:lstStyle/>
          <a:p>
            <a:pPr>
              <a:defRPr/>
            </a:pPr>
            <a:r>
              <a:rPr lang="pt-BR" sz="1350" b="1" dirty="0">
                <a:solidFill>
                  <a:srgbClr val="C00000"/>
                </a:solidFill>
                <a:latin typeface="Arial" pitchFamily="34" charset="0"/>
                <a:cs typeface="Arial" pitchFamily="34" charset="0"/>
              </a:rPr>
              <a:t>Cải cách chế độ công vụ</a:t>
            </a:r>
            <a:endParaRPr lang="en-US" sz="1350" b="1" dirty="0">
              <a:solidFill>
                <a:srgbClr val="C00000"/>
              </a:solidFill>
              <a:latin typeface="Arial" pitchFamily="34" charset="0"/>
              <a:cs typeface="Arial" pitchFamily="34" charset="0"/>
            </a:endParaRPr>
          </a:p>
        </p:txBody>
      </p:sp>
      <p:sp>
        <p:nvSpPr>
          <p:cNvPr id="32" name="TextBox 17"/>
          <p:cNvSpPr txBox="1"/>
          <p:nvPr/>
        </p:nvSpPr>
        <p:spPr>
          <a:xfrm>
            <a:off x="5047030" y="1997315"/>
            <a:ext cx="2501679" cy="300082"/>
          </a:xfrm>
          <a:prstGeom prst="rect">
            <a:avLst/>
          </a:prstGeom>
          <a:noFill/>
        </p:spPr>
        <p:txBody>
          <a:bodyPr wrap="square">
            <a:spAutoFit/>
          </a:bodyPr>
          <a:lstStyle/>
          <a:p>
            <a:pPr>
              <a:defRPr/>
            </a:pPr>
            <a:r>
              <a:rPr lang="pt-BR" sz="1350" b="1" dirty="0">
                <a:solidFill>
                  <a:srgbClr val="0070C0"/>
                </a:solidFill>
                <a:latin typeface="Arial" pitchFamily="34" charset="0"/>
                <a:cs typeface="Arial" pitchFamily="34" charset="0"/>
              </a:rPr>
              <a:t>Cải cách thủ tục hành chính</a:t>
            </a:r>
            <a:endParaRPr lang="en-US" sz="1350" b="1" dirty="0">
              <a:solidFill>
                <a:srgbClr val="0070C0"/>
              </a:solidFill>
              <a:latin typeface="Arial" pitchFamily="34" charset="0"/>
              <a:cs typeface="Arial" pitchFamily="34" charset="0"/>
            </a:endParaRPr>
          </a:p>
        </p:txBody>
      </p:sp>
      <p:sp>
        <p:nvSpPr>
          <p:cNvPr id="2" name="Slide Number Placeholder 1">
            <a:extLst>
              <a:ext uri="{FF2B5EF4-FFF2-40B4-BE49-F238E27FC236}">
                <a16:creationId xmlns:a16="http://schemas.microsoft.com/office/drawing/2014/main" id="{71E7D4BA-1543-4472-9818-C5172425CBE0}"/>
              </a:ext>
            </a:extLst>
          </p:cNvPr>
          <p:cNvSpPr>
            <a:spLocks noGrp="1"/>
          </p:cNvSpPr>
          <p:nvPr>
            <p:ph type="sldNum" sz="quarter" idx="12"/>
          </p:nvPr>
        </p:nvSpPr>
        <p:spPr/>
        <p:txBody>
          <a:bodyPr/>
          <a:lstStyle/>
          <a:p>
            <a:fld id="{BA9B540C-44DA-4F69-89C9-7C84606640D3}" type="slidenum">
              <a:rPr lang="en-US" smtClean="0"/>
              <a:pPr/>
              <a:t>4</a:t>
            </a:fld>
            <a:endParaRPr lang="en-US"/>
          </a:p>
        </p:txBody>
      </p:sp>
      <p:sp>
        <p:nvSpPr>
          <p:cNvPr id="5" name="TextBox 4">
            <a:extLst>
              <a:ext uri="{FF2B5EF4-FFF2-40B4-BE49-F238E27FC236}">
                <a16:creationId xmlns:a16="http://schemas.microsoft.com/office/drawing/2014/main" id="{1782C018-8CCB-45A1-ADFF-BE40564073C2}"/>
              </a:ext>
            </a:extLst>
          </p:cNvPr>
          <p:cNvSpPr txBox="1"/>
          <p:nvPr/>
        </p:nvSpPr>
        <p:spPr>
          <a:xfrm>
            <a:off x="2716243" y="5225425"/>
            <a:ext cx="4065287" cy="507831"/>
          </a:xfrm>
          <a:prstGeom prst="rect">
            <a:avLst/>
          </a:prstGeom>
          <a:pattFill prst="pct5">
            <a:fgClr>
              <a:schemeClr val="accent3">
                <a:lumMod val="20000"/>
                <a:lumOff val="80000"/>
              </a:schemeClr>
            </a:fgClr>
            <a:bgClr>
              <a:schemeClr val="bg1"/>
            </a:bgClr>
          </a:pattFill>
          <a:ln w="31750">
            <a:solidFill>
              <a:srgbClr val="C00000"/>
            </a:solidFill>
          </a:ln>
        </p:spPr>
        <p:txBody>
          <a:bodyPr wrap="square" rtlCol="0">
            <a:spAutoFit/>
          </a:bodyPr>
          <a:lstStyle/>
          <a:p>
            <a:pPr algn="ctr"/>
            <a:r>
              <a:rPr lang="en-US" sz="1350" b="1" dirty="0">
                <a:solidFill>
                  <a:srgbClr val="FF0000"/>
                </a:solidFill>
                <a:latin typeface="Arial" panose="020B0604020202020204" pitchFamily="34" charset="0"/>
                <a:cs typeface="Arial" panose="020B0604020202020204" pitchFamily="34" charset="0"/>
              </a:rPr>
              <a:t>Trọng tâm: Cải cách </a:t>
            </a:r>
            <a:r>
              <a:rPr lang="en-US" sz="1350" b="1" dirty="0" err="1">
                <a:solidFill>
                  <a:srgbClr val="FF0000"/>
                </a:solidFill>
                <a:latin typeface="Arial" panose="020B0604020202020204" pitchFamily="34" charset="0"/>
                <a:cs typeface="Arial" panose="020B0604020202020204" pitchFamily="34" charset="0"/>
              </a:rPr>
              <a:t>thể</a:t>
            </a:r>
            <a:r>
              <a:rPr lang="en-US" sz="1350" b="1" dirty="0">
                <a:solidFill>
                  <a:srgbClr val="FF0000"/>
                </a:solidFill>
                <a:latin typeface="Arial" panose="020B0604020202020204" pitchFamily="34" charset="0"/>
                <a:cs typeface="Arial" panose="020B0604020202020204" pitchFamily="34" charset="0"/>
              </a:rPr>
              <a:t> chế; XD </a:t>
            </a:r>
            <a:r>
              <a:rPr lang="en-US" sz="1350" b="1" dirty="0" err="1">
                <a:solidFill>
                  <a:srgbClr val="FF0000"/>
                </a:solidFill>
                <a:latin typeface="Arial" panose="020B0604020202020204" pitchFamily="34" charset="0"/>
                <a:cs typeface="Arial" panose="020B0604020202020204" pitchFamily="34" charset="0"/>
              </a:rPr>
              <a:t>đội</a:t>
            </a:r>
            <a:r>
              <a:rPr lang="en-US" sz="1350" b="1" dirty="0">
                <a:solidFill>
                  <a:srgbClr val="FF0000"/>
                </a:solidFill>
                <a:latin typeface="Arial" panose="020B0604020202020204" pitchFamily="34" charset="0"/>
                <a:cs typeface="Arial" panose="020B0604020202020204" pitchFamily="34" charset="0"/>
              </a:rPr>
              <a:t> </a:t>
            </a:r>
            <a:r>
              <a:rPr lang="en-US" sz="1350" b="1" dirty="0" err="1">
                <a:solidFill>
                  <a:srgbClr val="FF0000"/>
                </a:solidFill>
                <a:latin typeface="Arial" panose="020B0604020202020204" pitchFamily="34" charset="0"/>
                <a:cs typeface="Arial" panose="020B0604020202020204" pitchFamily="34" charset="0"/>
              </a:rPr>
              <a:t>ngũ</a:t>
            </a:r>
            <a:r>
              <a:rPr lang="en-US" sz="1350" b="1" dirty="0">
                <a:solidFill>
                  <a:srgbClr val="FF0000"/>
                </a:solidFill>
                <a:latin typeface="Arial" panose="020B0604020202020204" pitchFamily="34" charset="0"/>
                <a:cs typeface="Arial" panose="020B0604020202020204" pitchFamily="34" charset="0"/>
              </a:rPr>
              <a:t> CBCCVC; Xây </a:t>
            </a:r>
            <a:r>
              <a:rPr lang="en-US" sz="1350" b="1" dirty="0" err="1">
                <a:solidFill>
                  <a:srgbClr val="FF0000"/>
                </a:solidFill>
                <a:latin typeface="Arial" panose="020B0604020202020204" pitchFamily="34" charset="0"/>
                <a:cs typeface="Arial" panose="020B0604020202020204" pitchFamily="34" charset="0"/>
              </a:rPr>
              <a:t>dựng</a:t>
            </a:r>
            <a:r>
              <a:rPr lang="en-US" sz="1350" b="1" dirty="0">
                <a:solidFill>
                  <a:srgbClr val="FF0000"/>
                </a:solidFill>
                <a:latin typeface="Arial" panose="020B0604020202020204" pitchFamily="34" charset="0"/>
                <a:cs typeface="Arial" panose="020B0604020202020204" pitchFamily="34" charset="0"/>
              </a:rPr>
              <a:t>, phát triển CPĐT, CPS</a:t>
            </a:r>
          </a:p>
        </p:txBody>
      </p:sp>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pPr algn="ctr"/>
            <a:r>
              <a:rPr lang="vi-VN" sz="1600" b="1" dirty="0">
                <a:latin typeface="Times New Roman" pitchFamily="18" charset="0"/>
                <a:cs typeface="Times New Roman" pitchFamily="18" charset="0"/>
              </a:rPr>
              <a:t>ý nghĩa và sự cần thiết của phương pháp quản lý theo kết quả</a:t>
            </a:r>
            <a:endParaRPr lang="en-GB" sz="1600"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00628"/>
            <a:ext cx="8064896" cy="5280700"/>
          </a:xfrm>
        </p:spPr>
        <p:txBody>
          <a:bodyPr>
            <a:normAutofit/>
          </a:bodyPr>
          <a:lstStyle/>
          <a:p>
            <a:pPr algn="just">
              <a:spcAft>
                <a:spcPts val="1200"/>
              </a:spcAft>
              <a:buFont typeface="Wingdings" panose="05000000000000000000" pitchFamily="2" charset="2"/>
              <a:buChar char="Ø"/>
            </a:pPr>
            <a:r>
              <a:rPr lang="vi-VN" i="1" dirty="0">
                <a:solidFill>
                  <a:schemeClr val="accent4"/>
                </a:solidFill>
              </a:rPr>
              <a:t>Thứ nhất</a:t>
            </a:r>
            <a:r>
              <a:rPr lang="vi-VN" dirty="0">
                <a:solidFill>
                  <a:schemeClr val="accent4"/>
                </a:solidFill>
              </a:rPr>
              <a:t>, giúp cải tiến công tác lập kế hoạch, đặc biệt nhằm đảm bảo</a:t>
            </a:r>
            <a:r>
              <a:rPr lang="vi-VN" i="1" dirty="0">
                <a:solidFill>
                  <a:schemeClr val="accent4"/>
                </a:solidFill>
              </a:rPr>
              <a:t> </a:t>
            </a:r>
            <a:r>
              <a:rPr lang="vi-VN" dirty="0">
                <a:solidFill>
                  <a:schemeClr val="accent4"/>
                </a:solidFill>
              </a:rPr>
              <a:t>gắn kết các hoạt động công việc với các ưu tiên và các kết quả mong muốn, nhằm đạt được mục tiêu.</a:t>
            </a:r>
            <a:endParaRPr lang="en-GB" dirty="0">
              <a:solidFill>
                <a:schemeClr val="accent4"/>
              </a:solidFill>
            </a:endParaRPr>
          </a:p>
          <a:p>
            <a:pPr algn="just">
              <a:spcAft>
                <a:spcPts val="1200"/>
              </a:spcAft>
              <a:buFont typeface="Wingdings" panose="05000000000000000000" pitchFamily="2" charset="2"/>
              <a:buChar char="Ø"/>
            </a:pPr>
            <a:r>
              <a:rPr lang="vi-VN" i="1" dirty="0">
                <a:solidFill>
                  <a:srgbClr val="7030A0"/>
                </a:solidFill>
              </a:rPr>
              <a:t>Thứ hai</a:t>
            </a:r>
            <a:r>
              <a:rPr lang="vi-VN" dirty="0">
                <a:solidFill>
                  <a:srgbClr val="7030A0"/>
                </a:solidFill>
              </a:rPr>
              <a:t>, thông qua áp dụng công tác xây dựng và quản lý thực thi ngân</a:t>
            </a:r>
            <a:r>
              <a:rPr lang="vi-VN" i="1" dirty="0">
                <a:solidFill>
                  <a:srgbClr val="7030A0"/>
                </a:solidFill>
              </a:rPr>
              <a:t> </a:t>
            </a:r>
            <a:r>
              <a:rPr lang="vi-VN" dirty="0">
                <a:solidFill>
                  <a:srgbClr val="7030A0"/>
                </a:solidFill>
              </a:rPr>
              <a:t>sách hướng vào kết quả, giúp thay đổi tư duy và thực tiễn trong quản lý tài chính.</a:t>
            </a:r>
            <a:endParaRPr lang="en-GB" dirty="0">
              <a:solidFill>
                <a:srgbClr val="7030A0"/>
              </a:solidFill>
            </a:endParaRPr>
          </a:p>
          <a:p>
            <a:pPr algn="just">
              <a:spcAft>
                <a:spcPts val="1200"/>
              </a:spcAft>
              <a:buFont typeface="Wingdings" panose="05000000000000000000" pitchFamily="2" charset="2"/>
              <a:buChar char="Ø"/>
            </a:pPr>
            <a:r>
              <a:rPr lang="vi-VN" i="1" dirty="0">
                <a:solidFill>
                  <a:schemeClr val="accent2">
                    <a:lumMod val="75000"/>
                  </a:schemeClr>
                </a:solidFill>
              </a:rPr>
              <a:t>Thứ ba</a:t>
            </a:r>
            <a:r>
              <a:rPr lang="vi-VN" dirty="0">
                <a:solidFill>
                  <a:schemeClr val="accent2">
                    <a:lumMod val="75000"/>
                  </a:schemeClr>
                </a:solidFill>
              </a:rPr>
              <a:t>, thông qua các kỹ thuật phân tích các vấn đề có liên quan đến</a:t>
            </a:r>
            <a:r>
              <a:rPr lang="vi-VN" i="1" dirty="0">
                <a:solidFill>
                  <a:schemeClr val="accent2">
                    <a:lumMod val="75000"/>
                  </a:schemeClr>
                </a:solidFill>
              </a:rPr>
              <a:t> </a:t>
            </a:r>
            <a:r>
              <a:rPr lang="vi-VN" dirty="0">
                <a:solidFill>
                  <a:schemeClr val="accent2">
                    <a:lumMod val="75000"/>
                  </a:schemeClr>
                </a:solidFill>
              </a:rPr>
              <a:t>nhiều phòng, ban (theo chiều ngang) và đến cấp hành chính cấp dưới (theo chiều dọc) sẽ tăng cường được công tác phối hợp trong xây dựng và quản lý kế hoạch. Đồng thời giúp cho việc phân công thực thi nhiệm vụ được rõ ràng hơn giữa các ngành và các cấp.</a:t>
            </a:r>
            <a:endParaRPr lang="en-GB" dirty="0">
              <a:solidFill>
                <a:schemeClr val="accent2">
                  <a:lumMod val="75000"/>
                </a:schemeClr>
              </a:solidFill>
            </a:endParaRPr>
          </a:p>
          <a:p>
            <a:pPr algn="just">
              <a:spcAft>
                <a:spcPts val="1200"/>
              </a:spcAft>
              <a:buFont typeface="Wingdings" panose="05000000000000000000" pitchFamily="2" charset="2"/>
              <a:buChar char="Ø"/>
            </a:pPr>
            <a:r>
              <a:rPr lang="vi-VN" i="1" dirty="0">
                <a:solidFill>
                  <a:srgbClr val="002060"/>
                </a:solidFill>
              </a:rPr>
              <a:t>Thứ tư</a:t>
            </a:r>
            <a:r>
              <a:rPr lang="vi-VN" dirty="0">
                <a:solidFill>
                  <a:srgbClr val="002060"/>
                </a:solidFill>
              </a:rPr>
              <a:t>, giúp công tác quản lý và phát triển nguồn nhân lực bằng vị trí</a:t>
            </a:r>
            <a:r>
              <a:rPr lang="vi-VN" i="1" dirty="0">
                <a:solidFill>
                  <a:srgbClr val="002060"/>
                </a:solidFill>
              </a:rPr>
              <a:t> </a:t>
            </a:r>
            <a:r>
              <a:rPr lang="vi-VN" dirty="0">
                <a:solidFill>
                  <a:srgbClr val="002060"/>
                </a:solidFill>
              </a:rPr>
              <a:t>việc làm có hiệu quả hơn thông qua sự phân công nhiệm vụ cụ thể hơn, xác định rõ hơn các năng lực của nhân viên cần có để đạt kết quả. Mặt khác, giúp đánh giá chính xác nhu cầu đào tạo và phát triển năng lực...</a:t>
            </a:r>
            <a:endParaRPr lang="en-GB" dirty="0">
              <a:solidFill>
                <a:srgbClr val="002060"/>
              </a:solidFill>
            </a:endParaRPr>
          </a:p>
          <a:p>
            <a:pPr algn="just">
              <a:spcAft>
                <a:spcPts val="1200"/>
              </a:spcAft>
              <a:buFont typeface="Wingdings" panose="05000000000000000000" pitchFamily="2" charset="2"/>
              <a:buChar char="Ø"/>
            </a:pPr>
            <a:r>
              <a:rPr lang="vi-VN" i="1" dirty="0">
                <a:solidFill>
                  <a:srgbClr val="7030A0"/>
                </a:solidFill>
              </a:rPr>
              <a:t>Thứ năm</a:t>
            </a:r>
            <a:r>
              <a:rPr lang="vi-VN" dirty="0">
                <a:solidFill>
                  <a:srgbClr val="7030A0"/>
                </a:solidFill>
              </a:rPr>
              <a:t>, tăng cường tính công khai, tăng cường chất lượng công tác báo</a:t>
            </a:r>
            <a:r>
              <a:rPr lang="vi-VN" i="1" dirty="0">
                <a:solidFill>
                  <a:srgbClr val="7030A0"/>
                </a:solidFill>
              </a:rPr>
              <a:t> </a:t>
            </a:r>
            <a:r>
              <a:rPr lang="vi-VN" dirty="0">
                <a:solidFill>
                  <a:srgbClr val="7030A0"/>
                </a:solidFill>
              </a:rPr>
              <a:t>cáo cũng như các năng lực trong kiểm soát công việc và ra quyết định.</a:t>
            </a:r>
            <a:endParaRPr lang="en-GB" dirty="0">
              <a:solidFill>
                <a:srgbClr val="7030A0"/>
              </a:solidFill>
            </a:endParaRPr>
          </a:p>
          <a:p>
            <a:pPr algn="just">
              <a:spcAft>
                <a:spcPts val="1200"/>
              </a:spcAft>
              <a:buFont typeface="Wingdings" panose="05000000000000000000" pitchFamily="2" charset="2"/>
              <a:buChar char="Ø"/>
            </a:pPr>
            <a:endParaRPr lang="en-GB" dirty="0">
              <a:solidFill>
                <a:srgbClr val="7030A0"/>
              </a:solidFill>
            </a:endParaRPr>
          </a:p>
        </p:txBody>
      </p:sp>
    </p:spTree>
    <p:extLst>
      <p:ext uri="{BB962C8B-B14F-4D97-AF65-F5344CB8AC3E}">
        <p14:creationId xmlns:p14="http://schemas.microsoft.com/office/powerpoint/2010/main" val="224538314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34" y="188640"/>
            <a:ext cx="7520940" cy="548640"/>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vi-VN" sz="2000" b="1" dirty="0">
                <a:latin typeface="Times New Roman" panose="02020603050405020304" pitchFamily="18" charset="0"/>
                <a:cs typeface="Times New Roman" panose="02020603050405020304" pitchFamily="18" charset="0"/>
              </a:rPr>
              <a:t>Khung logic trong xây dựng kế hoạch CCHC</a:t>
            </a:r>
            <a:endParaRPr lang="en-GB"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836712"/>
            <a:ext cx="8568952" cy="5832648"/>
          </a:xfrm>
        </p:spPr>
        <p:txBody>
          <a:bodyPr>
            <a:noAutofit/>
          </a:bodyPr>
          <a:lstStyle/>
          <a:p>
            <a:pPr>
              <a:spcBef>
                <a:spcPts val="600"/>
              </a:spcBef>
              <a:spcAft>
                <a:spcPts val="600"/>
              </a:spcAft>
            </a:pPr>
            <a:r>
              <a:rPr lang="vi-VN" sz="1400" dirty="0">
                <a:solidFill>
                  <a:srgbClr val="00B050"/>
                </a:solidFill>
              </a:rPr>
              <a:t>Một bản kế hoạch, được xây dựng theo phương pháp Khung Lô-gic, tuỳ theo quy mô và phạm vi, có thể bao gồm một số hoặc tất cả các thành phần như sau:</a:t>
            </a:r>
            <a:endParaRPr lang="en-GB" sz="1400" dirty="0">
              <a:solidFill>
                <a:srgbClr val="00B050"/>
              </a:solidFill>
            </a:endParaRPr>
          </a:p>
          <a:p>
            <a:pPr>
              <a:spcBef>
                <a:spcPts val="600"/>
              </a:spcBef>
              <a:spcAft>
                <a:spcPts val="600"/>
              </a:spcAft>
              <a:buFont typeface="Wingdings" panose="05000000000000000000" pitchFamily="2" charset="2"/>
              <a:buChar char="v"/>
            </a:pPr>
            <a:r>
              <a:rPr lang="vi-VN" sz="1400" i="1" dirty="0">
                <a:solidFill>
                  <a:srgbClr val="7030A0"/>
                </a:solidFill>
              </a:rPr>
              <a:t>Mục tiêu dài hạn </a:t>
            </a:r>
            <a:r>
              <a:rPr lang="vi-VN" sz="1400" dirty="0">
                <a:solidFill>
                  <a:srgbClr val="7030A0"/>
                </a:solidFill>
              </a:rPr>
              <a:t>(còn được gọi là mục tiêu phát triển): là những lợi ích</a:t>
            </a:r>
            <a:r>
              <a:rPr lang="vi-VN" sz="1400" i="1" dirty="0">
                <a:solidFill>
                  <a:srgbClr val="7030A0"/>
                </a:solidFill>
              </a:rPr>
              <a:t> </a:t>
            </a:r>
            <a:r>
              <a:rPr lang="vi-VN" sz="1400" dirty="0">
                <a:solidFill>
                  <a:srgbClr val="7030A0"/>
                </a:solidFill>
              </a:rPr>
              <a:t>dài hạn do kế hoạch đem lại. Nói cách khác, đó là những tác động do những kết quả của kế hoạch đem lại sau khi kế hoạch kết thúc.</a:t>
            </a:r>
            <a:endParaRPr lang="en-GB" sz="1400" dirty="0">
              <a:solidFill>
                <a:srgbClr val="7030A0"/>
              </a:solidFill>
            </a:endParaRPr>
          </a:p>
          <a:p>
            <a:pPr>
              <a:spcBef>
                <a:spcPts val="600"/>
              </a:spcBef>
              <a:spcAft>
                <a:spcPts val="600"/>
              </a:spcAft>
              <a:buFont typeface="Wingdings" panose="05000000000000000000" pitchFamily="2" charset="2"/>
              <a:buChar char="v"/>
            </a:pPr>
            <a:r>
              <a:rPr lang="vi-VN" sz="1400" i="1" dirty="0">
                <a:solidFill>
                  <a:srgbClr val="00B050"/>
                </a:solidFill>
              </a:rPr>
              <a:t>Mục tiêu trung hạn hay mục tiêu trực tiếp: </a:t>
            </a:r>
            <a:r>
              <a:rPr lang="vi-VN" sz="1400" dirty="0">
                <a:solidFill>
                  <a:srgbClr val="00B050"/>
                </a:solidFill>
              </a:rPr>
              <a:t>là những lợi ích mà kế hoạch</a:t>
            </a:r>
            <a:r>
              <a:rPr lang="vi-VN" sz="1400" i="1" dirty="0">
                <a:solidFill>
                  <a:srgbClr val="00B050"/>
                </a:solidFill>
              </a:rPr>
              <a:t> </a:t>
            </a:r>
            <a:r>
              <a:rPr lang="vi-VN" sz="1400" dirty="0">
                <a:solidFill>
                  <a:srgbClr val="00B050"/>
                </a:solidFill>
              </a:rPr>
              <a:t>đem lại từ việc hoàn thành các đầu ra và hoạt động/nhiệm vụ cụ thể trong kế hoạch.</a:t>
            </a:r>
            <a:endParaRPr lang="en-GB" sz="1400" dirty="0">
              <a:solidFill>
                <a:srgbClr val="00B050"/>
              </a:solidFill>
            </a:endParaRPr>
          </a:p>
          <a:p>
            <a:pPr>
              <a:spcBef>
                <a:spcPts val="600"/>
              </a:spcBef>
              <a:spcAft>
                <a:spcPts val="600"/>
              </a:spcAft>
              <a:buFont typeface="Wingdings" panose="05000000000000000000" pitchFamily="2" charset="2"/>
              <a:buChar char="v"/>
            </a:pPr>
            <a:r>
              <a:rPr lang="vi-VN" sz="1400" i="1" dirty="0">
                <a:solidFill>
                  <a:srgbClr val="7030A0"/>
                </a:solidFill>
              </a:rPr>
              <a:t>Các đầu ra: </a:t>
            </a:r>
            <a:r>
              <a:rPr lang="vi-VN" sz="1400" dirty="0">
                <a:solidFill>
                  <a:srgbClr val="7030A0"/>
                </a:solidFill>
              </a:rPr>
              <a:t>là những sản phẩm, kết quả công việc mà kế hoạch tạo ra</a:t>
            </a:r>
            <a:r>
              <a:rPr lang="vi-VN" sz="1400" i="1" dirty="0">
                <a:solidFill>
                  <a:srgbClr val="7030A0"/>
                </a:solidFill>
              </a:rPr>
              <a:t> </a:t>
            </a:r>
            <a:r>
              <a:rPr lang="vi-VN" sz="1400" dirty="0">
                <a:solidFill>
                  <a:srgbClr val="7030A0"/>
                </a:solidFill>
              </a:rPr>
              <a:t>thông qua việc hoàn thành các hoạt động hay các nhiệm vụ đã được xác định.</a:t>
            </a:r>
            <a:endParaRPr lang="en-GB" sz="1400" dirty="0">
              <a:solidFill>
                <a:srgbClr val="7030A0"/>
              </a:solidFill>
            </a:endParaRPr>
          </a:p>
          <a:p>
            <a:pPr>
              <a:spcBef>
                <a:spcPts val="600"/>
              </a:spcBef>
              <a:spcAft>
                <a:spcPts val="600"/>
              </a:spcAft>
              <a:buFont typeface="Wingdings" panose="05000000000000000000" pitchFamily="2" charset="2"/>
              <a:buChar char="v"/>
            </a:pPr>
            <a:r>
              <a:rPr lang="vi-VN" sz="1400" i="1" dirty="0">
                <a:solidFill>
                  <a:srgbClr val="00B050"/>
                </a:solidFill>
              </a:rPr>
              <a:t>Các hoạt động: </a:t>
            </a:r>
            <a:r>
              <a:rPr lang="vi-VN" sz="1400" dirty="0">
                <a:solidFill>
                  <a:srgbClr val="00B050"/>
                </a:solidFill>
              </a:rPr>
              <a:t>là tất cả các công việc hay các nhiệm vụ được thực hiện</a:t>
            </a:r>
            <a:r>
              <a:rPr lang="vi-VN" sz="1400" i="1" dirty="0">
                <a:solidFill>
                  <a:srgbClr val="00B050"/>
                </a:solidFill>
              </a:rPr>
              <a:t> </a:t>
            </a:r>
            <a:r>
              <a:rPr lang="vi-VN" sz="1400" dirty="0">
                <a:solidFill>
                  <a:srgbClr val="00B050"/>
                </a:solidFill>
              </a:rPr>
              <a:t>để hoàn thành các đầu ra đã được xác định.</a:t>
            </a:r>
            <a:endParaRPr lang="en-GB" sz="1400" dirty="0">
              <a:solidFill>
                <a:srgbClr val="00B050"/>
              </a:solidFill>
            </a:endParaRPr>
          </a:p>
          <a:p>
            <a:pPr>
              <a:spcBef>
                <a:spcPts val="600"/>
              </a:spcBef>
              <a:spcAft>
                <a:spcPts val="600"/>
              </a:spcAft>
              <a:buFont typeface="Wingdings" panose="05000000000000000000" pitchFamily="2" charset="2"/>
              <a:buChar char="v"/>
            </a:pPr>
            <a:r>
              <a:rPr lang="vi-VN" sz="1400" i="1" dirty="0">
                <a:solidFill>
                  <a:srgbClr val="7030A0"/>
                </a:solidFill>
              </a:rPr>
              <a:t>Các yếu tố đầu vào: </a:t>
            </a:r>
            <a:r>
              <a:rPr lang="vi-VN" sz="1400" dirty="0">
                <a:solidFill>
                  <a:srgbClr val="7030A0"/>
                </a:solidFill>
              </a:rPr>
              <a:t>là các nguồn lực cần thiết để thực hiện các hoạt</a:t>
            </a:r>
            <a:r>
              <a:rPr lang="vi-VN" sz="1400" i="1" dirty="0">
                <a:solidFill>
                  <a:srgbClr val="7030A0"/>
                </a:solidFill>
              </a:rPr>
              <a:t> </a:t>
            </a:r>
            <a:r>
              <a:rPr lang="vi-VN" sz="1400" dirty="0">
                <a:solidFill>
                  <a:srgbClr val="7030A0"/>
                </a:solidFill>
              </a:rPr>
              <a:t>động hay các nhiệm vụ của kế hoạch, bao gồm nguồn nhân lực, chuyên gia, tài chính, thông tin, nguyên vật liệu, trang thiết bị...</a:t>
            </a:r>
            <a:endParaRPr lang="en-GB" sz="1400" dirty="0">
              <a:solidFill>
                <a:srgbClr val="7030A0"/>
              </a:solidFill>
            </a:endParaRPr>
          </a:p>
          <a:p>
            <a:pPr>
              <a:spcBef>
                <a:spcPts val="600"/>
              </a:spcBef>
              <a:spcAft>
                <a:spcPts val="600"/>
              </a:spcAft>
              <a:buFont typeface="Wingdings" panose="05000000000000000000" pitchFamily="2" charset="2"/>
              <a:buChar char="v"/>
            </a:pPr>
            <a:r>
              <a:rPr lang="vi-VN" sz="1400" i="1" dirty="0">
                <a:solidFill>
                  <a:srgbClr val="002060"/>
                </a:solidFill>
              </a:rPr>
              <a:t>Các chỉ số thực hiện (performance indicators): </a:t>
            </a:r>
            <a:r>
              <a:rPr lang="vi-VN" sz="1400" dirty="0">
                <a:solidFill>
                  <a:srgbClr val="002060"/>
                </a:solidFill>
              </a:rPr>
              <a:t>là các thông tin định</a:t>
            </a:r>
            <a:r>
              <a:rPr lang="vi-VN" sz="1400" i="1" dirty="0">
                <a:solidFill>
                  <a:srgbClr val="002060"/>
                </a:solidFill>
              </a:rPr>
              <a:t> </a:t>
            </a:r>
            <a:r>
              <a:rPr lang="vi-VN" sz="1400" dirty="0">
                <a:solidFill>
                  <a:srgbClr val="002060"/>
                </a:solidFill>
              </a:rPr>
              <a:t>lượng hoặc định tính chứng tỏ các hoạt động, nhiệm vụ, các kết quả hay các mục tiêu đã được hoàn thành so với hiện trạng hay so với các yêu cầu đặt ra trong kế hoạch.</a:t>
            </a:r>
            <a:endParaRPr lang="en-GB" sz="1400" dirty="0">
              <a:solidFill>
                <a:srgbClr val="002060"/>
              </a:solidFill>
            </a:endParaRPr>
          </a:p>
          <a:p>
            <a:pPr>
              <a:spcBef>
                <a:spcPts val="600"/>
              </a:spcBef>
              <a:spcAft>
                <a:spcPts val="600"/>
              </a:spcAft>
              <a:buFont typeface="Wingdings" panose="05000000000000000000" pitchFamily="2" charset="2"/>
              <a:buChar char="v"/>
            </a:pPr>
            <a:r>
              <a:rPr lang="vi-VN" sz="1400" i="1" dirty="0">
                <a:solidFill>
                  <a:srgbClr val="FFFF00"/>
                </a:solidFill>
              </a:rPr>
              <a:t>Các phương tiện xác minh (hay sản phẩm): </a:t>
            </a:r>
            <a:r>
              <a:rPr lang="vi-VN" sz="1400" dirty="0">
                <a:solidFill>
                  <a:srgbClr val="FFFF00"/>
                </a:solidFill>
              </a:rPr>
              <a:t>là các tài liệu, văn bản làm</a:t>
            </a:r>
            <a:r>
              <a:rPr lang="vi-VN" sz="1400" i="1" dirty="0">
                <a:solidFill>
                  <a:srgbClr val="FFFF00"/>
                </a:solidFill>
              </a:rPr>
              <a:t> </a:t>
            </a:r>
            <a:r>
              <a:rPr lang="vi-VN" sz="1400" dirty="0">
                <a:solidFill>
                  <a:srgbClr val="FFFF00"/>
                </a:solidFill>
              </a:rPr>
              <a:t>bằng chứng chứng tỏ hoạt động hay kết quả đã hoàn thành.</a:t>
            </a:r>
            <a:endParaRPr lang="en-GB" sz="1400" dirty="0">
              <a:solidFill>
                <a:srgbClr val="FFFF00"/>
              </a:solidFill>
            </a:endParaRPr>
          </a:p>
          <a:p>
            <a:pPr>
              <a:spcBef>
                <a:spcPts val="600"/>
              </a:spcBef>
              <a:spcAft>
                <a:spcPts val="600"/>
              </a:spcAft>
              <a:buFont typeface="Wingdings" panose="05000000000000000000" pitchFamily="2" charset="2"/>
              <a:buChar char="v"/>
            </a:pPr>
            <a:r>
              <a:rPr lang="vi-VN" sz="1400" i="1" dirty="0">
                <a:solidFill>
                  <a:srgbClr val="7030A0"/>
                </a:solidFill>
              </a:rPr>
              <a:t>Các điều kiện thực hiện: </a:t>
            </a:r>
            <a:r>
              <a:rPr lang="vi-VN" sz="1400" dirty="0">
                <a:solidFill>
                  <a:srgbClr val="7030A0"/>
                </a:solidFill>
              </a:rPr>
              <a:t>là các điều kiện bên ngoài mà không nằm trong</a:t>
            </a:r>
            <a:r>
              <a:rPr lang="vi-VN" sz="1400" i="1" dirty="0">
                <a:solidFill>
                  <a:srgbClr val="7030A0"/>
                </a:solidFill>
              </a:rPr>
              <a:t> </a:t>
            </a:r>
            <a:r>
              <a:rPr lang="vi-VN" sz="1400" dirty="0">
                <a:solidFill>
                  <a:srgbClr val="7030A0"/>
                </a:solidFill>
              </a:rPr>
              <a:t>sự kiểm soát của kế hoạch. Chúng cần được đánh giá và được tính đến để đảm bảo không cản trở hay ảnh hưởng đến thực hiện kế hoạch.</a:t>
            </a:r>
            <a:endParaRPr lang="en-GB" sz="1400" dirty="0">
              <a:solidFill>
                <a:srgbClr val="7030A0"/>
              </a:solidFill>
            </a:endParaRPr>
          </a:p>
        </p:txBody>
      </p:sp>
    </p:spTree>
    <p:extLst>
      <p:ext uri="{BB962C8B-B14F-4D97-AF65-F5344CB8AC3E}">
        <p14:creationId xmlns:p14="http://schemas.microsoft.com/office/powerpoint/2010/main" val="82647553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sz="1800" b="1" dirty="0">
                <a:solidFill>
                  <a:srgbClr val="00B050"/>
                </a:solidFill>
              </a:rPr>
              <a:t>Các yêu cầu xây dựng kế hoạch theo khung logic</a:t>
            </a:r>
            <a:endParaRPr lang="en-GB" sz="1800" b="1" dirty="0">
              <a:solidFill>
                <a:srgbClr val="00B050"/>
              </a:solidFill>
            </a:endParaRPr>
          </a:p>
        </p:txBody>
      </p:sp>
      <p:sp>
        <p:nvSpPr>
          <p:cNvPr id="3" name="Content Placeholder 2"/>
          <p:cNvSpPr>
            <a:spLocks noGrp="1"/>
          </p:cNvSpPr>
          <p:nvPr>
            <p:ph idx="1"/>
          </p:nvPr>
        </p:nvSpPr>
        <p:spPr>
          <a:xfrm>
            <a:off x="395536" y="1100628"/>
            <a:ext cx="8280920" cy="5352708"/>
          </a:xfrm>
        </p:spPr>
        <p:txBody>
          <a:bodyPr>
            <a:normAutofit lnSpcReduction="10000"/>
          </a:bodyPr>
          <a:lstStyle/>
          <a:p>
            <a:pPr algn="just">
              <a:buFont typeface="Wingdings" panose="05000000000000000000" pitchFamily="2" charset="2"/>
              <a:buChar char="Ø"/>
            </a:pPr>
            <a:r>
              <a:rPr lang="vi-VN" i="1" dirty="0">
                <a:solidFill>
                  <a:srgbClr val="00B050"/>
                </a:solidFill>
              </a:rPr>
              <a:t>Logic: </a:t>
            </a:r>
            <a:r>
              <a:rPr lang="vi-VN" dirty="0">
                <a:solidFill>
                  <a:srgbClr val="00B050"/>
                </a:solidFill>
              </a:rPr>
              <a:t>trong bản kế hoạch theo khung logic, các thành tố phải đảm bảo</a:t>
            </a:r>
            <a:r>
              <a:rPr lang="vi-VN" i="1" dirty="0">
                <a:solidFill>
                  <a:srgbClr val="00B050"/>
                </a:solidFill>
              </a:rPr>
              <a:t> </a:t>
            </a:r>
            <a:r>
              <a:rPr lang="vi-VN" dirty="0">
                <a:solidFill>
                  <a:srgbClr val="00B050"/>
                </a:solidFill>
              </a:rPr>
              <a:t>các mối quan hệ lô-gic với nhau</a:t>
            </a:r>
            <a:r>
              <a:rPr lang="en-GB" dirty="0">
                <a:solidFill>
                  <a:srgbClr val="00B050"/>
                </a:solidFill>
              </a:rPr>
              <a:t>.</a:t>
            </a:r>
          </a:p>
          <a:p>
            <a:pPr algn="just">
              <a:buFont typeface="Wingdings" panose="05000000000000000000" pitchFamily="2" charset="2"/>
              <a:buChar char="Ø"/>
            </a:pPr>
            <a:r>
              <a:rPr lang="vi-VN" i="1" dirty="0">
                <a:solidFill>
                  <a:schemeClr val="accent3">
                    <a:lumMod val="75000"/>
                  </a:schemeClr>
                </a:solidFill>
              </a:rPr>
              <a:t>Cụ thể: </a:t>
            </a:r>
            <a:r>
              <a:rPr lang="vi-VN" dirty="0">
                <a:solidFill>
                  <a:schemeClr val="accent3">
                    <a:lumMod val="75000"/>
                  </a:schemeClr>
                </a:solidFill>
              </a:rPr>
              <a:t>trong một bản kế hoạch, các nội dung phải được thể hiện cụ thể</a:t>
            </a:r>
            <a:r>
              <a:rPr lang="vi-VN" i="1" dirty="0">
                <a:solidFill>
                  <a:schemeClr val="accent3">
                    <a:lumMod val="75000"/>
                  </a:schemeClr>
                </a:solidFill>
              </a:rPr>
              <a:t> </a:t>
            </a:r>
            <a:r>
              <a:rPr lang="vi-VN" dirty="0">
                <a:solidFill>
                  <a:schemeClr val="accent3">
                    <a:lumMod val="75000"/>
                  </a:schemeClr>
                </a:solidFill>
              </a:rPr>
              <a:t>và chính xác. </a:t>
            </a:r>
            <a:endParaRPr lang="en-GB" dirty="0">
              <a:solidFill>
                <a:schemeClr val="accent3">
                  <a:lumMod val="75000"/>
                </a:schemeClr>
              </a:solidFill>
            </a:endParaRPr>
          </a:p>
          <a:p>
            <a:pPr algn="just">
              <a:buFont typeface="Wingdings" panose="05000000000000000000" pitchFamily="2" charset="2"/>
              <a:buChar char="Ø"/>
            </a:pPr>
            <a:r>
              <a:rPr lang="vi-VN" i="1" dirty="0">
                <a:solidFill>
                  <a:srgbClr val="00B050"/>
                </a:solidFill>
              </a:rPr>
              <a:t>Có thể đo lường được: </a:t>
            </a:r>
            <a:r>
              <a:rPr lang="vi-VN" dirty="0">
                <a:solidFill>
                  <a:srgbClr val="00B050"/>
                </a:solidFill>
              </a:rPr>
              <a:t>xây dựng được một hệ thống các tiêu chí chính</a:t>
            </a:r>
            <a:r>
              <a:rPr lang="vi-VN" i="1" dirty="0">
                <a:solidFill>
                  <a:srgbClr val="00B050"/>
                </a:solidFill>
              </a:rPr>
              <a:t> </a:t>
            </a:r>
            <a:r>
              <a:rPr lang="vi-VN" dirty="0">
                <a:solidFill>
                  <a:srgbClr val="00B050"/>
                </a:solidFill>
              </a:rPr>
              <a:t>xác để đo lường các kết quả công việc và mục tiêu đã định là yêu cầu tối cần thiết trong xây dựng kế hoạch. </a:t>
            </a:r>
            <a:endParaRPr lang="en-GB" dirty="0">
              <a:solidFill>
                <a:srgbClr val="00B050"/>
              </a:solidFill>
            </a:endParaRPr>
          </a:p>
          <a:p>
            <a:pPr algn="just">
              <a:buFont typeface="Wingdings" panose="05000000000000000000" pitchFamily="2" charset="2"/>
              <a:buChar char="Ø"/>
            </a:pPr>
            <a:r>
              <a:rPr lang="vi-VN" i="1" dirty="0">
                <a:solidFill>
                  <a:srgbClr val="FF0000"/>
                </a:solidFill>
              </a:rPr>
              <a:t>Khả thi: </a:t>
            </a:r>
            <a:r>
              <a:rPr lang="vi-VN" dirty="0">
                <a:solidFill>
                  <a:srgbClr val="FF0000"/>
                </a:solidFill>
              </a:rPr>
              <a:t>một kế hoạch tốt là một kế hoạch trong đó các mục tiêu, các</a:t>
            </a:r>
            <a:r>
              <a:rPr lang="vi-VN" i="1" dirty="0">
                <a:solidFill>
                  <a:srgbClr val="FF0000"/>
                </a:solidFill>
              </a:rPr>
              <a:t> </a:t>
            </a:r>
            <a:r>
              <a:rPr lang="vi-VN" dirty="0">
                <a:solidFill>
                  <a:srgbClr val="FF0000"/>
                </a:solidFill>
              </a:rPr>
              <a:t>công việc và các chỉ tiêu kết quả phải đảm bảo tính khả thi, tức là chúng phải thể hiện được tính khách quan với khả năng có thể thực hiện/có thể đạt được trong thực tế.</a:t>
            </a:r>
            <a:endParaRPr lang="en-GB" sz="1050" dirty="0">
              <a:solidFill>
                <a:srgbClr val="FF0000"/>
              </a:solidFill>
            </a:endParaRPr>
          </a:p>
          <a:p>
            <a:pPr lvl="0" algn="just">
              <a:buFont typeface="Wingdings" panose="05000000000000000000" pitchFamily="2" charset="2"/>
              <a:buChar char="Ø"/>
            </a:pPr>
            <a:r>
              <a:rPr lang="vi-VN" i="1" dirty="0">
                <a:solidFill>
                  <a:srgbClr val="00B050"/>
                </a:solidFill>
              </a:rPr>
              <a:t>Có đủ nguồn lực: </a:t>
            </a:r>
            <a:r>
              <a:rPr lang="vi-VN" dirty="0">
                <a:solidFill>
                  <a:srgbClr val="00B050"/>
                </a:solidFill>
              </a:rPr>
              <a:t>một kế hoạch dù được xây dựng tốt phải có đủ nguồn</a:t>
            </a:r>
            <a:r>
              <a:rPr lang="vi-VN" i="1" dirty="0">
                <a:solidFill>
                  <a:srgbClr val="00B050"/>
                </a:solidFill>
              </a:rPr>
              <a:t> </a:t>
            </a:r>
            <a:r>
              <a:rPr lang="vi-VN" dirty="0">
                <a:solidFill>
                  <a:srgbClr val="00B050"/>
                </a:solidFill>
              </a:rPr>
              <a:t>lực phân bổ cho thực hiện các công việc/hoạt động. Nguồn lực quan trọng nhất đây bao gồm: ngân sách cho các công việc/hoạt động, các chuyên gia, các giảng viên ... Các nguồn lực này phải được cam kết và phân bổ đầy đủ và đúng hạn theo tiến trình thực hiện.</a:t>
            </a:r>
            <a:endParaRPr lang="en-GB" sz="1050" dirty="0">
              <a:solidFill>
                <a:srgbClr val="00B050"/>
              </a:solidFill>
            </a:endParaRPr>
          </a:p>
          <a:p>
            <a:pPr lvl="0" algn="just">
              <a:buFont typeface="Wingdings" panose="05000000000000000000" pitchFamily="2" charset="2"/>
              <a:buChar char="Ø"/>
            </a:pPr>
            <a:r>
              <a:rPr lang="vi-VN" i="1" dirty="0">
                <a:solidFill>
                  <a:srgbClr val="7030A0"/>
                </a:solidFill>
              </a:rPr>
              <a:t>Có hạn định thời gian: </a:t>
            </a:r>
            <a:r>
              <a:rPr lang="vi-VN" dirty="0">
                <a:solidFill>
                  <a:srgbClr val="7030A0"/>
                </a:solidFill>
              </a:rPr>
              <a:t>các kết quả, các nhiệm vụ và công việc và các chỉ</a:t>
            </a:r>
            <a:r>
              <a:rPr lang="vi-VN" i="1" dirty="0">
                <a:solidFill>
                  <a:srgbClr val="7030A0"/>
                </a:solidFill>
              </a:rPr>
              <a:t> </a:t>
            </a:r>
            <a:r>
              <a:rPr lang="vi-VN" dirty="0">
                <a:solidFill>
                  <a:srgbClr val="7030A0"/>
                </a:solidFill>
              </a:rPr>
              <a:t>tiêu trong kế hoạch phải được xác định trong một giai đoạn/khuôn khổ thời gian cụ thể và rõ ràng để hoàn thành. Các khuôn khổ thời gian này cũng chính là các mốc thời gian để kiểm điểm hay đánh giá mức độ hoàn thành kết quả công việc.</a:t>
            </a:r>
            <a:endParaRPr lang="en-GB" sz="1050" dirty="0">
              <a:solidFill>
                <a:srgbClr val="7030A0"/>
              </a:solidFill>
            </a:endParaRPr>
          </a:p>
          <a:p>
            <a:pPr algn="just">
              <a:buFont typeface="Wingdings" panose="05000000000000000000" pitchFamily="2" charset="2"/>
              <a:buChar char="Ø"/>
            </a:pPr>
            <a:endParaRPr lang="en-GB" dirty="0">
              <a:solidFill>
                <a:srgbClr val="00B050"/>
              </a:solidFill>
            </a:endParaRPr>
          </a:p>
        </p:txBody>
      </p:sp>
    </p:spTree>
    <p:extLst>
      <p:ext uri="{BB962C8B-B14F-4D97-AF65-F5344CB8AC3E}">
        <p14:creationId xmlns:p14="http://schemas.microsoft.com/office/powerpoint/2010/main" val="187646237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640"/>
            <a:ext cx="7520940" cy="725760"/>
          </a:xfrm>
        </p:spPr>
        <p:txBody>
          <a:bodyPr/>
          <a:lstStyle/>
          <a:p>
            <a:pPr algn="ctr"/>
            <a:r>
              <a:rPr lang="vi-VN" sz="1600" dirty="0">
                <a:latin typeface="Times New Roman" pitchFamily="18" charset="0"/>
                <a:cs typeface="Times New Roman" pitchFamily="18" charset="0"/>
              </a:rPr>
              <a:t>Kế hoạch triển khai các nhiệm vụ CCHC </a:t>
            </a: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vi-VN" sz="1600" dirty="0">
                <a:latin typeface="Times New Roman" pitchFamily="18" charset="0"/>
                <a:cs typeface="Times New Roman" pitchFamily="18" charset="0"/>
              </a:rPr>
              <a:t>(Công văn số </a:t>
            </a:r>
            <a:r>
              <a:rPr lang="en-US" sz="1600" dirty="0">
                <a:latin typeface="Times New Roman" pitchFamily="18" charset="0"/>
                <a:cs typeface="Times New Roman" pitchFamily="18" charset="0"/>
              </a:rPr>
              <a:t>3759</a:t>
            </a:r>
            <a:r>
              <a:rPr lang="vi-VN" sz="1600" dirty="0">
                <a:latin typeface="Times New Roman" pitchFamily="18" charset="0"/>
                <a:cs typeface="Times New Roman" pitchFamily="18" charset="0"/>
              </a:rPr>
              <a:t>/BNV-CCHC của Bộ Nội vụ)</a:t>
            </a: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endParaRPr lang="en-GB" sz="16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569293"/>
              </p:ext>
            </p:extLst>
          </p:nvPr>
        </p:nvGraphicFramePr>
        <p:xfrm>
          <a:off x="395534" y="821603"/>
          <a:ext cx="8424937" cy="5763389"/>
        </p:xfrm>
        <a:graphic>
          <a:graphicData uri="http://schemas.openxmlformats.org/drawingml/2006/table">
            <a:tbl>
              <a:tblPr firstRow="1" firstCol="1" bandRow="1">
                <a:tableStyleId>{5C22544A-7EE6-4342-B048-85BDC9FD1C3A}</a:tableStyleId>
              </a:tblPr>
              <a:tblGrid>
                <a:gridCol w="1078696">
                  <a:extLst>
                    <a:ext uri="{9D8B030D-6E8A-4147-A177-3AD203B41FA5}">
                      <a16:colId xmlns:a16="http://schemas.microsoft.com/office/drawing/2014/main" val="3966710226"/>
                    </a:ext>
                  </a:extLst>
                </a:gridCol>
                <a:gridCol w="1078696">
                  <a:extLst>
                    <a:ext uri="{9D8B030D-6E8A-4147-A177-3AD203B41FA5}">
                      <a16:colId xmlns:a16="http://schemas.microsoft.com/office/drawing/2014/main" val="733351737"/>
                    </a:ext>
                  </a:extLst>
                </a:gridCol>
                <a:gridCol w="1078696">
                  <a:extLst>
                    <a:ext uri="{9D8B030D-6E8A-4147-A177-3AD203B41FA5}">
                      <a16:colId xmlns:a16="http://schemas.microsoft.com/office/drawing/2014/main" val="2421814956"/>
                    </a:ext>
                  </a:extLst>
                </a:gridCol>
                <a:gridCol w="1077934">
                  <a:extLst>
                    <a:ext uri="{9D8B030D-6E8A-4147-A177-3AD203B41FA5}">
                      <a16:colId xmlns:a16="http://schemas.microsoft.com/office/drawing/2014/main" val="199589476"/>
                    </a:ext>
                  </a:extLst>
                </a:gridCol>
                <a:gridCol w="867217">
                  <a:extLst>
                    <a:ext uri="{9D8B030D-6E8A-4147-A177-3AD203B41FA5}">
                      <a16:colId xmlns:a16="http://schemas.microsoft.com/office/drawing/2014/main" val="2579305810"/>
                    </a:ext>
                  </a:extLst>
                </a:gridCol>
                <a:gridCol w="867217">
                  <a:extLst>
                    <a:ext uri="{9D8B030D-6E8A-4147-A177-3AD203B41FA5}">
                      <a16:colId xmlns:a16="http://schemas.microsoft.com/office/drawing/2014/main" val="3590020207"/>
                    </a:ext>
                  </a:extLst>
                </a:gridCol>
                <a:gridCol w="867217">
                  <a:extLst>
                    <a:ext uri="{9D8B030D-6E8A-4147-A177-3AD203B41FA5}">
                      <a16:colId xmlns:a16="http://schemas.microsoft.com/office/drawing/2014/main" val="2938858242"/>
                    </a:ext>
                  </a:extLst>
                </a:gridCol>
                <a:gridCol w="754632">
                  <a:extLst>
                    <a:ext uri="{9D8B030D-6E8A-4147-A177-3AD203B41FA5}">
                      <a16:colId xmlns:a16="http://schemas.microsoft.com/office/drawing/2014/main" val="250843895"/>
                    </a:ext>
                  </a:extLst>
                </a:gridCol>
                <a:gridCol w="754632">
                  <a:extLst>
                    <a:ext uri="{9D8B030D-6E8A-4147-A177-3AD203B41FA5}">
                      <a16:colId xmlns:a16="http://schemas.microsoft.com/office/drawing/2014/main" val="4245011966"/>
                    </a:ext>
                  </a:extLst>
                </a:gridCol>
              </a:tblGrid>
              <a:tr h="374082">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STT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Mục tiêu</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dirty="0" err="1">
                          <a:effectLst/>
                          <a:latin typeface="Times New Roman" panose="02020603050405020304" pitchFamily="18" charset="0"/>
                          <a:cs typeface="Times New Roman" panose="02020603050405020304" pitchFamily="18" charset="0"/>
                        </a:rPr>
                        <a:t>Nhiệm</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vụ</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Hoạt động</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Kết quả/sản phẩm</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Cơ quan chủ trì</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Cơ quan phối hợp</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Thời gian thực hiện</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Kinh phí</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extLst>
                  <a:ext uri="{0D108BD9-81ED-4DB2-BD59-A6C34878D82A}">
                    <a16:rowId xmlns:a16="http://schemas.microsoft.com/office/drawing/2014/main" val="2611948049"/>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I</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Cải cách thể chế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8687871"/>
                  </a:ext>
                </a:extLst>
              </a:tr>
              <a:tr h="65914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Mục tiêu 1. …</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dirty="0" err="1">
                          <a:effectLst/>
                          <a:latin typeface="Times New Roman" panose="02020603050405020304" pitchFamily="18" charset="0"/>
                          <a:cs typeface="Times New Roman" panose="02020603050405020304" pitchFamily="18" charset="0"/>
                        </a:rPr>
                        <a:t>Nhiệm</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vụ</a:t>
                      </a:r>
                      <a:r>
                        <a:rPr lang="en-US" sz="900" dirty="0">
                          <a:effectLst/>
                          <a:latin typeface="Times New Roman" panose="02020603050405020304" pitchFamily="18" charset="0"/>
                          <a:cs typeface="Times New Roman" panose="02020603050405020304" pitchFamily="18" charset="0"/>
                        </a:rPr>
                        <a:t> 1…</a:t>
                      </a:r>
                    </a:p>
                    <a:p>
                      <a:pPr marR="2540" indent="450850" algn="l">
                        <a:lnSpc>
                          <a:spcPct val="103000"/>
                        </a:lnSpc>
                        <a:spcBef>
                          <a:spcPts val="600"/>
                        </a:spcBef>
                        <a:spcAft>
                          <a:spcPts val="600"/>
                        </a:spcAft>
                      </a:pPr>
                      <a:r>
                        <a:rPr lang="en-US" sz="900" dirty="0" err="1">
                          <a:effectLst/>
                          <a:latin typeface="Times New Roman" panose="02020603050405020304" pitchFamily="18" charset="0"/>
                          <a:cs typeface="Times New Roman" panose="02020603050405020304" pitchFamily="18" charset="0"/>
                        </a:rPr>
                        <a:t>Nhiệm</a:t>
                      </a:r>
                      <a:r>
                        <a:rPr lang="en-US" sz="900" dirty="0">
                          <a:effectLst/>
                          <a:latin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cs typeface="Times New Roman" panose="02020603050405020304" pitchFamily="18" charset="0"/>
                        </a:rPr>
                        <a:t>vụ</a:t>
                      </a:r>
                      <a:r>
                        <a:rPr lang="en-US" sz="900" dirty="0">
                          <a:effectLst/>
                          <a:latin typeface="Times New Roman" panose="02020603050405020304" pitchFamily="18" charset="0"/>
                          <a:cs typeface="Times New Roman" panose="02020603050405020304" pitchFamily="18" charset="0"/>
                        </a:rPr>
                        <a:t> 2…</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600" dirty="0" err="1">
                          <a:effectLst/>
                          <a:latin typeface="Times New Roman" panose="02020603050405020304" pitchFamily="18" charset="0"/>
                          <a:cs typeface="Times New Roman" panose="02020603050405020304" pitchFamily="18" charset="0"/>
                        </a:rPr>
                        <a:t>Hoạt</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động</a:t>
                      </a:r>
                      <a:r>
                        <a:rPr lang="en-US" sz="600" dirty="0">
                          <a:effectLst/>
                          <a:latin typeface="Times New Roman" panose="02020603050405020304" pitchFamily="18" charset="0"/>
                          <a:cs typeface="Times New Roman" panose="02020603050405020304" pitchFamily="18" charset="0"/>
                        </a:rPr>
                        <a:t> 1:</a:t>
                      </a:r>
                    </a:p>
                    <a:p>
                      <a:pPr marR="2540" indent="450850" algn="l">
                        <a:lnSpc>
                          <a:spcPct val="103000"/>
                        </a:lnSpc>
                        <a:spcBef>
                          <a:spcPts val="600"/>
                        </a:spcBef>
                        <a:spcAft>
                          <a:spcPts val="600"/>
                        </a:spcAft>
                      </a:pPr>
                      <a:r>
                        <a:rPr lang="en-US" sz="600" dirty="0" err="1">
                          <a:effectLst/>
                          <a:latin typeface="Times New Roman" panose="02020603050405020304" pitchFamily="18" charset="0"/>
                          <a:cs typeface="Times New Roman" panose="02020603050405020304" pitchFamily="18" charset="0"/>
                        </a:rPr>
                        <a:t>Hoạt</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động</a:t>
                      </a:r>
                      <a:r>
                        <a:rPr lang="en-US" sz="600" dirty="0">
                          <a:effectLst/>
                          <a:latin typeface="Times New Roman" panose="02020603050405020304" pitchFamily="18" charset="0"/>
                          <a:cs typeface="Times New Roman" panose="02020603050405020304" pitchFamily="18" charset="0"/>
                        </a:rPr>
                        <a:t> 2: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Quyết</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định</a:t>
                      </a:r>
                      <a:endParaRPr lang="en-US" sz="600" dirty="0">
                        <a:effectLst/>
                        <a:latin typeface="Times New Roman" panose="02020603050405020304" pitchFamily="18" charset="0"/>
                        <a:cs typeface="Times New Roman" panose="02020603050405020304" pitchFamily="18" charset="0"/>
                      </a:endParaRPr>
                    </a:p>
                    <a:p>
                      <a:pPr marR="2540" indent="450850" algn="l">
                        <a:lnSpc>
                          <a:spcPct val="103000"/>
                        </a:lnSpc>
                        <a:spcBef>
                          <a:spcPts val="600"/>
                        </a:spcBef>
                        <a:spcAft>
                          <a:spcPts val="600"/>
                        </a:spcAft>
                      </a:pP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Kế</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hoạch</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p>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528545095"/>
                  </a:ext>
                </a:extLst>
              </a:tr>
              <a:tr h="659143">
                <a:tc vMerge="1">
                  <a:txBody>
                    <a:bodyPr/>
                    <a:lstStyle/>
                    <a:p>
                      <a:endParaRPr lang="en-US"/>
                    </a:p>
                  </a:txBody>
                  <a:tcPr/>
                </a:tc>
                <a:tc>
                  <a:txBody>
                    <a:bodyPr/>
                    <a:lstStyle/>
                    <a:p>
                      <a:pPr marR="2540" indent="450850" algn="just">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Mục tiêu 2………</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 Nhiệm vụ 1…</a:t>
                      </a:r>
                    </a:p>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Nhiệm vụ 2…</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600" dirty="0" err="1">
                          <a:effectLst/>
                          <a:latin typeface="Times New Roman" panose="02020603050405020304" pitchFamily="18" charset="0"/>
                          <a:cs typeface="Times New Roman" panose="02020603050405020304" pitchFamily="18" charset="0"/>
                        </a:rPr>
                        <a:t>Hoạt</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động</a:t>
                      </a:r>
                      <a:r>
                        <a:rPr lang="en-US" sz="600" dirty="0">
                          <a:effectLst/>
                          <a:latin typeface="Times New Roman" panose="02020603050405020304" pitchFamily="18" charset="0"/>
                          <a:cs typeface="Times New Roman" panose="02020603050405020304" pitchFamily="18" charset="0"/>
                        </a:rPr>
                        <a:t> 1:</a:t>
                      </a:r>
                    </a:p>
                    <a:p>
                      <a:pPr marR="2540" indent="450850" algn="l">
                        <a:lnSpc>
                          <a:spcPct val="103000"/>
                        </a:lnSpc>
                        <a:spcBef>
                          <a:spcPts val="600"/>
                        </a:spcBef>
                        <a:spcAft>
                          <a:spcPts val="600"/>
                        </a:spcAft>
                      </a:pPr>
                      <a:r>
                        <a:rPr lang="en-US" sz="600" dirty="0" err="1">
                          <a:effectLst/>
                          <a:latin typeface="Times New Roman" panose="02020603050405020304" pitchFamily="18" charset="0"/>
                          <a:cs typeface="Times New Roman" panose="02020603050405020304" pitchFamily="18" charset="0"/>
                        </a:rPr>
                        <a:t>Hoạt</a:t>
                      </a:r>
                      <a:r>
                        <a:rPr lang="en-US" sz="600" dirty="0">
                          <a:effectLst/>
                          <a:latin typeface="Times New Roman" panose="02020603050405020304" pitchFamily="18" charset="0"/>
                          <a:cs typeface="Times New Roman" panose="02020603050405020304" pitchFamily="18" charset="0"/>
                        </a:rPr>
                        <a:t> </a:t>
                      </a:r>
                      <a:r>
                        <a:rPr lang="en-US" sz="600" dirty="0" err="1">
                          <a:effectLst/>
                          <a:latin typeface="Times New Roman" panose="02020603050405020304" pitchFamily="18" charset="0"/>
                          <a:cs typeface="Times New Roman" panose="02020603050405020304" pitchFamily="18" charset="0"/>
                        </a:rPr>
                        <a:t>động</a:t>
                      </a:r>
                      <a:r>
                        <a:rPr lang="en-US" sz="600" dirty="0">
                          <a:effectLst/>
                          <a:latin typeface="Times New Roman" panose="02020603050405020304" pitchFamily="18" charset="0"/>
                          <a:cs typeface="Times New Roman" panose="02020603050405020304" pitchFamily="18" charset="0"/>
                        </a:rPr>
                        <a:t> 2: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600" dirty="0">
                          <a:effectLst/>
                          <a:latin typeface="Times New Roman" panose="02020603050405020304" pitchFamily="18" charset="0"/>
                          <a:cs typeface="Times New Roman" panose="02020603050405020304" pitchFamily="18" charset="0"/>
                        </a:rPr>
                        <a:t> </a:t>
                      </a:r>
                      <a:endParaRPr lang="en-US" sz="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 </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extLst>
                  <a:ext uri="{0D108BD9-81ED-4DB2-BD59-A6C34878D82A}">
                    <a16:rowId xmlns:a16="http://schemas.microsoft.com/office/drawing/2014/main" val="3360673122"/>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II</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Cải cách thủ tục hành chính</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386642"/>
                  </a:ext>
                </a:extLst>
              </a:tr>
              <a:tr h="21858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3284746411"/>
                  </a:ext>
                </a:extLst>
              </a:tr>
              <a:tr h="218583">
                <a:tc vMerge="1">
                  <a:txBody>
                    <a:bodyPr/>
                    <a:lstStyle/>
                    <a:p>
                      <a:endParaRPr lang="en-US"/>
                    </a:p>
                  </a:txBody>
                  <a:tcPr/>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3948719743"/>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IIII</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Cải cách tổ chức bộ máy hành chính nhà nước</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920018"/>
                  </a:ext>
                </a:extLst>
              </a:tr>
              <a:tr h="21858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513960555"/>
                  </a:ext>
                </a:extLst>
              </a:tr>
              <a:tr h="218583">
                <a:tc vMerge="1">
                  <a:txBody>
                    <a:bodyPr/>
                    <a:lstStyle/>
                    <a:p>
                      <a:endParaRPr lang="en-US"/>
                    </a:p>
                  </a:txBody>
                  <a:tcPr/>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362724529"/>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IV</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Cải cách chế độ công vụ</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5019491"/>
                  </a:ext>
                </a:extLst>
              </a:tr>
              <a:tr h="21858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590290474"/>
                  </a:ext>
                </a:extLst>
              </a:tr>
              <a:tr h="218583">
                <a:tc vMerge="1">
                  <a:txBody>
                    <a:bodyPr/>
                    <a:lstStyle/>
                    <a:p>
                      <a:endParaRPr lang="en-US"/>
                    </a:p>
                  </a:txBody>
                  <a:tcPr/>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3801689928"/>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V</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Cải cách tài chính công</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4481822"/>
                  </a:ext>
                </a:extLst>
              </a:tr>
              <a:tr h="21858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2522937769"/>
                  </a:ext>
                </a:extLst>
              </a:tr>
              <a:tr h="218583">
                <a:tc vMerge="1">
                  <a:txBody>
                    <a:bodyPr/>
                    <a:lstStyle/>
                    <a:p>
                      <a:endParaRPr lang="en-US"/>
                    </a:p>
                  </a:txBody>
                  <a:tcPr/>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1672932438"/>
                  </a:ext>
                </a:extLst>
              </a:tr>
              <a:tr h="189184">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VI</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Xây dựng và phát triển Chính phủ điện tử, Chính phủ số</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693751"/>
                  </a:ext>
                </a:extLst>
              </a:tr>
              <a:tr h="218583">
                <a:tc rowSpan="2">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4150906461"/>
                  </a:ext>
                </a:extLst>
              </a:tr>
              <a:tr h="218583">
                <a:tc vMerge="1">
                  <a:txBody>
                    <a:bodyPr/>
                    <a:lstStyle/>
                    <a:p>
                      <a:endParaRPr lang="en-US"/>
                    </a:p>
                  </a:txBody>
                  <a:tcPr/>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4198916457"/>
                  </a:ext>
                </a:extLst>
              </a:tr>
              <a:tr h="181273">
                <a:tc>
                  <a:txBody>
                    <a:bodyPr/>
                    <a:lstStyle/>
                    <a:p>
                      <a:pPr marR="2540" indent="450850" algn="ctr">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VII</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gridSpan="8">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Công tác chỉ đạo điều hành</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8918309"/>
                  </a:ext>
                </a:extLst>
              </a:tr>
              <a:tr h="218583">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3135731488"/>
                  </a:ext>
                </a:extLst>
              </a:tr>
              <a:tr h="218583">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 </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just">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nchor="ctr"/>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a:effectLst/>
                          <a:latin typeface="Times New Roman" panose="02020603050405020304" pitchFamily="18" charset="0"/>
                          <a:cs typeface="Times New Roman" panose="02020603050405020304" pitchFamily="18" charset="0"/>
                        </a:rPr>
                        <a:t>…..</a:t>
                      </a:r>
                      <a:endParaRPr lang="en-U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tc>
                  <a:txBody>
                    <a:bodyPr/>
                    <a:lstStyle/>
                    <a:p>
                      <a:pPr marR="2540" indent="450850" algn="l">
                        <a:lnSpc>
                          <a:spcPct val="103000"/>
                        </a:lnSpc>
                        <a:spcBef>
                          <a:spcPts val="600"/>
                        </a:spcBef>
                        <a:spcAft>
                          <a:spcPts val="600"/>
                        </a:spcAft>
                      </a:pPr>
                      <a:r>
                        <a:rPr lang="en-US" sz="900" dirty="0">
                          <a:effectLst/>
                          <a:latin typeface="Times New Roman" panose="02020603050405020304" pitchFamily="18" charset="0"/>
                          <a:cs typeface="Times New Roman" panose="02020603050405020304" pitchFamily="18" charset="0"/>
                        </a:rPr>
                        <a:t>……</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17" marR="0" marT="15926" marB="0"/>
                </a:tc>
                <a:extLst>
                  <a:ext uri="{0D108BD9-81ED-4DB2-BD59-A6C34878D82A}">
                    <a16:rowId xmlns:a16="http://schemas.microsoft.com/office/drawing/2014/main" val="2408290244"/>
                  </a:ext>
                </a:extLst>
              </a:tr>
            </a:tbl>
          </a:graphicData>
        </a:graphic>
      </p:graphicFrame>
    </p:spTree>
    <p:extLst>
      <p:ext uri="{BB962C8B-B14F-4D97-AF65-F5344CB8AC3E}">
        <p14:creationId xmlns:p14="http://schemas.microsoft.com/office/powerpoint/2010/main" val="359710418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vi-VN" b="1" dirty="0">
                <a:latin typeface="Times New Roman" panose="02020603050405020304" pitchFamily="18" charset="0"/>
                <a:cs typeface="Times New Roman" panose="02020603050405020304" pitchFamily="18" charset="0"/>
              </a:rPr>
              <a:t>Tổ chức thực hiện kế hoạch CCHC</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12776"/>
            <a:ext cx="8568952" cy="3816424"/>
          </a:xfrm>
        </p:spPr>
        <p:txBody>
          <a:bodyPr>
            <a:noAutofit/>
          </a:bodyPr>
          <a:lstStyle/>
          <a:p>
            <a:pPr lvl="1">
              <a:spcBef>
                <a:spcPts val="600"/>
              </a:spcBef>
              <a:spcAft>
                <a:spcPts val="1200"/>
              </a:spcAft>
              <a:buFont typeface="Wingdings" panose="05000000000000000000" pitchFamily="2" charset="2"/>
              <a:buChar char="v"/>
            </a:pPr>
            <a:r>
              <a:rPr lang="vi-VN" sz="2400" b="1" dirty="0"/>
              <a:t> </a:t>
            </a:r>
            <a:r>
              <a:rPr lang="vi-VN" sz="2400" b="1" dirty="0">
                <a:latin typeface="Arial (Body)"/>
              </a:rPr>
              <a:t>Chỉ đạo tổ chức xây dựng phương án</a:t>
            </a:r>
            <a:r>
              <a:rPr lang="en-US" sz="2400" b="1" dirty="0">
                <a:latin typeface="Arial (Body)"/>
              </a:rPr>
              <a:t>, </a:t>
            </a:r>
            <a:r>
              <a:rPr lang="en-US" sz="2400" b="1" dirty="0" err="1">
                <a:latin typeface="Arial (Body)"/>
              </a:rPr>
              <a:t>phân</a:t>
            </a:r>
            <a:r>
              <a:rPr lang="en-US" sz="2400" b="1" dirty="0">
                <a:latin typeface="Arial (Body)"/>
              </a:rPr>
              <a:t> </a:t>
            </a:r>
            <a:r>
              <a:rPr lang="en-US" sz="2400" b="1" dirty="0" err="1">
                <a:latin typeface="Arial (Body)"/>
              </a:rPr>
              <a:t>công</a:t>
            </a:r>
            <a:r>
              <a:rPr lang="vi-VN" sz="2400" b="1" dirty="0">
                <a:latin typeface="Arial (Body)"/>
              </a:rPr>
              <a:t> thực hiện các nhiệm vụ.</a:t>
            </a:r>
            <a:endParaRPr lang="en-GB" sz="2400" b="1" dirty="0">
              <a:latin typeface="Arial (Body)"/>
            </a:endParaRPr>
          </a:p>
          <a:p>
            <a:pPr lvl="1">
              <a:spcBef>
                <a:spcPts val="600"/>
              </a:spcBef>
              <a:spcAft>
                <a:spcPts val="1200"/>
              </a:spcAft>
              <a:buFont typeface="Wingdings" panose="05000000000000000000" pitchFamily="2" charset="2"/>
              <a:buChar char="v"/>
            </a:pPr>
            <a:r>
              <a:rPr lang="vi-VN" sz="2400" b="1" dirty="0">
                <a:solidFill>
                  <a:srgbClr val="00B050"/>
                </a:solidFill>
              </a:rPr>
              <a:t> Phân công huy động nguồn lực thực hiện kế hoạch.</a:t>
            </a:r>
            <a:endParaRPr lang="en-GB" sz="2400" b="1" dirty="0">
              <a:solidFill>
                <a:srgbClr val="00B050"/>
              </a:solidFill>
            </a:endParaRPr>
          </a:p>
          <a:p>
            <a:pPr lvl="1">
              <a:spcBef>
                <a:spcPts val="600"/>
              </a:spcBef>
              <a:spcAft>
                <a:spcPts val="1200"/>
              </a:spcAft>
              <a:buFont typeface="Wingdings" panose="05000000000000000000" pitchFamily="2" charset="2"/>
              <a:buChar char="v"/>
            </a:pPr>
            <a:r>
              <a:rPr lang="vi-VN" sz="2400" b="1" dirty="0"/>
              <a:t>Chỉ đạo công tác theo dõi và giám sát, kiểm tra và đánh giá thực hiện.</a:t>
            </a:r>
            <a:endParaRPr lang="en-GB" sz="2400" b="1" dirty="0"/>
          </a:p>
          <a:p>
            <a:pPr>
              <a:spcBef>
                <a:spcPts val="600"/>
              </a:spcBef>
              <a:spcAft>
                <a:spcPts val="1200"/>
              </a:spcAft>
              <a:buFont typeface="Wingdings" panose="05000000000000000000" pitchFamily="2" charset="2"/>
              <a:buChar char="v"/>
            </a:pPr>
            <a:r>
              <a:rPr lang="vi-VN" sz="2400" b="1" dirty="0">
                <a:solidFill>
                  <a:srgbClr val="7030A0"/>
                </a:solidFill>
              </a:rPr>
              <a:t>Chỉ đạo xử lý vướng mắc, vi phạm trong quá trình thực hiện kế hoạch.</a:t>
            </a:r>
            <a:endParaRPr lang="en-GB" sz="2400" b="1" dirty="0">
              <a:solidFill>
                <a:srgbClr val="7030A0"/>
              </a:solidFill>
            </a:endParaRPr>
          </a:p>
        </p:txBody>
      </p:sp>
    </p:spTree>
    <p:extLst>
      <p:ext uri="{BB962C8B-B14F-4D97-AF65-F5344CB8AC3E}">
        <p14:creationId xmlns:p14="http://schemas.microsoft.com/office/powerpoint/2010/main" val="299709862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vi-VN" sz="2400" b="1" dirty="0"/>
              <a:t>BÁO CÁO CÔNG TÁC CẢI CÁCH HÀNH CHÍNH</a:t>
            </a:r>
            <a:endParaRPr lang="en-GB" sz="2400" dirty="0"/>
          </a:p>
        </p:txBody>
      </p:sp>
      <p:sp>
        <p:nvSpPr>
          <p:cNvPr id="3" name="Content Placeholder 2"/>
          <p:cNvSpPr>
            <a:spLocks noGrp="1"/>
          </p:cNvSpPr>
          <p:nvPr>
            <p:ph idx="1"/>
          </p:nvPr>
        </p:nvSpPr>
        <p:spPr>
          <a:xfrm>
            <a:off x="323528" y="1100628"/>
            <a:ext cx="8640960" cy="5352708"/>
          </a:xfrm>
        </p:spPr>
        <p:txBody>
          <a:bodyPr>
            <a:normAutofit/>
          </a:bodyPr>
          <a:lstStyle/>
          <a:p>
            <a:pPr algn="just"/>
            <a:r>
              <a:rPr lang="vi-VN" sz="2400" dirty="0">
                <a:latin typeface="Times New Roman" panose="02020603050405020304" pitchFamily="18" charset="0"/>
                <a:cs typeface="Times New Roman" panose="02020603050405020304" pitchFamily="18" charset="0"/>
              </a:rPr>
              <a:t>Khái niệm báo cáo</a:t>
            </a:r>
            <a:endParaRPr lang="en-GB" sz="2400" dirty="0">
              <a:latin typeface="Times New Roman" panose="02020603050405020304" pitchFamily="18" charset="0"/>
              <a:cs typeface="Times New Roman" panose="02020603050405020304" pitchFamily="18" charset="0"/>
            </a:endParaRPr>
          </a:p>
          <a:p>
            <a:pPr algn="just">
              <a:spcAft>
                <a:spcPts val="1200"/>
              </a:spcAft>
              <a:buFont typeface="Wingdings" panose="05000000000000000000" pitchFamily="2" charset="2"/>
              <a:buChar char="v"/>
            </a:pPr>
            <a:r>
              <a:rPr lang="vi-VN" sz="2400" dirty="0">
                <a:solidFill>
                  <a:srgbClr val="00B050"/>
                </a:solidFill>
                <a:latin typeface="Times New Roman" panose="02020603050405020304" pitchFamily="18" charset="0"/>
                <a:cs typeface="Times New Roman" panose="02020603050405020304" pitchFamily="18" charset="0"/>
              </a:rPr>
              <a:t>Báo cáo là một loại văn bản dùng để trình bày một sự việc hoặc các kết quả hoạt động của một cơ quan, tổ chức trong một thời gian nhất định, qua đó cơ quan, tổ chức có thể đánh giá tình hình thực tế của việc quản lý, lãnh đạo định hướng những chủ trương mới phù hợp.</a:t>
            </a:r>
            <a:endParaRPr lang="en-GB" sz="2400" dirty="0">
              <a:solidFill>
                <a:srgbClr val="00B050"/>
              </a:solidFill>
              <a:latin typeface="Times New Roman" panose="02020603050405020304" pitchFamily="18" charset="0"/>
              <a:cs typeface="Times New Roman" panose="02020603050405020304" pitchFamily="18" charset="0"/>
            </a:endParaRPr>
          </a:p>
          <a:p>
            <a:pPr algn="just">
              <a:spcAft>
                <a:spcPts val="1200"/>
              </a:spcAft>
              <a:buFont typeface="Wingdings" panose="05000000000000000000" pitchFamily="2" charset="2"/>
              <a:buChar char="v"/>
            </a:pPr>
            <a:r>
              <a:rPr lang="vi-VN" sz="2400" dirty="0">
                <a:solidFill>
                  <a:srgbClr val="7030A0"/>
                </a:solidFill>
                <a:latin typeface="Times New Roman" panose="02020603050405020304" pitchFamily="18" charset="0"/>
                <a:cs typeface="Times New Roman" panose="02020603050405020304" pitchFamily="18" charset="0"/>
              </a:rPr>
              <a:t>Báo cáo trong quản lý nhà nước là loại văn bản dùng để phản ánh tình hình thực tế, trình bày kết quả hoạt động công việc trong hoạt động của cơ quan nhà nước, giúp cho việc đánh giá tình hình quản lý, lãnh đạo và đề xuất những biện pháp, chủ trương quản lý mới</a:t>
            </a:r>
            <a:endParaRPr lang="en-GB"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02469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C000"/>
                </a:solidFill>
                <a:latin typeface="Times New Roman" panose="02020603050405020304" pitchFamily="18" charset="0"/>
                <a:cs typeface="Times New Roman" panose="02020603050405020304" pitchFamily="18" charset="0"/>
              </a:rPr>
              <a:t>CẤU TRÚC CỦA BÁO CÁO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942241"/>
              </p:ext>
            </p:extLst>
          </p:nvPr>
        </p:nvGraphicFramePr>
        <p:xfrm>
          <a:off x="822960" y="1100628"/>
          <a:ext cx="7853496" cy="528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41858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vi-VN" b="1" dirty="0"/>
              <a:t>Yêu cầu của báo cáo</a:t>
            </a:r>
            <a:endParaRPr lang="en-GB" dirty="0"/>
          </a:p>
        </p:txBody>
      </p:sp>
      <p:sp>
        <p:nvSpPr>
          <p:cNvPr id="3" name="Content Placeholder 2"/>
          <p:cNvSpPr>
            <a:spLocks noGrp="1"/>
          </p:cNvSpPr>
          <p:nvPr>
            <p:ph idx="1"/>
          </p:nvPr>
        </p:nvSpPr>
        <p:spPr>
          <a:xfrm>
            <a:off x="822960" y="1100628"/>
            <a:ext cx="7520940" cy="5496724"/>
          </a:xfrm>
        </p:spPr>
        <p:txBody>
          <a:bodyPr>
            <a:normAutofit fontScale="85000" lnSpcReduction="10000"/>
          </a:bodyPr>
          <a:lstStyle/>
          <a:p>
            <a:r>
              <a:rPr lang="vi-VN" i="1" dirty="0">
                <a:solidFill>
                  <a:srgbClr val="FF0000"/>
                </a:solidFill>
              </a:rPr>
              <a:t>Về nội dung</a:t>
            </a:r>
            <a:endParaRPr lang="en-GB" dirty="0">
              <a:solidFill>
                <a:srgbClr val="FF0000"/>
              </a:solidFill>
            </a:endParaRPr>
          </a:p>
          <a:p>
            <a:pPr lvl="0"/>
            <a:r>
              <a:rPr lang="vi-VN" dirty="0"/>
              <a:t>- Bố cục của báo cáo phải đầy đủ, rõ ràng;</a:t>
            </a:r>
            <a:endParaRPr lang="en-GB" dirty="0"/>
          </a:p>
          <a:p>
            <a:pPr lvl="0"/>
            <a:r>
              <a:rPr lang="vi-VN" dirty="0"/>
              <a:t>- Thông tin chính xác, đầy đủ không thêm hay bớt thông tin;</a:t>
            </a:r>
            <a:endParaRPr lang="en-GB" dirty="0"/>
          </a:p>
          <a:p>
            <a:pPr lvl="0"/>
            <a:r>
              <a:rPr lang="vi-VN" dirty="0"/>
              <a:t>- Báo cáo phải trung thực, khách quan, chính xác.</a:t>
            </a:r>
            <a:endParaRPr lang="en-GB" dirty="0"/>
          </a:p>
          <a:p>
            <a:pPr>
              <a:buFontTx/>
              <a:buChar char="-"/>
            </a:pPr>
            <a:r>
              <a:rPr lang="vi-VN" dirty="0"/>
              <a:t>Báo cáo cần phải có trọng tâm và cụ thể</a:t>
            </a:r>
            <a:endParaRPr lang="en-GB" dirty="0"/>
          </a:p>
          <a:p>
            <a:pPr lvl="0"/>
            <a:r>
              <a:rPr lang="vi-VN" dirty="0"/>
              <a:t>- Nhận định đúng những ưu điểm và hạn chế diễn ra trong thực tế.</a:t>
            </a:r>
            <a:endParaRPr lang="en-GB" dirty="0"/>
          </a:p>
          <a:p>
            <a:pPr lvl="0"/>
            <a:r>
              <a:rPr lang="vi-VN" dirty="0"/>
              <a:t>- Xác định đúng nguyên nhân của những thành công và nguyên nhân của những hạn chế đối với vấn đề cần báo cáo.</a:t>
            </a:r>
            <a:endParaRPr lang="en-GB" dirty="0"/>
          </a:p>
          <a:p>
            <a:pPr lvl="0"/>
            <a:r>
              <a:rPr lang="vi-VN" dirty="0"/>
              <a:t>- Chỉ ra những bài học kinh nghiệm xác đáng, không chung chung.</a:t>
            </a:r>
            <a:endParaRPr lang="en-GB" dirty="0"/>
          </a:p>
          <a:p>
            <a:pPr lvl="0">
              <a:buFontTx/>
              <a:buChar char="-"/>
            </a:pPr>
            <a:r>
              <a:rPr lang="vi-VN" dirty="0"/>
              <a:t>Xây dựng phương hướng, nhiệm vụ cho thời gian tới một cách mạch lạc và có căn cứ, phù hợp với điều kiện thời gian và nguồn lực thực tế, có tính khả thi cao.</a:t>
            </a:r>
            <a:endParaRPr lang="en-GB" dirty="0"/>
          </a:p>
          <a:p>
            <a:r>
              <a:rPr lang="vi-VN" i="1" dirty="0">
                <a:solidFill>
                  <a:srgbClr val="FF0000"/>
                </a:solidFill>
              </a:rPr>
              <a:t>Về hình thức</a:t>
            </a:r>
            <a:endParaRPr lang="en-GB" dirty="0">
              <a:solidFill>
                <a:srgbClr val="FF0000"/>
              </a:solidFill>
            </a:endParaRPr>
          </a:p>
          <a:p>
            <a:pPr lvl="0"/>
            <a:r>
              <a:rPr lang="vi-VN" dirty="0"/>
              <a:t>- Sử dụng đúng mẫu báo cáo theo quy định của cơ quan, đơn vị (nếu có) hoặc tự xây dựng mẫu báo báo phù hợp với mục đích, nội dung của vấn đề cần báo cáo;</a:t>
            </a:r>
            <a:endParaRPr lang="en-GB" dirty="0"/>
          </a:p>
          <a:p>
            <a:pPr lvl="0"/>
            <a:r>
              <a:rPr lang="vi-VN" dirty="0"/>
              <a:t>- Bản báo cáo được trình bày sạch sẽ, không có lỗi chính tả hay lỗi kỹ thuật máy tính (khoảng trống hay lỗi font chữ,..);</a:t>
            </a:r>
            <a:endParaRPr lang="en-GB" dirty="0"/>
          </a:p>
          <a:p>
            <a:pPr lvl="0"/>
            <a:r>
              <a:rPr lang="vi-VN" dirty="0"/>
              <a:t>- Sử dụng cách hành văn đơn giản, dễ hiểu, phù hợp với văn phong hành chính thông dụng.</a:t>
            </a:r>
            <a:endParaRPr lang="en-GB" dirty="0"/>
          </a:p>
          <a:p>
            <a:r>
              <a:rPr lang="vi-VN" i="1" dirty="0">
                <a:solidFill>
                  <a:srgbClr val="FF0000"/>
                </a:solidFill>
              </a:rPr>
              <a:t>Về tiến độ, thời gian</a:t>
            </a:r>
            <a:endParaRPr lang="en-GB" dirty="0">
              <a:solidFill>
                <a:srgbClr val="FF0000"/>
              </a:solidFill>
            </a:endParaRPr>
          </a:p>
          <a:p>
            <a:r>
              <a:rPr lang="vi-VN" dirty="0"/>
              <a:t>Báo cáo phải đảm bảo kịp thời.</a:t>
            </a:r>
            <a:endParaRPr lang="en-GB" dirty="0"/>
          </a:p>
          <a:p>
            <a:pPr>
              <a:buFontTx/>
              <a:buChar char="-"/>
            </a:pPr>
            <a:endParaRPr lang="en-GB" dirty="0"/>
          </a:p>
        </p:txBody>
      </p:sp>
    </p:spTree>
    <p:extLst>
      <p:ext uri="{BB962C8B-B14F-4D97-AF65-F5344CB8AC3E}">
        <p14:creationId xmlns:p14="http://schemas.microsoft.com/office/powerpoint/2010/main" val="43968409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Quy trình xây dựng báo cáo</a:t>
            </a:r>
            <a:endParaRPr lang="en-GB" dirty="0"/>
          </a:p>
        </p:txBody>
      </p:sp>
      <p:sp>
        <p:nvSpPr>
          <p:cNvPr id="3" name="Content Placeholder 2"/>
          <p:cNvSpPr>
            <a:spLocks noGrp="1"/>
          </p:cNvSpPr>
          <p:nvPr>
            <p:ph idx="1"/>
          </p:nvPr>
        </p:nvSpPr>
        <p:spPr>
          <a:xfrm>
            <a:off x="179512" y="914400"/>
            <a:ext cx="8784976" cy="5754960"/>
          </a:xfrm>
        </p:spPr>
        <p:txBody>
          <a:bodyPr>
            <a:normAutofit fontScale="85000" lnSpcReduction="20000"/>
          </a:bodyPr>
          <a:lstStyle/>
          <a:p>
            <a:pPr algn="just"/>
            <a:r>
              <a:rPr lang="vi-VN" i="1" dirty="0">
                <a:solidFill>
                  <a:srgbClr val="FF0000"/>
                </a:solidFill>
              </a:rPr>
              <a:t>Bước 1: Chuẩn bị viết báo cáo;</a:t>
            </a:r>
            <a:endParaRPr lang="en-GB" sz="1050" dirty="0">
              <a:solidFill>
                <a:srgbClr val="FF0000"/>
              </a:solidFill>
            </a:endParaRPr>
          </a:p>
          <a:p>
            <a:pPr algn="just"/>
            <a:r>
              <a:rPr lang="en-US" dirty="0">
                <a:solidFill>
                  <a:srgbClr val="0070C0"/>
                </a:solidFill>
              </a:rPr>
              <a:t>+ </a:t>
            </a:r>
            <a:r>
              <a:rPr lang="vi-VN" dirty="0">
                <a:solidFill>
                  <a:srgbClr val="0070C0"/>
                </a:solidFill>
              </a:rPr>
              <a:t>Xác định mục đích của bản báo cáo theo yêu cầu của cấp trên hoặc do tính chất của công việc </a:t>
            </a:r>
            <a:endParaRPr lang="en-US" dirty="0">
              <a:solidFill>
                <a:srgbClr val="0070C0"/>
              </a:solidFill>
            </a:endParaRPr>
          </a:p>
          <a:p>
            <a:pPr algn="just"/>
            <a:r>
              <a:rPr lang="vi-VN" dirty="0">
                <a:solidFill>
                  <a:srgbClr val="0070C0"/>
                </a:solidFill>
              </a:rPr>
              <a:t>+ Thực hiện thu thập các dữ liệu cần báo cáo. </a:t>
            </a:r>
            <a:endParaRPr lang="en-US" dirty="0">
              <a:solidFill>
                <a:srgbClr val="0070C0"/>
              </a:solidFill>
            </a:endParaRPr>
          </a:p>
          <a:p>
            <a:pPr lvl="0" algn="just"/>
            <a:r>
              <a:rPr lang="vi-VN" dirty="0">
                <a:solidFill>
                  <a:srgbClr val="0070C0"/>
                </a:solidFill>
              </a:rPr>
              <a:t>+ Đối chiếu và phân tích các thông tin đã thu nhận được đưa vào trong báo cáo;</a:t>
            </a:r>
            <a:endParaRPr lang="en-GB" sz="1050" dirty="0">
              <a:solidFill>
                <a:srgbClr val="0070C0"/>
              </a:solidFill>
            </a:endParaRPr>
          </a:p>
          <a:p>
            <a:pPr lvl="0" algn="just"/>
            <a:r>
              <a:rPr lang="vi-VN" dirty="0">
                <a:solidFill>
                  <a:srgbClr val="0070C0"/>
                </a:solidFill>
              </a:rPr>
              <a:t>+ Sắp xếp, tổng hợp các dữ liệu theo một trật tự nhất định để đưa vào báo cáo;</a:t>
            </a:r>
            <a:endParaRPr lang="en-GB" sz="1050" dirty="0">
              <a:solidFill>
                <a:srgbClr val="0070C0"/>
              </a:solidFill>
            </a:endParaRPr>
          </a:p>
          <a:p>
            <a:pPr marL="0" lvl="1" indent="0" algn="just">
              <a:buNone/>
            </a:pPr>
            <a:r>
              <a:rPr lang="vi-VN" dirty="0">
                <a:solidFill>
                  <a:srgbClr val="0070C0"/>
                </a:solidFill>
              </a:rPr>
              <a:t>+ Dự kiến đánh giá tình hình, rút kinh nghiệm, đề xuất ý kiến lên cấp trên. </a:t>
            </a:r>
            <a:endParaRPr lang="en-GB" sz="1050" dirty="0">
              <a:solidFill>
                <a:srgbClr val="0070C0"/>
              </a:solidFill>
            </a:endParaRPr>
          </a:p>
          <a:p>
            <a:pPr marL="0" lvl="1" indent="0" algn="just">
              <a:buNone/>
            </a:pPr>
            <a:r>
              <a:rPr lang="vi-VN" b="1" dirty="0">
                <a:solidFill>
                  <a:srgbClr val="FF0000"/>
                </a:solidFill>
              </a:rPr>
              <a:t>Bước 2: Xây dựng đề cương báo cáo</a:t>
            </a:r>
            <a:endParaRPr lang="en-GB" sz="1050" b="1" dirty="0">
              <a:solidFill>
                <a:srgbClr val="FF0000"/>
              </a:solidFill>
            </a:endParaRPr>
          </a:p>
          <a:p>
            <a:pPr algn="just"/>
            <a:r>
              <a:rPr lang="en-US" dirty="0"/>
              <a:t>	</a:t>
            </a:r>
            <a:r>
              <a:rPr lang="vi-VN" dirty="0">
                <a:solidFill>
                  <a:schemeClr val="accent2"/>
                </a:solidFill>
              </a:rPr>
              <a:t>Yêu cầu: lựa chọn các thông tin</a:t>
            </a:r>
            <a:r>
              <a:rPr lang="en-US" dirty="0">
                <a:solidFill>
                  <a:schemeClr val="accent2"/>
                </a:solidFill>
              </a:rPr>
              <a:t>,</a:t>
            </a:r>
            <a:r>
              <a:rPr lang="vi-VN" dirty="0">
                <a:solidFill>
                  <a:schemeClr val="accent2"/>
                </a:solidFill>
              </a:rPr>
              <a:t> tóm tắt những ý chính một cách cô đọng nhưng vẫn mang đầy đủ ý nghĩa của nội dung cần nêu.</a:t>
            </a:r>
            <a:endParaRPr lang="en-GB" sz="1050" dirty="0">
              <a:solidFill>
                <a:schemeClr val="accent2"/>
              </a:solidFill>
            </a:endParaRPr>
          </a:p>
          <a:p>
            <a:pPr algn="just"/>
            <a:r>
              <a:rPr lang="en-US" dirty="0">
                <a:solidFill>
                  <a:schemeClr val="accent2"/>
                </a:solidFill>
              </a:rPr>
              <a:t>Cấu</a:t>
            </a:r>
            <a:r>
              <a:rPr lang="vi-VN" dirty="0">
                <a:solidFill>
                  <a:schemeClr val="accent2"/>
                </a:solidFill>
              </a:rPr>
              <a:t> trúc:</a:t>
            </a:r>
            <a:endParaRPr lang="en-GB" sz="1050" dirty="0">
              <a:solidFill>
                <a:schemeClr val="accent2"/>
              </a:solidFill>
            </a:endParaRPr>
          </a:p>
          <a:p>
            <a:pPr algn="just"/>
            <a:r>
              <a:rPr lang="en-US" i="1" dirty="0">
                <a:solidFill>
                  <a:schemeClr val="accent2"/>
                </a:solidFill>
              </a:rPr>
              <a:t>	</a:t>
            </a:r>
            <a:r>
              <a:rPr lang="vi-VN" i="1" dirty="0">
                <a:solidFill>
                  <a:schemeClr val="accent2"/>
                </a:solidFill>
              </a:rPr>
              <a:t>Mở đầu: </a:t>
            </a:r>
            <a:r>
              <a:rPr lang="vi-VN" dirty="0">
                <a:solidFill>
                  <a:schemeClr val="accent2"/>
                </a:solidFill>
              </a:rPr>
              <a:t>Nêu những điểm chính về chủ trương, công tác, nhiệm vụ được</a:t>
            </a:r>
            <a:r>
              <a:rPr lang="vi-VN" i="1" dirty="0">
                <a:solidFill>
                  <a:schemeClr val="accent2"/>
                </a:solidFill>
              </a:rPr>
              <a:t> </a:t>
            </a:r>
            <a:r>
              <a:rPr lang="vi-VN" dirty="0">
                <a:solidFill>
                  <a:schemeClr val="accent2"/>
                </a:solidFill>
              </a:rPr>
              <a:t>giao, nêu hoàn cảnh thực hiện với những khó khăn, thuận lợi có ảnh hưởng chi phối đến kết quả thực hiện.</a:t>
            </a:r>
            <a:endParaRPr lang="en-GB" sz="1050" dirty="0">
              <a:solidFill>
                <a:schemeClr val="accent2"/>
              </a:solidFill>
            </a:endParaRPr>
          </a:p>
          <a:p>
            <a:pPr algn="just"/>
            <a:r>
              <a:rPr lang="en-US" i="1" dirty="0">
                <a:solidFill>
                  <a:schemeClr val="accent2"/>
                </a:solidFill>
              </a:rPr>
              <a:t>	</a:t>
            </a:r>
            <a:r>
              <a:rPr lang="vi-VN" i="1" dirty="0">
                <a:solidFill>
                  <a:schemeClr val="accent2"/>
                </a:solidFill>
              </a:rPr>
              <a:t>Phần nội dung: </a:t>
            </a:r>
            <a:r>
              <a:rPr lang="vi-VN" dirty="0">
                <a:solidFill>
                  <a:schemeClr val="accent2"/>
                </a:solidFill>
              </a:rPr>
              <a:t>Tổng kết, đánh giá kết quả đạt được so với kế hoạch đề</a:t>
            </a:r>
            <a:r>
              <a:rPr lang="vi-VN" i="1" dirty="0">
                <a:solidFill>
                  <a:schemeClr val="accent2"/>
                </a:solidFill>
              </a:rPr>
              <a:t> </a:t>
            </a:r>
            <a:r>
              <a:rPr lang="vi-VN" dirty="0">
                <a:solidFill>
                  <a:schemeClr val="accent2"/>
                </a:solidFill>
              </a:rPr>
              <a:t>ra, kiểm điểm những việc đã làm được, chưa làm được, những nguyên nhân dẫn đến kết quả trên và nguyên nhân của những việc chưa làm được; đề ra phương hướng, nhiệm vụ trong thời gian tới.</a:t>
            </a:r>
            <a:endParaRPr lang="en-GB" sz="1050" dirty="0">
              <a:solidFill>
                <a:schemeClr val="accent2"/>
              </a:solidFill>
            </a:endParaRPr>
          </a:p>
          <a:p>
            <a:pPr algn="just"/>
            <a:r>
              <a:rPr lang="en-US" i="1" dirty="0">
                <a:solidFill>
                  <a:schemeClr val="accent2"/>
                </a:solidFill>
              </a:rPr>
              <a:t>	</a:t>
            </a:r>
            <a:r>
              <a:rPr lang="vi-VN" i="1" dirty="0">
                <a:solidFill>
                  <a:schemeClr val="accent2"/>
                </a:solidFill>
              </a:rPr>
              <a:t>Phần kết thúc: </a:t>
            </a:r>
            <a:r>
              <a:rPr lang="vi-VN" dirty="0">
                <a:solidFill>
                  <a:schemeClr val="accent2"/>
                </a:solidFill>
              </a:rPr>
              <a:t>Nêu những mục tiêu, nhiệm vụ, những biện pháp thực</a:t>
            </a:r>
            <a:r>
              <a:rPr lang="vi-VN" i="1" dirty="0">
                <a:solidFill>
                  <a:schemeClr val="accent2"/>
                </a:solidFill>
              </a:rPr>
              <a:t> </a:t>
            </a:r>
            <a:r>
              <a:rPr lang="vi-VN" dirty="0">
                <a:solidFill>
                  <a:schemeClr val="accent2"/>
                </a:solidFill>
              </a:rPr>
              <a:t>hiện, những kiến nghị, đề nghị sự giúp đỡ, hỗ trợ của cấp trên hay các cơ quan chức năng.</a:t>
            </a:r>
            <a:endParaRPr lang="en-GB" sz="1050" dirty="0">
              <a:solidFill>
                <a:schemeClr val="accent2"/>
              </a:solidFill>
            </a:endParaRPr>
          </a:p>
          <a:p>
            <a:pPr algn="just"/>
            <a:r>
              <a:rPr lang="vi-VN" i="1" dirty="0">
                <a:solidFill>
                  <a:srgbClr val="FF0000"/>
                </a:solidFill>
              </a:rPr>
              <a:t>Bước 3: Viết báo cáo</a:t>
            </a:r>
            <a:endParaRPr lang="en-GB" sz="1050" dirty="0">
              <a:solidFill>
                <a:srgbClr val="FF0000"/>
              </a:solidFill>
            </a:endParaRPr>
          </a:p>
          <a:p>
            <a:pPr algn="just"/>
            <a:r>
              <a:rPr lang="en-US" dirty="0"/>
              <a:t>	</a:t>
            </a:r>
            <a:r>
              <a:rPr lang="vi-VN" dirty="0">
                <a:solidFill>
                  <a:srgbClr val="002060"/>
                </a:solidFill>
              </a:rPr>
              <a:t>Trên cơ sở đề cương của báo cáo đã được lãnh đạo phê duyệt và dựa vào các thông tin, tư liệu đã sưu tầm được để tiến hành viết báo.</a:t>
            </a:r>
            <a:endParaRPr lang="en-GB" sz="1050" dirty="0">
              <a:solidFill>
                <a:srgbClr val="002060"/>
              </a:solidFill>
            </a:endParaRPr>
          </a:p>
          <a:p>
            <a:pPr algn="just"/>
            <a:r>
              <a:rPr lang="vi-VN" i="1" dirty="0">
                <a:solidFill>
                  <a:srgbClr val="7030A0"/>
                </a:solidFill>
              </a:rPr>
              <a:t>Bước 4: Hoàn thiện báo cáo và trình lãnh đạo duyệt</a:t>
            </a:r>
            <a:endParaRPr lang="en-GB" sz="1050" dirty="0">
              <a:solidFill>
                <a:srgbClr val="7030A0"/>
              </a:solidFill>
            </a:endParaRPr>
          </a:p>
          <a:p>
            <a:pPr algn="just"/>
            <a:r>
              <a:rPr lang="en-US" dirty="0"/>
              <a:t>	</a:t>
            </a:r>
            <a:r>
              <a:rPr lang="vi-VN" dirty="0">
                <a:solidFill>
                  <a:schemeClr val="bg1"/>
                </a:solidFill>
              </a:rPr>
              <a:t>Đối với những báo cáo quan trọng (báo cáo tổng kết năm hoặc 5 năm, 10 năm trở lên), người soạn báo cáo cần dựa vào dàn ý và cần sửa chữa, bổ sung, biên tập hoàn chỉnh </a:t>
            </a:r>
            <a:r>
              <a:rPr lang="en-US" dirty="0">
                <a:solidFill>
                  <a:schemeClr val="bg1"/>
                </a:solidFill>
              </a:rPr>
              <a:t>TRƯỚC KHI </a:t>
            </a:r>
            <a:r>
              <a:rPr lang="vi-VN" dirty="0">
                <a:solidFill>
                  <a:schemeClr val="bg1"/>
                </a:solidFill>
              </a:rPr>
              <a:t> trình lãnh đạo phê duyệt.</a:t>
            </a:r>
            <a:endParaRPr lang="en-GB" sz="1050" dirty="0">
              <a:solidFill>
                <a:schemeClr val="bg1"/>
              </a:solidFill>
            </a:endParaRPr>
          </a:p>
          <a:p>
            <a:pPr algn="just"/>
            <a:endParaRPr lang="en-GB" dirty="0"/>
          </a:p>
        </p:txBody>
      </p:sp>
    </p:spTree>
    <p:extLst>
      <p:ext uri="{BB962C8B-B14F-4D97-AF65-F5344CB8AC3E}">
        <p14:creationId xmlns:p14="http://schemas.microsoft.com/office/powerpoint/2010/main" val="375548313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911112"/>
          </a:xfrm>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PHỐI HỢP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TRONG CẢI CÁCH HÀNH CHÍNH</a:t>
            </a:r>
          </a:p>
        </p:txBody>
      </p:sp>
      <p:pic>
        <p:nvPicPr>
          <p:cNvPr id="4" name="Content Placeholder 3" descr="Handshake Business Deal · Free photo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132856"/>
            <a:ext cx="5827830" cy="3579812"/>
          </a:xfrm>
        </p:spPr>
      </p:pic>
    </p:spTree>
    <p:extLst>
      <p:ext uri="{BB962C8B-B14F-4D97-AF65-F5344CB8AC3E}">
        <p14:creationId xmlns:p14="http://schemas.microsoft.com/office/powerpoint/2010/main" val="36454966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B0FF5B-5857-4DD2-8316-525F7AB76D4C}"/>
              </a:ext>
            </a:extLst>
          </p:cNvPr>
          <p:cNvGrpSpPr/>
          <p:nvPr/>
        </p:nvGrpSpPr>
        <p:grpSpPr>
          <a:xfrm>
            <a:off x="3666118" y="2755197"/>
            <a:ext cx="5237907" cy="1283882"/>
            <a:chOff x="5207975" y="2573079"/>
            <a:chExt cx="6983876" cy="1711842"/>
          </a:xfrm>
        </p:grpSpPr>
        <p:sp>
          <p:nvSpPr>
            <p:cNvPr id="2" name="Rectangle 1">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Arial" pitchFamily="34" charset="0"/>
              </a:endParaRPr>
            </a:p>
          </p:txBody>
        </p:sp>
      </p:grpSp>
      <p:sp>
        <p:nvSpPr>
          <p:cNvPr id="4" name="TextBox 3">
            <a:extLst>
              <a:ext uri="{FF2B5EF4-FFF2-40B4-BE49-F238E27FC236}">
                <a16:creationId xmlns:a16="http://schemas.microsoft.com/office/drawing/2014/main" id="{948A2979-A456-4286-B8FC-8FF4C0C58EFD}"/>
              </a:ext>
            </a:extLst>
          </p:cNvPr>
          <p:cNvSpPr txBox="1"/>
          <p:nvPr/>
        </p:nvSpPr>
        <p:spPr>
          <a:xfrm>
            <a:off x="4145955" y="3209709"/>
            <a:ext cx="4758070" cy="438582"/>
          </a:xfrm>
          <a:prstGeom prst="rect">
            <a:avLst/>
          </a:prstGeom>
          <a:noFill/>
        </p:spPr>
        <p:txBody>
          <a:bodyPr wrap="square" rtlCol="0" anchor="ctr">
            <a:spAutoFit/>
          </a:bodyPr>
          <a:lstStyle/>
          <a:p>
            <a:r>
              <a:rPr lang="en-US" altLang="ko-KR" sz="2250" b="1">
                <a:solidFill>
                  <a:schemeClr val="bg1"/>
                </a:solidFill>
                <a:latin typeface="Arial" pitchFamily="34" charset="0"/>
                <a:cs typeface="Arial" pitchFamily="34" charset="0"/>
              </a:rPr>
              <a:t>CẢI CÁCH THỂ CHẾ</a:t>
            </a:r>
            <a:endParaRPr lang="ko-KR" altLang="en-US" sz="225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00588271"/>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b="1" dirty="0">
                <a:latin typeface="Times New Roman" panose="02020603050405020304" pitchFamily="18" charset="0"/>
                <a:cs typeface="Times New Roman" panose="02020603050405020304" pitchFamily="18" charset="0"/>
              </a:rPr>
              <a:t>Kỹ năng phối hợp trong triển khai công tác</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cải cách hành chính</a:t>
            </a:r>
          </a:p>
        </p:txBody>
      </p:sp>
      <p:sp>
        <p:nvSpPr>
          <p:cNvPr id="3" name="Content Placeholder 2"/>
          <p:cNvSpPr>
            <a:spLocks noGrp="1"/>
          </p:cNvSpPr>
          <p:nvPr>
            <p:ph idx="1"/>
          </p:nvPr>
        </p:nvSpPr>
        <p:spPr>
          <a:xfrm>
            <a:off x="467544" y="1100628"/>
            <a:ext cx="8424936" cy="5496724"/>
          </a:xfrm>
        </p:spPr>
        <p:txBody>
          <a:bodyPr>
            <a:normAutofit/>
          </a:bodyPr>
          <a:lstStyle/>
          <a:p>
            <a:pPr algn="just">
              <a:buFont typeface="Wingdings" panose="05000000000000000000" pitchFamily="2" charset="2"/>
              <a:buChar char="Ø"/>
            </a:pPr>
            <a:r>
              <a:rPr lang="en-US" sz="2000" dirty="0">
                <a:solidFill>
                  <a:srgbClr val="7030A0"/>
                </a:solidFill>
                <a:latin typeface="Times New Roman" panose="02020603050405020304" pitchFamily="18" charset="0"/>
                <a:cs typeface="Times New Roman" panose="02020603050405020304" pitchFamily="18" charset="0"/>
              </a:rPr>
              <a:t>Khái niệm: </a:t>
            </a:r>
          </a:p>
          <a:p>
            <a:pPr marL="0" indent="0" algn="just">
              <a:spcAft>
                <a:spcPts val="1200"/>
              </a:spcAft>
            </a:pPr>
            <a:r>
              <a:rPr lang="en-US" sz="2000" dirty="0">
                <a:solidFill>
                  <a:srgbClr val="00B0F0"/>
                </a:solidFill>
                <a:latin typeface="Times New Roman" panose="02020603050405020304" pitchFamily="18" charset="0"/>
                <a:cs typeface="Times New Roman" panose="02020603050405020304" pitchFamily="18" charset="0"/>
              </a:rPr>
              <a:t>Xét từ khía cạnh quản lý nhà nước thi phối hợp là phương thức, cách thức, quy trình kêt hợp các hoạt động của các cơ quan, tổ chức, cá nhân trong đó với nhau để bảo đảm cho các cơ quan, tổ chức này hoạt động một cách hiệu quả, thực hiện đầy đủ các chức năng, nhiệm vụ, quyền hạn được giao.</a:t>
            </a:r>
          </a:p>
          <a:p>
            <a:pPr algn="just">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Mục đích, ý nghĩa: Tăng cường trách nhiệm, mối liên hệ giữa các công chức, giữa các cơ quan; bảo đảm sự chỉ đạo thực hiện thống nhất, nâng cao hiệu quả hoạt động (đặc biệt là trong CCHC).</a:t>
            </a:r>
          </a:p>
          <a:p>
            <a:pPr algn="just">
              <a:spcAft>
                <a:spcPts val="1200"/>
              </a:spcAft>
              <a:buFont typeface="Wingdings" panose="05000000000000000000" pitchFamily="2" charset="2"/>
              <a:buChar char="Ø"/>
            </a:pPr>
            <a:r>
              <a:rPr lang="en-US" sz="2000" dirty="0">
                <a:solidFill>
                  <a:srgbClr val="7030A0"/>
                </a:solidFill>
                <a:latin typeface="Times New Roman" panose="02020603050405020304" pitchFamily="18" charset="0"/>
                <a:cs typeface="Times New Roman" panose="02020603050405020304" pitchFamily="18" charset="0"/>
              </a:rPr>
              <a:t>Yêu cầu: Chuyên môn hóa và hợp tác hóa; tôn trọng chuyên môn của các cá nhân, cơ quan có liên quan</a:t>
            </a:r>
          </a:p>
        </p:txBody>
      </p:sp>
    </p:spTree>
    <p:extLst>
      <p:ext uri="{BB962C8B-B14F-4D97-AF65-F5344CB8AC3E}">
        <p14:creationId xmlns:p14="http://schemas.microsoft.com/office/powerpoint/2010/main" val="363794950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b="1" dirty="0">
                <a:solidFill>
                  <a:srgbClr val="7030A0"/>
                </a:solidFill>
                <a:latin typeface="Times New Roman" panose="02020603050405020304" pitchFamily="18" charset="0"/>
                <a:cs typeface="Times New Roman" panose="02020603050405020304" pitchFamily="18" charset="0"/>
              </a:rPr>
              <a:t>Nguyên tắc phối hợp trong triển khai công tác cchc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770215"/>
              </p:ext>
            </p:extLst>
          </p:nvPr>
        </p:nvGraphicFramePr>
        <p:xfrm>
          <a:off x="822960" y="1100628"/>
          <a:ext cx="7520940" cy="549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0005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Các kỹ năng phối hợp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0370537"/>
              </p:ext>
            </p:extLst>
          </p:nvPr>
        </p:nvGraphicFramePr>
        <p:xfrm>
          <a:off x="395536" y="1100628"/>
          <a:ext cx="8352928" cy="5568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81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Kế hoạch phối hợp</a:t>
            </a:r>
          </a:p>
        </p:txBody>
      </p:sp>
      <p:sp>
        <p:nvSpPr>
          <p:cNvPr id="3" name="Content Placeholder 2"/>
          <p:cNvSpPr>
            <a:spLocks noGrp="1"/>
          </p:cNvSpPr>
          <p:nvPr>
            <p:ph idx="1"/>
          </p:nvPr>
        </p:nvSpPr>
        <p:spPr>
          <a:xfrm>
            <a:off x="251520" y="1100628"/>
            <a:ext cx="8568952" cy="5496724"/>
          </a:xfrm>
        </p:spPr>
        <p:txBody>
          <a:bodyPr>
            <a:noAutofit/>
          </a:bodyPr>
          <a:lstStyle/>
          <a:p>
            <a:pPr>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 Xác định việc cần phải có sự phối hợp</a:t>
            </a:r>
          </a:p>
          <a:p>
            <a:pPr>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Phân tích công việc cần phối hợp (phối hợp dọc hay ngang, tính chất, mức độ…)</a:t>
            </a:r>
          </a:p>
          <a:p>
            <a:pPr>
              <a:spcAft>
                <a:spcPts val="1200"/>
              </a:spcAft>
              <a:buFont typeface="Wingdings" panose="05000000000000000000" pitchFamily="2" charset="2"/>
              <a:buChar char="Ø"/>
            </a:pPr>
            <a:r>
              <a:rPr lang="en-US" sz="2000" dirty="0">
                <a:solidFill>
                  <a:srgbClr val="C00000"/>
                </a:solidFill>
                <a:latin typeface="Times New Roman" panose="02020603050405020304" pitchFamily="18" charset="0"/>
                <a:cs typeface="Times New Roman" panose="02020603050405020304" pitchFamily="18" charset="0"/>
              </a:rPr>
              <a:t>Thiết lập các mục tiêu</a:t>
            </a:r>
          </a:p>
          <a:p>
            <a:pPr>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Phát triển các tiền đề (dự báo, các chính sách, vb qppl có thể áp dụng…)</a:t>
            </a:r>
          </a:p>
          <a:p>
            <a:pPr>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Dự kiến phân công cho các tổ chức cá nhân thực hiện phối hợp</a:t>
            </a:r>
          </a:p>
          <a:p>
            <a:pPr>
              <a:spcAft>
                <a:spcPts val="1200"/>
              </a:spcAft>
              <a:buFont typeface="Wingdings" panose="05000000000000000000" pitchFamily="2" charset="2"/>
              <a:buChar char="Ø"/>
            </a:pPr>
            <a:r>
              <a:rPr lang="en-US" sz="2000" dirty="0">
                <a:solidFill>
                  <a:srgbClr val="00B050"/>
                </a:solidFill>
                <a:latin typeface="Times New Roman" panose="02020603050405020304" pitchFamily="18" charset="0"/>
                <a:cs typeface="Times New Roman" panose="02020603050405020304" pitchFamily="18" charset="0"/>
              </a:rPr>
              <a:t>Thỏa thuận, điều chỉnh phân công và nguồn lực…</a:t>
            </a:r>
          </a:p>
          <a:p>
            <a:pPr>
              <a:spcAft>
                <a:spcPts val="1200"/>
              </a:spcAft>
              <a:buFont typeface="Wingdings" panose="05000000000000000000" pitchFamily="2" charset="2"/>
              <a:buChar char="Ø"/>
            </a:pPr>
            <a:r>
              <a:rPr lang="en-US" sz="2000" dirty="0">
                <a:solidFill>
                  <a:srgbClr val="7030A0"/>
                </a:solidFill>
                <a:latin typeface="Times New Roman" panose="02020603050405020304" pitchFamily="18" charset="0"/>
                <a:cs typeface="Times New Roman" panose="02020603050405020304" pitchFamily="18" charset="0"/>
              </a:rPr>
              <a:t>Lựa chọn phương án (kế hoạch chi tiết được phê duyệt)</a:t>
            </a:r>
          </a:p>
          <a:p>
            <a:pPr>
              <a:spcAft>
                <a:spcPts val="1200"/>
              </a:spcAft>
              <a:buFont typeface="Wingdings" panose="05000000000000000000" pitchFamily="2" charset="2"/>
              <a:buChar char="Ø"/>
            </a:pPr>
            <a:r>
              <a:rPr lang="en-US" sz="2000" dirty="0">
                <a:solidFill>
                  <a:srgbClr val="FFFF00"/>
                </a:solidFill>
                <a:latin typeface="Times New Roman" panose="02020603050405020304" pitchFamily="18" charset="0"/>
                <a:cs typeface="Times New Roman" panose="02020603050405020304" pitchFamily="18" charset="0"/>
              </a:rPr>
              <a:t>Xác định đơn vị, cá nhân chủ trì triển khai (theo dõi, đôn đốc, kiểm tra….)</a:t>
            </a:r>
          </a:p>
        </p:txBody>
      </p:sp>
    </p:spTree>
    <p:extLst>
      <p:ext uri="{BB962C8B-B14F-4D97-AF65-F5344CB8AC3E}">
        <p14:creationId xmlns:p14="http://schemas.microsoft.com/office/powerpoint/2010/main" val="9033045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853496" cy="548640"/>
          </a:xfrm>
        </p:spPr>
        <p:txBody>
          <a:bodyPr/>
          <a:lstStyle/>
          <a:p>
            <a:r>
              <a:rPr lang="en-US" sz="2600" b="1" dirty="0">
                <a:latin typeface="Times New Roman" panose="02020603050405020304" pitchFamily="18" charset="0"/>
                <a:cs typeface="Times New Roman" panose="02020603050405020304" pitchFamily="18" charset="0"/>
              </a:rPr>
              <a:t>Điều kiện bảo đảm phối hợp thành công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4806861"/>
              </p:ext>
            </p:extLst>
          </p:nvPr>
        </p:nvGraphicFramePr>
        <p:xfrm>
          <a:off x="822960" y="1100628"/>
          <a:ext cx="7520940" cy="549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000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911112"/>
          </a:xfrm>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TUYÊN TRUYỀN</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TRONG CẢI CÁCH HÀNH CHÍNH</a:t>
            </a:r>
          </a:p>
        </p:txBody>
      </p:sp>
      <p:pic>
        <p:nvPicPr>
          <p:cNvPr id="5" name="Content Placeholder 4" descr="Trốn lậu thuế – Wikipedia tiếng Việ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937544"/>
            <a:ext cx="7349440" cy="4515792"/>
          </a:xfrm>
        </p:spPr>
      </p:pic>
    </p:spTree>
    <p:extLst>
      <p:ext uri="{BB962C8B-B14F-4D97-AF65-F5344CB8AC3E}">
        <p14:creationId xmlns:p14="http://schemas.microsoft.com/office/powerpoint/2010/main" val="546586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latin typeface="Times New Roman" panose="02020603050405020304" pitchFamily="18" charset="0"/>
                <a:cs typeface="Times New Roman" panose="02020603050405020304" pitchFamily="18" charset="0"/>
              </a:rPr>
              <a:t>VAI TRÒ CỦA TUYÊN TRUYỀN CCHC</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225544047"/>
              </p:ext>
            </p:extLst>
          </p:nvPr>
        </p:nvGraphicFramePr>
        <p:xfrm>
          <a:off x="395536" y="1100628"/>
          <a:ext cx="8496944" cy="5136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751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1600" b="1" dirty="0">
                <a:solidFill>
                  <a:srgbClr val="00B0F0"/>
                </a:solidFill>
                <a:latin typeface="Arial" panose="020B0604020202020204" pitchFamily="34" charset="0"/>
              </a:rPr>
              <a:t>MỤC TIÊU CỦA TUYÊN TRUYỀN CCHC</a:t>
            </a:r>
            <a:endParaRPr lang="en-US" sz="1600" b="1" dirty="0">
              <a:solidFill>
                <a:srgbClr val="FF0000"/>
              </a:solidFill>
              <a:latin typeface="Arial" panose="020B0604020202020204" pitchFamily="34" charset="0"/>
            </a:endParaRPr>
          </a:p>
        </p:txBody>
      </p:sp>
      <p:grpSp>
        <p:nvGrpSpPr>
          <p:cNvPr id="3" name="그룹 5">
            <a:extLst>
              <a:ext uri="{FF2B5EF4-FFF2-40B4-BE49-F238E27FC236}">
                <a16:creationId xmlns:a16="http://schemas.microsoft.com/office/drawing/2014/main" id="{63897F53-996A-4DDF-86FF-E48D4A7B6BC8}"/>
              </a:ext>
            </a:extLst>
          </p:cNvPr>
          <p:cNvGrpSpPr/>
          <p:nvPr/>
        </p:nvGrpSpPr>
        <p:grpSpPr>
          <a:xfrm>
            <a:off x="3797628" y="2238835"/>
            <a:ext cx="1617047" cy="3154723"/>
            <a:chOff x="3539504" y="1812927"/>
            <a:chExt cx="2156062" cy="4206297"/>
          </a:xfrm>
        </p:grpSpPr>
        <p:grpSp>
          <p:nvGrpSpPr>
            <p:cNvPr id="4" name="Group 3">
              <a:extLst>
                <a:ext uri="{FF2B5EF4-FFF2-40B4-BE49-F238E27FC236}">
                  <a16:creationId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Arial" panose="020B0604020202020204" pitchFamily="34" charset="0"/>
                  <a:cs typeface="Arial" panose="020B0604020202020204" pitchFamily="34" charset="0"/>
                </a:endParaRPr>
              </a:p>
            </p:txBody>
          </p:sp>
        </p:grpSp>
      </p:grpSp>
      <p:sp>
        <p:nvSpPr>
          <p:cNvPr id="37" name="Rounded Rectangle 5">
            <a:extLst>
              <a:ext uri="{FF2B5EF4-FFF2-40B4-BE49-F238E27FC236}">
                <a16:creationId xmlns:a16="http://schemas.microsoft.com/office/drawing/2014/main" id="{8E62C2CD-4C77-43C8-AAD3-FC17A86E911E}"/>
              </a:ext>
            </a:extLst>
          </p:cNvPr>
          <p:cNvSpPr/>
          <p:nvPr/>
        </p:nvSpPr>
        <p:spPr>
          <a:xfrm flipH="1">
            <a:off x="4877693" y="2825183"/>
            <a:ext cx="251836" cy="20774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38" name="Teardrop 1">
            <a:extLst>
              <a:ext uri="{FF2B5EF4-FFF2-40B4-BE49-F238E27FC236}">
                <a16:creationId xmlns:a16="http://schemas.microsoft.com/office/drawing/2014/main" id="{72C56574-BC7D-4016-8317-A561E1E04A5E}"/>
              </a:ext>
            </a:extLst>
          </p:cNvPr>
          <p:cNvSpPr/>
          <p:nvPr/>
        </p:nvSpPr>
        <p:spPr>
          <a:xfrm rot="18805991">
            <a:off x="4075284" y="3205569"/>
            <a:ext cx="257501" cy="254814"/>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latin typeface="Arial" panose="020B0604020202020204" pitchFamily="34" charset="0"/>
              <a:cs typeface="Arial" panose="020B0604020202020204" pitchFamily="34" charset="0"/>
            </a:endParaRPr>
          </a:p>
        </p:txBody>
      </p:sp>
      <p:sp>
        <p:nvSpPr>
          <p:cNvPr id="39" name="Rectangle 130">
            <a:extLst>
              <a:ext uri="{FF2B5EF4-FFF2-40B4-BE49-F238E27FC236}">
                <a16:creationId xmlns:a16="http://schemas.microsoft.com/office/drawing/2014/main" id="{FA3EB373-D833-48EF-8733-DCC9ADAE1725}"/>
              </a:ext>
            </a:extLst>
          </p:cNvPr>
          <p:cNvSpPr/>
          <p:nvPr/>
        </p:nvSpPr>
        <p:spPr>
          <a:xfrm>
            <a:off x="4263132" y="2387935"/>
            <a:ext cx="217576" cy="218564"/>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solidFill>
              <a:latin typeface="Arial" panose="020B0604020202020204" pitchFamily="34" charset="0"/>
              <a:cs typeface="Arial" panose="020B0604020202020204" pitchFamily="34" charset="0"/>
            </a:endParaRPr>
          </a:p>
        </p:txBody>
      </p:sp>
      <p:sp>
        <p:nvSpPr>
          <p:cNvPr id="40" name="Rectangle 9">
            <a:extLst>
              <a:ext uri="{FF2B5EF4-FFF2-40B4-BE49-F238E27FC236}">
                <a16:creationId xmlns:a16="http://schemas.microsoft.com/office/drawing/2014/main" id="{CBFA5073-EC27-4358-9D55-51360B793A6E}"/>
              </a:ext>
            </a:extLst>
          </p:cNvPr>
          <p:cNvSpPr/>
          <p:nvPr/>
        </p:nvSpPr>
        <p:spPr>
          <a:xfrm>
            <a:off x="5064247" y="3629199"/>
            <a:ext cx="214036" cy="2136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D6F85EF-44CC-8854-F5A5-CD75980A76E3}"/>
              </a:ext>
            </a:extLst>
          </p:cNvPr>
          <p:cNvSpPr txBox="1"/>
          <p:nvPr/>
        </p:nvSpPr>
        <p:spPr>
          <a:xfrm>
            <a:off x="242648" y="1709464"/>
            <a:ext cx="3780349" cy="1323439"/>
          </a:xfrm>
          <a:prstGeom prst="rect">
            <a:avLst/>
          </a:prstGeom>
          <a:noFill/>
        </p:spPr>
        <p:txBody>
          <a:bodyPr wrap="square" rtlCol="0">
            <a:spAutoFit/>
          </a:bodyPr>
          <a:lstStyle/>
          <a:p>
            <a:pPr algn="just"/>
            <a:r>
              <a:rPr lang="pt-BR" sz="1600" dirty="0">
                <a:solidFill>
                  <a:srgbClr val="410FF9"/>
                </a:solidFill>
                <a:latin typeface="Arial" panose="020B0604020202020204" pitchFamily="34" charset="0"/>
                <a:cs typeface="Arial" panose="020B0604020202020204" pitchFamily="34" charset="0"/>
              </a:rPr>
              <a:t>Nâng cao nhận thức, trách nhiệm tổ chức thực hiện CCHC của CB-CC-VC và các các nhân tổ chức giam gia vào quá trình CCHC, giám sát trong quá trình thực thi công vụ</a:t>
            </a:r>
            <a:endParaRPr lang="en-US" sz="1600" dirty="0">
              <a:solidFill>
                <a:srgbClr val="410FF9"/>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95ABDC0-32AA-B62B-34B1-21F5486E4C6B}"/>
              </a:ext>
            </a:extLst>
          </p:cNvPr>
          <p:cNvSpPr txBox="1"/>
          <p:nvPr/>
        </p:nvSpPr>
        <p:spPr>
          <a:xfrm>
            <a:off x="242647" y="3401705"/>
            <a:ext cx="3335803" cy="1323439"/>
          </a:xfrm>
          <a:prstGeom prst="rect">
            <a:avLst/>
          </a:prstGeom>
          <a:noFill/>
        </p:spPr>
        <p:txBody>
          <a:bodyPr wrap="square" rtlCol="0">
            <a:spAutoFit/>
          </a:bodyPr>
          <a:lstStyle/>
          <a:p>
            <a:pPr algn="just"/>
            <a:r>
              <a:rPr lang="vi-VN" sz="1600" dirty="0">
                <a:solidFill>
                  <a:srgbClr val="410FF9"/>
                </a:solidFill>
                <a:latin typeface="Arial" panose="020B0604020202020204" pitchFamily="34" charset="0"/>
                <a:cs typeface="Arial" panose="020B0604020202020204" pitchFamily="34" charset="0"/>
              </a:rPr>
              <a:t>Nâng cao nhận, tăng cường sự tham gia của người dân, doanh nghiệp và các tổ chức xã hội trong triển khai </a:t>
            </a:r>
            <a:r>
              <a:rPr lang="en-US" sz="1600" dirty="0">
                <a:solidFill>
                  <a:srgbClr val="410FF9"/>
                </a:solidFill>
                <a:latin typeface="Arial" panose="020B0604020202020204" pitchFamily="34" charset="0"/>
                <a:cs typeface="Arial" panose="020B0604020202020204" pitchFamily="34" charset="0"/>
              </a:rPr>
              <a:t>CCHC</a:t>
            </a:r>
            <a:r>
              <a:rPr lang="vi-VN" sz="1600" dirty="0">
                <a:solidFill>
                  <a:srgbClr val="410FF9"/>
                </a:solidFill>
                <a:latin typeface="Arial" panose="020B0604020202020204" pitchFamily="34" charset="0"/>
                <a:cs typeface="Arial" panose="020B0604020202020204" pitchFamily="34" charset="0"/>
              </a:rPr>
              <a:t> và giám sát quá trình thực hiện </a:t>
            </a:r>
            <a:r>
              <a:rPr lang="en-US" sz="1600" dirty="0">
                <a:solidFill>
                  <a:srgbClr val="410FF9"/>
                </a:solidFill>
                <a:latin typeface="Arial" panose="020B0604020202020204" pitchFamily="34" charset="0"/>
                <a:cs typeface="Arial" panose="020B0604020202020204" pitchFamily="34" charset="0"/>
              </a:rPr>
              <a:t>CCHC</a:t>
            </a:r>
          </a:p>
        </p:txBody>
      </p:sp>
      <p:sp>
        <p:nvSpPr>
          <p:cNvPr id="44" name="TextBox 43">
            <a:extLst>
              <a:ext uri="{FF2B5EF4-FFF2-40B4-BE49-F238E27FC236}">
                <a16:creationId xmlns:a16="http://schemas.microsoft.com/office/drawing/2014/main" id="{7AE37CF4-83FD-4935-F7BB-38E65379A9B8}"/>
              </a:ext>
            </a:extLst>
          </p:cNvPr>
          <p:cNvSpPr txBox="1"/>
          <p:nvPr/>
        </p:nvSpPr>
        <p:spPr>
          <a:xfrm>
            <a:off x="2051720" y="5539298"/>
            <a:ext cx="5688632" cy="830997"/>
          </a:xfrm>
          <a:prstGeom prst="rect">
            <a:avLst/>
          </a:prstGeom>
          <a:noFill/>
        </p:spPr>
        <p:txBody>
          <a:bodyPr wrap="square" rtlCol="0">
            <a:spAutoFit/>
          </a:bodyPr>
          <a:lstStyle/>
          <a:p>
            <a:pPr algn="ctr"/>
            <a:r>
              <a:rPr lang="vi-VN" sz="1600" b="1" dirty="0">
                <a:solidFill>
                  <a:srgbClr val="FF0000"/>
                </a:solidFill>
                <a:latin typeface="Arial" panose="020B0604020202020204" pitchFamily="34" charset="0"/>
                <a:cs typeface="Arial" panose="020B0604020202020204" pitchFamily="34" charset="0"/>
              </a:rPr>
              <a:t>Tăng cường công tác phối hợp, chia sẻ thông tin giữa các cơ quan hành chính nhà nước với các cơ quan thông tấn, báo chí</a:t>
            </a:r>
            <a:r>
              <a:rPr lang="en-US" sz="1600" b="1" dirty="0">
                <a:solidFill>
                  <a:srgbClr val="FF0000"/>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426B30B-0850-C517-4B4A-6B8A355D888A}"/>
              </a:ext>
            </a:extLst>
          </p:cNvPr>
          <p:cNvSpPr txBox="1"/>
          <p:nvPr/>
        </p:nvSpPr>
        <p:spPr>
          <a:xfrm>
            <a:off x="5275246" y="1891725"/>
            <a:ext cx="3647299" cy="830997"/>
          </a:xfrm>
          <a:prstGeom prst="rect">
            <a:avLst/>
          </a:prstGeom>
          <a:noFill/>
        </p:spPr>
        <p:txBody>
          <a:bodyPr wrap="square" rtlCol="0">
            <a:spAutoFit/>
          </a:bodyPr>
          <a:lstStyle/>
          <a:p>
            <a:pPr algn="just"/>
            <a:r>
              <a:rPr lang="en-US" sz="1600" dirty="0">
                <a:solidFill>
                  <a:srgbClr val="410FF9"/>
                </a:solidFill>
                <a:latin typeface="Arial" panose="020B0604020202020204" pitchFamily="34" charset="0"/>
                <a:cs typeface="Arial" panose="020B0604020202020204" pitchFamily="34" charset="0"/>
              </a:rPr>
              <a:t>Nâng cao nhận thức cho </a:t>
            </a:r>
            <a:r>
              <a:rPr lang="vi-VN" sz="1600" dirty="0">
                <a:solidFill>
                  <a:srgbClr val="410FF9"/>
                </a:solidFill>
                <a:latin typeface="Arial" panose="020B0604020202020204" pitchFamily="34" charset="0"/>
                <a:cs typeface="Arial" panose="020B0604020202020204" pitchFamily="34" charset="0"/>
              </a:rPr>
              <a:t>đội ngũ </a:t>
            </a:r>
            <a:r>
              <a:rPr lang="en-US" sz="1600" dirty="0">
                <a:solidFill>
                  <a:srgbClr val="410FF9"/>
                </a:solidFill>
                <a:latin typeface="Arial" panose="020B0604020202020204" pitchFamily="34" charset="0"/>
                <a:cs typeface="Arial" panose="020B0604020202020204" pitchFamily="34" charset="0"/>
              </a:rPr>
              <a:t>CB-CC-VC</a:t>
            </a:r>
            <a:r>
              <a:rPr lang="vi-VN" sz="1600" dirty="0">
                <a:solidFill>
                  <a:srgbClr val="410FF9"/>
                </a:solidFill>
                <a:latin typeface="Arial" panose="020B0604020202020204" pitchFamily="34" charset="0"/>
                <a:cs typeface="Arial" panose="020B0604020202020204" pitchFamily="34" charset="0"/>
              </a:rPr>
              <a:t> về các mục tiêu, nội dung và trách nhiệm </a:t>
            </a:r>
            <a:r>
              <a:rPr lang="en-US" sz="1600" dirty="0">
                <a:solidFill>
                  <a:srgbClr val="410FF9"/>
                </a:solidFill>
                <a:latin typeface="Arial" panose="020B0604020202020204" pitchFamily="34" charset="0"/>
                <a:cs typeface="Arial" panose="020B0604020202020204" pitchFamily="34" charset="0"/>
              </a:rPr>
              <a:t>trong CCHC.</a:t>
            </a:r>
          </a:p>
        </p:txBody>
      </p:sp>
      <p:sp>
        <p:nvSpPr>
          <p:cNvPr id="34" name="Donut 8">
            <a:extLst>
              <a:ext uri="{FF2B5EF4-FFF2-40B4-BE49-F238E27FC236}">
                <a16:creationId xmlns:a16="http://schemas.microsoft.com/office/drawing/2014/main" id="{0D5FF720-551A-4092-AAA3-5AF9EE662B79}"/>
              </a:ext>
            </a:extLst>
          </p:cNvPr>
          <p:cNvSpPr/>
          <p:nvPr/>
        </p:nvSpPr>
        <p:spPr>
          <a:xfrm>
            <a:off x="3860072" y="3918644"/>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426B30B-0850-C517-4B4A-6B8A355D888A}"/>
              </a:ext>
            </a:extLst>
          </p:cNvPr>
          <p:cNvSpPr txBox="1"/>
          <p:nvPr/>
        </p:nvSpPr>
        <p:spPr>
          <a:xfrm>
            <a:off x="5427646" y="3580274"/>
            <a:ext cx="3647299" cy="830997"/>
          </a:xfrm>
          <a:prstGeom prst="rect">
            <a:avLst/>
          </a:prstGeom>
          <a:noFill/>
        </p:spPr>
        <p:txBody>
          <a:bodyPr wrap="square" rtlCol="0">
            <a:spAutoFit/>
          </a:bodyPr>
          <a:lstStyle/>
          <a:p>
            <a:pPr algn="just"/>
            <a:r>
              <a:rPr lang="vi-VN" sz="1600" dirty="0">
                <a:solidFill>
                  <a:srgbClr val="410FF9"/>
                </a:solidFill>
                <a:latin typeface="Arial" panose="020B0604020202020204" pitchFamily="34" charset="0"/>
                <a:cs typeface="Arial" panose="020B0604020202020204" pitchFamily="34" charset="0"/>
              </a:rPr>
              <a:t>Nâng cao năng lực, tinh thần trách nhiệm của đội ngũ phóng viên phụ trách đưa tin, bài, phóng sự về </a:t>
            </a:r>
            <a:r>
              <a:rPr lang="en-US" sz="1600" dirty="0">
                <a:solidFill>
                  <a:srgbClr val="410FF9"/>
                </a:solidFill>
                <a:latin typeface="Arial" panose="020B0604020202020204" pitchFamily="34" charset="0"/>
                <a:cs typeface="Arial" panose="020B0604020202020204" pitchFamily="34" charset="0"/>
              </a:rPr>
              <a:t>CCHC</a:t>
            </a:r>
          </a:p>
        </p:txBody>
      </p:sp>
    </p:spTree>
    <p:extLst>
      <p:ext uri="{BB962C8B-B14F-4D97-AF65-F5344CB8AC3E}">
        <p14:creationId xmlns:p14="http://schemas.microsoft.com/office/powerpoint/2010/main" val="4172047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7021DB-65D1-489E-86D3-FB957408FAAB}"/>
              </a:ext>
            </a:extLst>
          </p:cNvPr>
          <p:cNvGrpSpPr/>
          <p:nvPr/>
        </p:nvGrpSpPr>
        <p:grpSpPr>
          <a:xfrm>
            <a:off x="5566654" y="1051882"/>
            <a:ext cx="2876378" cy="4948868"/>
            <a:chOff x="5432494" y="626785"/>
            <a:chExt cx="3241222" cy="5576590"/>
          </a:xfrm>
        </p:grpSpPr>
        <p:sp>
          <p:nvSpPr>
            <p:cNvPr id="4" name="Block Arc 3">
              <a:extLst>
                <a:ext uri="{FF2B5EF4-FFF2-40B4-BE49-F238E27FC236}">
                  <a16:creationId xmlns:a16="http://schemas.microsoft.com/office/drawing/2014/main" id="{48FA02DB-51A9-4AA2-AEC4-0B854BFAF060}"/>
                </a:ext>
              </a:extLst>
            </p:cNvPr>
            <p:cNvSpPr/>
            <p:nvPr/>
          </p:nvSpPr>
          <p:spPr>
            <a:xfrm rot="5400000">
              <a:off x="5432494" y="2432627"/>
              <a:ext cx="3002400" cy="3002400"/>
            </a:xfrm>
            <a:prstGeom prst="blockArc">
              <a:avLst>
                <a:gd name="adj1" fmla="val 10735117"/>
                <a:gd name="adj2" fmla="val 16074287"/>
                <a:gd name="adj3" fmla="val 25807"/>
              </a:avLst>
            </a:prstGeom>
            <a:gradFill flip="none" rotWithShape="1">
              <a:gsLst>
                <a:gs pos="0">
                  <a:schemeClr val="accent2"/>
                </a:gs>
                <a:gs pos="100000">
                  <a:schemeClr val="accent2">
                    <a:lumMod val="7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endParaRPr>
            </a:p>
          </p:txBody>
        </p:sp>
        <p:sp>
          <p:nvSpPr>
            <p:cNvPr id="5" name="Rectangle 4">
              <a:extLst>
                <a:ext uri="{FF2B5EF4-FFF2-40B4-BE49-F238E27FC236}">
                  <a16:creationId xmlns:a16="http://schemas.microsoft.com/office/drawing/2014/main" id="{E88DBC53-7E2A-4244-91DE-C6E7B8F6A09D}"/>
                </a:ext>
              </a:extLst>
            </p:cNvPr>
            <p:cNvSpPr/>
            <p:nvPr/>
          </p:nvSpPr>
          <p:spPr>
            <a:xfrm>
              <a:off x="7660182" y="3855008"/>
              <a:ext cx="781200" cy="2348367"/>
            </a:xfrm>
            <a:prstGeom prst="rect">
              <a:avLst/>
            </a:prstGeom>
            <a:gradFill flip="none" rotWithShape="1">
              <a:gsLst>
                <a:gs pos="37500">
                  <a:schemeClr val="accent2"/>
                </a:gs>
                <a:gs pos="0">
                  <a:schemeClr val="accent2"/>
                </a:gs>
                <a:gs pos="100000">
                  <a:schemeClr val="accent2">
                    <a:lumMod val="7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endParaRPr>
            </a:p>
          </p:txBody>
        </p:sp>
        <p:sp>
          <p:nvSpPr>
            <p:cNvPr id="6" name="Block Arc 3">
              <a:extLst>
                <a:ext uri="{FF2B5EF4-FFF2-40B4-BE49-F238E27FC236}">
                  <a16:creationId xmlns:a16="http://schemas.microsoft.com/office/drawing/2014/main" id="{C22DDE9D-086F-4DF1-8F13-F5AB9BFB022F}"/>
                </a:ext>
              </a:extLst>
            </p:cNvPr>
            <p:cNvSpPr/>
            <p:nvPr/>
          </p:nvSpPr>
          <p:spPr>
            <a:xfrm rot="10800000">
              <a:off x="6568167" y="626785"/>
              <a:ext cx="2105549" cy="4800940"/>
            </a:xfrm>
            <a:custGeom>
              <a:avLst/>
              <a:gdLst/>
              <a:ahLst/>
              <a:cxnLst/>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7" name="Block Arc 6">
              <a:extLst>
                <a:ext uri="{FF2B5EF4-FFF2-40B4-BE49-F238E27FC236}">
                  <a16:creationId xmlns:a16="http://schemas.microsoft.com/office/drawing/2014/main" id="{EB4DCDAB-6738-4BE1-96B0-7E5EEB96939C}"/>
                </a:ext>
              </a:extLst>
            </p:cNvPr>
            <p:cNvSpPr/>
            <p:nvPr/>
          </p:nvSpPr>
          <p:spPr>
            <a:xfrm rot="17100000">
              <a:off x="5432494" y="2432625"/>
              <a:ext cx="3002400" cy="3002400"/>
            </a:xfrm>
            <a:prstGeom prst="blockArc">
              <a:avLst>
                <a:gd name="adj1" fmla="val 10815410"/>
                <a:gd name="adj2" fmla="val 13831376"/>
                <a:gd name="adj3" fmla="val 26044"/>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ko-KR" altLang="en-US" sz="1600"/>
            </a:p>
          </p:txBody>
        </p:sp>
        <p:sp>
          <p:nvSpPr>
            <p:cNvPr id="8" name="Block Arc 7">
              <a:extLst>
                <a:ext uri="{FF2B5EF4-FFF2-40B4-BE49-F238E27FC236}">
                  <a16:creationId xmlns:a16="http://schemas.microsoft.com/office/drawing/2014/main" id="{A0964684-128F-419F-9096-CE258D4C2FDD}"/>
                </a:ext>
              </a:extLst>
            </p:cNvPr>
            <p:cNvSpPr/>
            <p:nvPr/>
          </p:nvSpPr>
          <p:spPr>
            <a:xfrm rot="20219398">
              <a:off x="5432494" y="2432625"/>
              <a:ext cx="3002400" cy="3002400"/>
            </a:xfrm>
            <a:prstGeom prst="blockArc">
              <a:avLst>
                <a:gd name="adj1" fmla="val 10804147"/>
                <a:gd name="adj2" fmla="val 14189823"/>
                <a:gd name="adj3" fmla="val 26226"/>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ko-KR" altLang="en-US" sz="1600"/>
            </a:p>
          </p:txBody>
        </p:sp>
        <p:sp>
          <p:nvSpPr>
            <p:cNvPr id="9" name="Block Arc 8">
              <a:extLst>
                <a:ext uri="{FF2B5EF4-FFF2-40B4-BE49-F238E27FC236}">
                  <a16:creationId xmlns:a16="http://schemas.microsoft.com/office/drawing/2014/main" id="{50192236-3AAD-4196-8FAB-BD7793553E48}"/>
                </a:ext>
              </a:extLst>
            </p:cNvPr>
            <p:cNvSpPr/>
            <p:nvPr/>
          </p:nvSpPr>
          <p:spPr>
            <a:xfrm rot="2161546">
              <a:off x="5434375" y="2432626"/>
              <a:ext cx="3002400" cy="3002400"/>
            </a:xfrm>
            <a:prstGeom prst="blockArc">
              <a:avLst>
                <a:gd name="adj1" fmla="val 10735117"/>
                <a:gd name="adj2" fmla="val 13869755"/>
                <a:gd name="adj3" fmla="val 25921"/>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grpSp>
      <p:sp>
        <p:nvSpPr>
          <p:cNvPr id="25" name="TextBox 24">
            <a:extLst>
              <a:ext uri="{FF2B5EF4-FFF2-40B4-BE49-F238E27FC236}">
                <a16:creationId xmlns:a16="http://schemas.microsoft.com/office/drawing/2014/main" id="{0806F225-2F36-44D8-9CB7-F0CFB302F783}"/>
              </a:ext>
            </a:extLst>
          </p:cNvPr>
          <p:cNvSpPr txBox="1"/>
          <p:nvPr/>
        </p:nvSpPr>
        <p:spPr>
          <a:xfrm>
            <a:off x="7468867" y="5479989"/>
            <a:ext cx="761583"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05</a:t>
            </a:r>
            <a:endParaRPr lang="ko-KR" altLang="en-US" sz="1600" b="1" dirty="0">
              <a:solidFill>
                <a:schemeClr val="bg1"/>
              </a:solidFill>
              <a:cs typeface="Arial" pitchFamily="34" charset="0"/>
            </a:endParaRPr>
          </a:p>
        </p:txBody>
      </p:sp>
      <p:sp>
        <p:nvSpPr>
          <p:cNvPr id="26" name="TextBox 25">
            <a:extLst>
              <a:ext uri="{FF2B5EF4-FFF2-40B4-BE49-F238E27FC236}">
                <a16:creationId xmlns:a16="http://schemas.microsoft.com/office/drawing/2014/main" id="{D01FFC0F-AA45-4208-8C7E-E72D05F59667}"/>
              </a:ext>
            </a:extLst>
          </p:cNvPr>
          <p:cNvSpPr txBox="1"/>
          <p:nvPr/>
        </p:nvSpPr>
        <p:spPr>
          <a:xfrm>
            <a:off x="5859897" y="4541312"/>
            <a:ext cx="761583"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02</a:t>
            </a:r>
            <a:endParaRPr lang="ko-KR" altLang="en-US" sz="1600" b="1" dirty="0">
              <a:solidFill>
                <a:schemeClr val="bg1"/>
              </a:solidFill>
              <a:cs typeface="Arial" pitchFamily="34" charset="0"/>
            </a:endParaRPr>
          </a:p>
        </p:txBody>
      </p:sp>
      <p:sp>
        <p:nvSpPr>
          <p:cNvPr id="27" name="TextBox 26">
            <a:extLst>
              <a:ext uri="{FF2B5EF4-FFF2-40B4-BE49-F238E27FC236}">
                <a16:creationId xmlns:a16="http://schemas.microsoft.com/office/drawing/2014/main" id="{537958D4-AC47-45BA-BEBA-C35B4DC7238F}"/>
              </a:ext>
            </a:extLst>
          </p:cNvPr>
          <p:cNvSpPr txBox="1"/>
          <p:nvPr/>
        </p:nvSpPr>
        <p:spPr>
          <a:xfrm>
            <a:off x="5566654" y="3698176"/>
            <a:ext cx="761583"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03</a:t>
            </a:r>
            <a:endParaRPr lang="ko-KR" altLang="en-US" sz="1600" b="1" dirty="0">
              <a:solidFill>
                <a:schemeClr val="bg1"/>
              </a:solidFill>
              <a:cs typeface="Arial" pitchFamily="34" charset="0"/>
            </a:endParaRPr>
          </a:p>
        </p:txBody>
      </p:sp>
      <p:sp>
        <p:nvSpPr>
          <p:cNvPr id="28" name="TextBox 27">
            <a:extLst>
              <a:ext uri="{FF2B5EF4-FFF2-40B4-BE49-F238E27FC236}">
                <a16:creationId xmlns:a16="http://schemas.microsoft.com/office/drawing/2014/main" id="{2027DE95-0AA9-4DAF-91C1-EAE33F25678B}"/>
              </a:ext>
            </a:extLst>
          </p:cNvPr>
          <p:cNvSpPr txBox="1"/>
          <p:nvPr/>
        </p:nvSpPr>
        <p:spPr>
          <a:xfrm>
            <a:off x="6022626" y="2942092"/>
            <a:ext cx="761583"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04</a:t>
            </a:r>
            <a:endParaRPr lang="ko-KR" altLang="en-US" sz="1600" b="1" dirty="0">
              <a:solidFill>
                <a:schemeClr val="bg1"/>
              </a:solidFill>
              <a:cs typeface="Arial" pitchFamily="34" charset="0"/>
            </a:endParaRPr>
          </a:p>
        </p:txBody>
      </p:sp>
      <p:sp>
        <p:nvSpPr>
          <p:cNvPr id="29" name="TextBox 28">
            <a:extLst>
              <a:ext uri="{FF2B5EF4-FFF2-40B4-BE49-F238E27FC236}">
                <a16:creationId xmlns:a16="http://schemas.microsoft.com/office/drawing/2014/main" id="{5D68651C-4CFC-420B-A9D3-D4B4F8AB8A73}"/>
              </a:ext>
            </a:extLst>
          </p:cNvPr>
          <p:cNvSpPr txBox="1"/>
          <p:nvPr/>
        </p:nvSpPr>
        <p:spPr>
          <a:xfrm>
            <a:off x="7508762" y="1948197"/>
            <a:ext cx="761583"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01</a:t>
            </a:r>
            <a:endParaRPr lang="ko-KR" altLang="en-US" sz="1600" b="1" dirty="0">
              <a:solidFill>
                <a:schemeClr val="bg1"/>
              </a:solidFill>
              <a:cs typeface="Arial" pitchFamily="34" charset="0"/>
            </a:endParaRPr>
          </a:p>
        </p:txBody>
      </p:sp>
      <p:sp>
        <p:nvSpPr>
          <p:cNvPr id="74" name="Text Placeholder 10">
            <a:extLst>
              <a:ext uri="{FF2B5EF4-FFF2-40B4-BE49-F238E27FC236}">
                <a16:creationId xmlns:a16="http://schemas.microsoft.com/office/drawing/2014/main" id="{F8046BDA-7C0A-4FE5-B884-FBD6BB4D9713}"/>
              </a:ext>
            </a:extLst>
          </p:cNvPr>
          <p:cNvSpPr txBox="1">
            <a:spLocks/>
          </p:cNvSpPr>
          <p:nvPr/>
        </p:nvSpPr>
        <p:spPr>
          <a:xfrm>
            <a:off x="2147453" y="146981"/>
            <a:ext cx="4782289" cy="73599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00B0F0"/>
                </a:solidFill>
                <a:latin typeface="Arial" panose="020B0604020202020204" pitchFamily="34" charset="0"/>
              </a:rPr>
              <a:t>YÊU CẦU TRONG TUYÊN TRUYỀN CCHC</a:t>
            </a:r>
            <a:endParaRPr lang="en-US" sz="1600" b="1" dirty="0">
              <a:solidFill>
                <a:srgbClr val="FF0000"/>
              </a:solidFill>
              <a:latin typeface="Arial" panose="020B0604020202020204" pitchFamily="34" charset="0"/>
            </a:endParaRPr>
          </a:p>
        </p:txBody>
      </p:sp>
      <p:grpSp>
        <p:nvGrpSpPr>
          <p:cNvPr id="78" name="Group 77">
            <a:extLst>
              <a:ext uri="{FF2B5EF4-FFF2-40B4-BE49-F238E27FC236}">
                <a16:creationId xmlns:a16="http://schemas.microsoft.com/office/drawing/2014/main" id="{DECE7C01-A243-4A77-8674-165FF4666669}"/>
              </a:ext>
            </a:extLst>
          </p:cNvPr>
          <p:cNvGrpSpPr/>
          <p:nvPr/>
        </p:nvGrpSpPr>
        <p:grpSpPr>
          <a:xfrm>
            <a:off x="323528" y="1650864"/>
            <a:ext cx="7307171" cy="999055"/>
            <a:chOff x="-2166396" y="3679644"/>
            <a:chExt cx="7075104" cy="1332075"/>
          </a:xfrm>
        </p:grpSpPr>
        <p:sp>
          <p:nvSpPr>
            <p:cNvPr id="79" name="TextBox 78">
              <a:extLst>
                <a:ext uri="{FF2B5EF4-FFF2-40B4-BE49-F238E27FC236}">
                  <a16:creationId xmlns:a16="http://schemas.microsoft.com/office/drawing/2014/main" id="{FA812A96-9BB2-41A9-BA84-3B925EFB8DE9}"/>
                </a:ext>
              </a:extLst>
            </p:cNvPr>
            <p:cNvSpPr txBox="1"/>
            <p:nvPr/>
          </p:nvSpPr>
          <p:spPr>
            <a:xfrm>
              <a:off x="3021856" y="4560313"/>
              <a:ext cx="1886852" cy="451406"/>
            </a:xfrm>
            <a:prstGeom prst="rect">
              <a:avLst/>
            </a:prstGeom>
            <a:noFill/>
          </p:spPr>
          <p:txBody>
            <a:bodyPr wrap="square" rtlCol="0">
              <a:spAutoFit/>
            </a:bodyPr>
            <a:lstStyle/>
            <a:p>
              <a:pPr algn="r"/>
              <a:endParaRPr lang="en-US" altLang="ko-KR" sz="1600" dirty="0">
                <a:solidFill>
                  <a:schemeClr val="tx1">
                    <a:lumMod val="75000"/>
                    <a:lumOff val="25000"/>
                  </a:schemeClr>
                </a:solidFill>
                <a:cs typeface="Arial" pitchFamily="34" charset="0"/>
              </a:endParaRPr>
            </a:p>
          </p:txBody>
        </p:sp>
        <p:sp>
          <p:nvSpPr>
            <p:cNvPr id="80" name="TextBox 79">
              <a:extLst>
                <a:ext uri="{FF2B5EF4-FFF2-40B4-BE49-F238E27FC236}">
                  <a16:creationId xmlns:a16="http://schemas.microsoft.com/office/drawing/2014/main" id="{AF32E37A-C191-4AB2-B2E9-342D9B65D899}"/>
                </a:ext>
              </a:extLst>
            </p:cNvPr>
            <p:cNvSpPr txBox="1"/>
            <p:nvPr/>
          </p:nvSpPr>
          <p:spPr>
            <a:xfrm>
              <a:off x="-2166396" y="3679644"/>
              <a:ext cx="6687827" cy="451406"/>
            </a:xfrm>
            <a:prstGeom prst="rect">
              <a:avLst/>
            </a:prstGeom>
            <a:noFill/>
          </p:spPr>
          <p:txBody>
            <a:bodyPr wrap="square" rtlCol="0">
              <a:spAutoFit/>
            </a:bodyPr>
            <a:lstStyle/>
            <a:p>
              <a:pPr algn="r"/>
              <a:r>
                <a:rPr lang="vi-VN" altLang="ko-KR" sz="1600" dirty="0">
                  <a:solidFill>
                    <a:srgbClr val="410FF9"/>
                  </a:solidFill>
                </a:rPr>
                <a:t>Xác định được nội dung, hình thức thông tin, tuyên truyền phù hợp</a:t>
              </a:r>
              <a:endParaRPr lang="ko-KR" altLang="en-US" sz="1600" dirty="0">
                <a:solidFill>
                  <a:srgbClr val="410FF9"/>
                </a:solidFill>
              </a:endParaRPr>
            </a:p>
          </p:txBody>
        </p:sp>
      </p:grpSp>
      <p:sp>
        <p:nvSpPr>
          <p:cNvPr id="81" name="Block Arc 14">
            <a:extLst>
              <a:ext uri="{FF2B5EF4-FFF2-40B4-BE49-F238E27FC236}">
                <a16:creationId xmlns:a16="http://schemas.microsoft.com/office/drawing/2014/main" id="{E7584B54-90DE-4EE1-BDD0-70B7E45B86E5}"/>
              </a:ext>
            </a:extLst>
          </p:cNvPr>
          <p:cNvSpPr/>
          <p:nvPr/>
        </p:nvSpPr>
        <p:spPr>
          <a:xfrm rot="16200000">
            <a:off x="6613254" y="3700493"/>
            <a:ext cx="578754" cy="5791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600">
              <a:solidFill>
                <a:schemeClr val="tx1"/>
              </a:solidFill>
            </a:endParaRPr>
          </a:p>
        </p:txBody>
      </p:sp>
      <p:sp>
        <p:nvSpPr>
          <p:cNvPr id="35" name="TextBox 34">
            <a:extLst>
              <a:ext uri="{FF2B5EF4-FFF2-40B4-BE49-F238E27FC236}">
                <a16:creationId xmlns:a16="http://schemas.microsoft.com/office/drawing/2014/main" id="{08AD0132-6C87-4321-A4FC-3A4793594413}"/>
              </a:ext>
            </a:extLst>
          </p:cNvPr>
          <p:cNvSpPr txBox="1"/>
          <p:nvPr/>
        </p:nvSpPr>
        <p:spPr>
          <a:xfrm>
            <a:off x="2339752" y="4532849"/>
            <a:ext cx="3308206" cy="1077218"/>
          </a:xfrm>
          <a:prstGeom prst="rect">
            <a:avLst/>
          </a:prstGeom>
          <a:noFill/>
        </p:spPr>
        <p:txBody>
          <a:bodyPr wrap="square" rtlCol="0">
            <a:spAutoFit/>
          </a:bodyPr>
          <a:lstStyle/>
          <a:p>
            <a:pPr algn="just"/>
            <a:r>
              <a:rPr lang="en-US" altLang="ko-KR" sz="1600" dirty="0">
                <a:solidFill>
                  <a:srgbClr val="410FF9"/>
                </a:solidFill>
              </a:rPr>
              <a:t>Lồng ghép với </a:t>
            </a:r>
            <a:r>
              <a:rPr lang="vi-VN" altLang="ko-KR" sz="1600" dirty="0">
                <a:solidFill>
                  <a:srgbClr val="410FF9"/>
                </a:solidFill>
              </a:rPr>
              <a:t>tuyên truyền, phổ biến, giáo dục về các chủ trương, chính sách của Đảng, pháp luật của Nhà nước</a:t>
            </a:r>
            <a:endParaRPr lang="en-US" altLang="ko-KR" sz="1600" spc="-15" dirty="0">
              <a:solidFill>
                <a:srgbClr val="410FF9"/>
              </a:solidFill>
              <a:latin typeface="Arial" pitchFamily="34" charset="0"/>
              <a:ea typeface="Open sans" panose="020B0604020202020204" pitchFamily="34" charset="0"/>
              <a:cs typeface="Arial" pitchFamily="34" charset="0"/>
            </a:endParaRPr>
          </a:p>
        </p:txBody>
      </p:sp>
      <p:sp>
        <p:nvSpPr>
          <p:cNvPr id="36" name="TextBox 35">
            <a:extLst>
              <a:ext uri="{FF2B5EF4-FFF2-40B4-BE49-F238E27FC236}">
                <a16:creationId xmlns:a16="http://schemas.microsoft.com/office/drawing/2014/main" id="{23DD6615-F663-4434-80BA-409C76D1A1C6}"/>
              </a:ext>
            </a:extLst>
          </p:cNvPr>
          <p:cNvSpPr txBox="1"/>
          <p:nvPr/>
        </p:nvSpPr>
        <p:spPr>
          <a:xfrm>
            <a:off x="2987824" y="3380673"/>
            <a:ext cx="2710926" cy="584775"/>
          </a:xfrm>
          <a:prstGeom prst="rect">
            <a:avLst/>
          </a:prstGeom>
          <a:noFill/>
        </p:spPr>
        <p:txBody>
          <a:bodyPr wrap="square" rtlCol="0">
            <a:spAutoFit/>
          </a:bodyPr>
          <a:lstStyle/>
          <a:p>
            <a:pPr algn="just"/>
            <a:r>
              <a:rPr lang="en-US" sz="1600" dirty="0">
                <a:solidFill>
                  <a:srgbClr val="410FF9"/>
                </a:solidFill>
              </a:rPr>
              <a:t>Gắn với lộ trình thực hiện các mục tiêu, nhiệm vụ CCHC</a:t>
            </a:r>
            <a:endParaRPr lang="en-US" altLang="ko-KR" sz="1600" dirty="0">
              <a:solidFill>
                <a:srgbClr val="410FF9"/>
              </a:solidFill>
            </a:endParaRPr>
          </a:p>
        </p:txBody>
      </p:sp>
      <p:sp>
        <p:nvSpPr>
          <p:cNvPr id="22" name="Rectangle 21"/>
          <p:cNvSpPr/>
          <p:nvPr/>
        </p:nvSpPr>
        <p:spPr>
          <a:xfrm>
            <a:off x="2533524" y="2286409"/>
            <a:ext cx="3879030" cy="584775"/>
          </a:xfrm>
          <a:prstGeom prst="rect">
            <a:avLst/>
          </a:prstGeom>
        </p:spPr>
        <p:txBody>
          <a:bodyPr wrap="square">
            <a:spAutoFit/>
          </a:bodyPr>
          <a:lstStyle/>
          <a:p>
            <a:pPr algn="just"/>
            <a:r>
              <a:rPr lang="en-US" sz="1600" dirty="0">
                <a:solidFill>
                  <a:srgbClr val="410FF9"/>
                </a:solidFill>
              </a:rPr>
              <a:t>Bảo đảm tính </a:t>
            </a:r>
            <a:r>
              <a:rPr lang="vi-VN" sz="1600" dirty="0">
                <a:solidFill>
                  <a:srgbClr val="410FF9"/>
                </a:solidFill>
              </a:rPr>
              <a:t>kịp thời, đầy đủ, thường xuyên, liên tục, đa chiều</a:t>
            </a:r>
            <a:endParaRPr lang="en-US" altLang="ko-KR" sz="1600" spc="-15" dirty="0">
              <a:solidFill>
                <a:srgbClr val="410FF9"/>
              </a:solidFill>
              <a:latin typeface="Arial" pitchFamily="34" charset="0"/>
              <a:ea typeface="Open sans" panose="020B0604020202020204" pitchFamily="34" charset="0"/>
              <a:cs typeface="Arial" pitchFamily="34" charset="0"/>
            </a:endParaRPr>
          </a:p>
        </p:txBody>
      </p:sp>
      <p:sp>
        <p:nvSpPr>
          <p:cNvPr id="23" name="Rectangle 22"/>
          <p:cNvSpPr/>
          <p:nvPr/>
        </p:nvSpPr>
        <p:spPr>
          <a:xfrm>
            <a:off x="3403909" y="5661248"/>
            <a:ext cx="4176610" cy="584775"/>
          </a:xfrm>
          <a:prstGeom prst="rect">
            <a:avLst/>
          </a:prstGeom>
        </p:spPr>
        <p:txBody>
          <a:bodyPr wrap="square">
            <a:spAutoFit/>
          </a:bodyPr>
          <a:lstStyle/>
          <a:p>
            <a:pPr algn="just"/>
            <a:r>
              <a:rPr lang="en-US" sz="1600" dirty="0">
                <a:solidFill>
                  <a:srgbClr val="FF0000"/>
                </a:solidFill>
              </a:rPr>
              <a:t>Phải góp phần nâng cao dân trí, phòng chống tham nhũng,…</a:t>
            </a:r>
          </a:p>
        </p:txBody>
      </p:sp>
    </p:spTree>
    <p:extLst>
      <p:ext uri="{BB962C8B-B14F-4D97-AF65-F5344CB8AC3E}">
        <p14:creationId xmlns:p14="http://schemas.microsoft.com/office/powerpoint/2010/main" val="20490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0AD5FC-4B93-4F64-8B62-C16A7399E13D}"/>
              </a:ext>
            </a:extLst>
          </p:cNvPr>
          <p:cNvGrpSpPr/>
          <p:nvPr/>
        </p:nvGrpSpPr>
        <p:grpSpPr>
          <a:xfrm>
            <a:off x="3179292" y="2369576"/>
            <a:ext cx="2740715" cy="2663910"/>
            <a:chOff x="2715055" y="1785698"/>
            <a:chExt cx="3654286" cy="3551880"/>
          </a:xfrm>
        </p:grpSpPr>
        <p:grpSp>
          <p:nvGrpSpPr>
            <p:cNvPr id="4" name="Group 3">
              <a:extLst>
                <a:ext uri="{FF2B5EF4-FFF2-40B4-BE49-F238E27FC236}">
                  <a16:creationId xmlns:a16="http://schemas.microsoft.com/office/drawing/2014/main" id="{BEE59A83-240D-4F6B-8B0E-1BA0550131E8}"/>
                </a:ext>
              </a:extLst>
            </p:cNvPr>
            <p:cNvGrpSpPr/>
            <p:nvPr/>
          </p:nvGrpSpPr>
          <p:grpSpPr>
            <a:xfrm>
              <a:off x="3945700" y="1785698"/>
              <a:ext cx="1139838" cy="1632238"/>
              <a:chOff x="3692771" y="1580738"/>
              <a:chExt cx="1954016" cy="2798134"/>
            </a:xfrm>
          </p:grpSpPr>
          <p:sp>
            <p:nvSpPr>
              <p:cNvPr id="17" name="Freeform 18">
                <a:extLst>
                  <a:ext uri="{FF2B5EF4-FFF2-40B4-BE49-F238E27FC236}">
                    <a16:creationId xmlns:a16="http://schemas.microsoft.com/office/drawing/2014/main" id="{B7065D1D-4965-4374-80E1-1E4BB21F503D}"/>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18" name="Down Arrow 1">
                <a:extLst>
                  <a:ext uri="{FF2B5EF4-FFF2-40B4-BE49-F238E27FC236}">
                    <a16:creationId xmlns:a16="http://schemas.microsoft.com/office/drawing/2014/main" id="{64942D5B-DD4F-42A6-8A24-52C100F9573D}"/>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nvGrpSpPr>
            <p:cNvPr id="5" name="Group 4">
              <a:extLst>
                <a:ext uri="{FF2B5EF4-FFF2-40B4-BE49-F238E27FC236}">
                  <a16:creationId xmlns:a16="http://schemas.microsoft.com/office/drawing/2014/main" id="{03176FD0-7445-4716-B156-8D8889982B71}"/>
                </a:ext>
              </a:extLst>
            </p:cNvPr>
            <p:cNvGrpSpPr/>
            <p:nvPr/>
          </p:nvGrpSpPr>
          <p:grpSpPr>
            <a:xfrm rot="4113254">
              <a:off x="4983303" y="2478942"/>
              <a:ext cx="1139838" cy="1632238"/>
              <a:chOff x="3692771" y="1580738"/>
              <a:chExt cx="1954016" cy="2798134"/>
            </a:xfrm>
          </p:grpSpPr>
          <p:sp>
            <p:nvSpPr>
              <p:cNvPr id="15" name="Freeform 28">
                <a:extLst>
                  <a:ext uri="{FF2B5EF4-FFF2-40B4-BE49-F238E27FC236}">
                    <a16:creationId xmlns:a16="http://schemas.microsoft.com/office/drawing/2014/main" id="{BB9F0748-1364-4B79-B2F5-F4B63E367A25}"/>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6" name="Down Arrow 1">
                <a:extLst>
                  <a:ext uri="{FF2B5EF4-FFF2-40B4-BE49-F238E27FC236}">
                    <a16:creationId xmlns:a16="http://schemas.microsoft.com/office/drawing/2014/main" id="{D1CAA570-3D40-4045-AE33-211C27906E16}"/>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nvGrpSpPr>
            <p:cNvPr id="6" name="Group 5">
              <a:extLst>
                <a:ext uri="{FF2B5EF4-FFF2-40B4-BE49-F238E27FC236}">
                  <a16:creationId xmlns:a16="http://schemas.microsoft.com/office/drawing/2014/main" id="{FD2F00F3-6E29-42CF-803D-698D9255D6B1}"/>
                </a:ext>
              </a:extLst>
            </p:cNvPr>
            <p:cNvGrpSpPr/>
            <p:nvPr/>
          </p:nvGrpSpPr>
          <p:grpSpPr>
            <a:xfrm rot="8531373">
              <a:off x="4670582" y="3689584"/>
              <a:ext cx="1139838" cy="1632238"/>
              <a:chOff x="3692771" y="1580738"/>
              <a:chExt cx="1954016" cy="2798134"/>
            </a:xfrm>
          </p:grpSpPr>
          <p:sp>
            <p:nvSpPr>
              <p:cNvPr id="13" name="Freeform 32">
                <a:extLst>
                  <a:ext uri="{FF2B5EF4-FFF2-40B4-BE49-F238E27FC236}">
                    <a16:creationId xmlns:a16="http://schemas.microsoft.com/office/drawing/2014/main" id="{20156C81-2362-4434-9C32-C610062872EE}"/>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4" name="Down Arrow 1">
                <a:extLst>
                  <a:ext uri="{FF2B5EF4-FFF2-40B4-BE49-F238E27FC236}">
                    <a16:creationId xmlns:a16="http://schemas.microsoft.com/office/drawing/2014/main" id="{2184C029-7A5D-4C74-A731-5BF58C8A1A0A}"/>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nvGrpSpPr>
            <p:cNvPr id="7" name="Group 6">
              <a:extLst>
                <a:ext uri="{FF2B5EF4-FFF2-40B4-BE49-F238E27FC236}">
                  <a16:creationId xmlns:a16="http://schemas.microsoft.com/office/drawing/2014/main" id="{A79FB0C0-78E7-4C87-AAB3-9F6615B83370}"/>
                </a:ext>
              </a:extLst>
            </p:cNvPr>
            <p:cNvGrpSpPr/>
            <p:nvPr/>
          </p:nvGrpSpPr>
          <p:grpSpPr>
            <a:xfrm rot="13128837">
              <a:off x="3387455" y="3705340"/>
              <a:ext cx="1139838" cy="1632238"/>
              <a:chOff x="3692771" y="1580738"/>
              <a:chExt cx="1954016" cy="2798134"/>
            </a:xfrm>
          </p:grpSpPr>
          <p:sp>
            <p:nvSpPr>
              <p:cNvPr id="11" name="Freeform 37">
                <a:extLst>
                  <a:ext uri="{FF2B5EF4-FFF2-40B4-BE49-F238E27FC236}">
                    <a16:creationId xmlns:a16="http://schemas.microsoft.com/office/drawing/2014/main" id="{4D47D263-8A58-4ED0-A96F-9778938121D8}"/>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2" name="Down Arrow 1">
                <a:extLst>
                  <a:ext uri="{FF2B5EF4-FFF2-40B4-BE49-F238E27FC236}">
                    <a16:creationId xmlns:a16="http://schemas.microsoft.com/office/drawing/2014/main" id="{DB125E9B-F3F1-4740-907F-DFEFDF6D6F6E}"/>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nvGrpSpPr>
            <p:cNvPr id="8" name="Group 7">
              <a:extLst>
                <a:ext uri="{FF2B5EF4-FFF2-40B4-BE49-F238E27FC236}">
                  <a16:creationId xmlns:a16="http://schemas.microsoft.com/office/drawing/2014/main" id="{B90538BE-E4BE-4806-ACD0-07D69B8642B4}"/>
                </a:ext>
              </a:extLst>
            </p:cNvPr>
            <p:cNvGrpSpPr/>
            <p:nvPr/>
          </p:nvGrpSpPr>
          <p:grpSpPr>
            <a:xfrm rot="17414357">
              <a:off x="2961255" y="2533125"/>
              <a:ext cx="1139838" cy="1632238"/>
              <a:chOff x="3692771" y="1580738"/>
              <a:chExt cx="1954016" cy="2798134"/>
            </a:xfrm>
          </p:grpSpPr>
          <p:sp>
            <p:nvSpPr>
              <p:cNvPr id="9" name="Freeform 40">
                <a:extLst>
                  <a:ext uri="{FF2B5EF4-FFF2-40B4-BE49-F238E27FC236}">
                    <a16:creationId xmlns:a16="http://schemas.microsoft.com/office/drawing/2014/main" id="{7222905F-A268-4266-A83B-441260F439FE}"/>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0" name="Down Arrow 1">
                <a:extLst>
                  <a:ext uri="{FF2B5EF4-FFF2-40B4-BE49-F238E27FC236}">
                    <a16:creationId xmlns:a16="http://schemas.microsoft.com/office/drawing/2014/main" id="{6B8446BB-68F2-485B-A025-1F181BF4F106}"/>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grpSp>
      </p:grpSp>
      <p:sp>
        <p:nvSpPr>
          <p:cNvPr id="34" name="Rounded Rectangle 5">
            <a:extLst>
              <a:ext uri="{FF2B5EF4-FFF2-40B4-BE49-F238E27FC236}">
                <a16:creationId xmlns:a16="http://schemas.microsoft.com/office/drawing/2014/main" id="{2A98E2EC-7060-4999-8260-3744EDED7A80}"/>
              </a:ext>
            </a:extLst>
          </p:cNvPr>
          <p:cNvSpPr/>
          <p:nvPr/>
        </p:nvSpPr>
        <p:spPr>
          <a:xfrm flipH="1">
            <a:off x="3868921" y="3463383"/>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35" name="Teardrop 1">
            <a:extLst>
              <a:ext uri="{FF2B5EF4-FFF2-40B4-BE49-F238E27FC236}">
                <a16:creationId xmlns:a16="http://schemas.microsoft.com/office/drawing/2014/main" id="{6BAB3028-8EE0-438F-9C8D-053D5BF0C789}"/>
              </a:ext>
            </a:extLst>
          </p:cNvPr>
          <p:cNvSpPr/>
          <p:nvPr/>
        </p:nvSpPr>
        <p:spPr>
          <a:xfrm rot="18805991">
            <a:off x="4435266" y="3053725"/>
            <a:ext cx="282647" cy="27969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solidFill>
                <a:schemeClr val="tx1"/>
              </a:solidFill>
            </a:endParaRPr>
          </a:p>
        </p:txBody>
      </p:sp>
      <p:sp>
        <p:nvSpPr>
          <p:cNvPr id="36" name="Round Same Side Corner Rectangle 11">
            <a:extLst>
              <a:ext uri="{FF2B5EF4-FFF2-40B4-BE49-F238E27FC236}">
                <a16:creationId xmlns:a16="http://schemas.microsoft.com/office/drawing/2014/main" id="{E6104502-47C6-4614-BFE0-9376A115EA64}"/>
              </a:ext>
            </a:extLst>
          </p:cNvPr>
          <p:cNvSpPr>
            <a:spLocks noChangeAspect="1"/>
          </p:cNvSpPr>
          <p:nvPr/>
        </p:nvSpPr>
        <p:spPr>
          <a:xfrm rot="9900000">
            <a:off x="4140087" y="4100428"/>
            <a:ext cx="297000" cy="25224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37" name="Rounded Rectangle 27">
            <a:extLst>
              <a:ext uri="{FF2B5EF4-FFF2-40B4-BE49-F238E27FC236}">
                <a16:creationId xmlns:a16="http://schemas.microsoft.com/office/drawing/2014/main" id="{F9133C91-6DFA-413E-9811-ED1822D446ED}"/>
              </a:ext>
            </a:extLst>
          </p:cNvPr>
          <p:cNvSpPr/>
          <p:nvPr/>
        </p:nvSpPr>
        <p:spPr>
          <a:xfrm>
            <a:off x="4974771" y="3526729"/>
            <a:ext cx="259797" cy="1995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40" name="Text Placeholder 10">
            <a:extLst>
              <a:ext uri="{FF2B5EF4-FFF2-40B4-BE49-F238E27FC236}">
                <a16:creationId xmlns:a16="http://schemas.microsoft.com/office/drawing/2014/main" id="{F8046BDA-7C0A-4FE5-B884-FBD6BB4D9713}"/>
              </a:ext>
            </a:extLst>
          </p:cNvPr>
          <p:cNvSpPr txBox="1">
            <a:spLocks/>
          </p:cNvSpPr>
          <p:nvPr/>
        </p:nvSpPr>
        <p:spPr>
          <a:xfrm>
            <a:off x="1897442" y="249142"/>
            <a:ext cx="4782289" cy="73599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rgbClr val="00B0F0"/>
                </a:solidFill>
                <a:latin typeface="Arial" panose="020B0604020202020204" pitchFamily="34" charset="0"/>
              </a:rPr>
              <a:t>NỘI DUNG TUYÊN TRUYỀN CCHC</a:t>
            </a:r>
            <a:endParaRPr lang="en-US" sz="1400" b="1" dirty="0">
              <a:solidFill>
                <a:srgbClr val="FF0000"/>
              </a:solidFill>
              <a:latin typeface="Arial" panose="020B0604020202020204" pitchFamily="34" charset="0"/>
            </a:endParaRPr>
          </a:p>
        </p:txBody>
      </p:sp>
      <p:sp>
        <p:nvSpPr>
          <p:cNvPr id="41" name="TextBox 40">
            <a:extLst>
              <a:ext uri="{FF2B5EF4-FFF2-40B4-BE49-F238E27FC236}">
                <a16:creationId xmlns:a16="http://schemas.microsoft.com/office/drawing/2014/main" id="{C366EA12-829F-4B85-A9C1-FC40A640DFBD}"/>
              </a:ext>
            </a:extLst>
          </p:cNvPr>
          <p:cNvSpPr txBox="1"/>
          <p:nvPr/>
        </p:nvSpPr>
        <p:spPr>
          <a:xfrm>
            <a:off x="254368" y="2859700"/>
            <a:ext cx="3273302" cy="784830"/>
          </a:xfrm>
          <a:prstGeom prst="rect">
            <a:avLst/>
          </a:prstGeom>
          <a:noFill/>
        </p:spPr>
        <p:txBody>
          <a:bodyPr wrap="square" rtlCol="0">
            <a:spAutoFit/>
          </a:bodyPr>
          <a:lstStyle/>
          <a:p>
            <a:pPr algn="just"/>
            <a:r>
              <a:rPr lang="vi-VN" sz="1500" dirty="0">
                <a:solidFill>
                  <a:srgbClr val="410FF9"/>
                </a:solidFill>
              </a:rPr>
              <a:t>Các quan điểm, chủ trương của Đảng, chính sách pháp luật của Nhà nước về </a:t>
            </a:r>
            <a:r>
              <a:rPr lang="en-US" sz="1500" dirty="0">
                <a:solidFill>
                  <a:srgbClr val="410FF9"/>
                </a:solidFill>
              </a:rPr>
              <a:t>CCHC.</a:t>
            </a:r>
            <a:endParaRPr lang="en-US" altLang="ko-KR" sz="1500" dirty="0">
              <a:solidFill>
                <a:srgbClr val="410FF9"/>
              </a:solidFill>
            </a:endParaRPr>
          </a:p>
        </p:txBody>
      </p:sp>
      <p:sp>
        <p:nvSpPr>
          <p:cNvPr id="42" name="TextBox 41">
            <a:extLst>
              <a:ext uri="{FF2B5EF4-FFF2-40B4-BE49-F238E27FC236}">
                <a16:creationId xmlns:a16="http://schemas.microsoft.com/office/drawing/2014/main" id="{08AD0132-6C87-4321-A4FC-3A4793594413}"/>
              </a:ext>
            </a:extLst>
          </p:cNvPr>
          <p:cNvSpPr txBox="1"/>
          <p:nvPr/>
        </p:nvSpPr>
        <p:spPr>
          <a:xfrm>
            <a:off x="778123" y="4635666"/>
            <a:ext cx="3031326" cy="784830"/>
          </a:xfrm>
          <a:prstGeom prst="rect">
            <a:avLst/>
          </a:prstGeom>
          <a:noFill/>
        </p:spPr>
        <p:txBody>
          <a:bodyPr wrap="square" rtlCol="0">
            <a:spAutoFit/>
          </a:bodyPr>
          <a:lstStyle/>
          <a:p>
            <a:pPr algn="just"/>
            <a:r>
              <a:rPr lang="en-US" sz="1500" dirty="0">
                <a:solidFill>
                  <a:srgbClr val="410FF9"/>
                </a:solidFill>
              </a:rPr>
              <a:t>C</a:t>
            </a:r>
            <a:r>
              <a:rPr lang="vi-VN" sz="1500" dirty="0">
                <a:solidFill>
                  <a:srgbClr val="410FF9"/>
                </a:solidFill>
              </a:rPr>
              <a:t>ác nội dung của Chương trình tổng thể cải cách hành chính nhà nước giai đoạn 2021 - 2030 </a:t>
            </a:r>
            <a:r>
              <a:rPr lang="en-US" sz="1500" dirty="0">
                <a:solidFill>
                  <a:srgbClr val="410FF9"/>
                </a:solidFill>
              </a:rPr>
              <a:t>.</a:t>
            </a:r>
            <a:endParaRPr lang="en-US" altLang="ko-KR" sz="1500" dirty="0">
              <a:solidFill>
                <a:srgbClr val="410FF9"/>
              </a:solidFill>
            </a:endParaRPr>
          </a:p>
        </p:txBody>
      </p:sp>
      <p:sp>
        <p:nvSpPr>
          <p:cNvPr id="43" name="TextBox 42">
            <a:extLst>
              <a:ext uri="{FF2B5EF4-FFF2-40B4-BE49-F238E27FC236}">
                <a16:creationId xmlns:a16="http://schemas.microsoft.com/office/drawing/2014/main" id="{23DD6615-F663-4434-80BA-409C76D1A1C6}"/>
              </a:ext>
            </a:extLst>
          </p:cNvPr>
          <p:cNvSpPr txBox="1"/>
          <p:nvPr/>
        </p:nvSpPr>
        <p:spPr>
          <a:xfrm>
            <a:off x="5625586" y="4720580"/>
            <a:ext cx="2978862" cy="784830"/>
          </a:xfrm>
          <a:prstGeom prst="rect">
            <a:avLst/>
          </a:prstGeom>
          <a:noFill/>
        </p:spPr>
        <p:txBody>
          <a:bodyPr wrap="square" rtlCol="0">
            <a:spAutoFit/>
          </a:bodyPr>
          <a:lstStyle/>
          <a:p>
            <a:pPr algn="just"/>
            <a:r>
              <a:rPr lang="en-US" sz="1500" dirty="0">
                <a:solidFill>
                  <a:srgbClr val="410FF9"/>
                </a:solidFill>
              </a:rPr>
              <a:t>Tình hình,</a:t>
            </a:r>
            <a:r>
              <a:rPr lang="vi-VN" sz="1500" dirty="0">
                <a:solidFill>
                  <a:srgbClr val="410FF9"/>
                </a:solidFill>
              </a:rPr>
              <a:t> kết quả và những tồn tại, hạn chế</a:t>
            </a:r>
            <a:r>
              <a:rPr lang="en-US" sz="1500" dirty="0">
                <a:solidFill>
                  <a:srgbClr val="410FF9"/>
                </a:solidFill>
              </a:rPr>
              <a:t> trong CCHC; Các mô hình CCHC tốt,…</a:t>
            </a:r>
            <a:endParaRPr lang="en-US" altLang="ko-KR" sz="1500" dirty="0">
              <a:solidFill>
                <a:srgbClr val="410FF9"/>
              </a:solidFill>
            </a:endParaRPr>
          </a:p>
        </p:txBody>
      </p:sp>
      <p:sp>
        <p:nvSpPr>
          <p:cNvPr id="61" name="Block Arc 31">
            <a:extLst>
              <a:ext uri="{FF2B5EF4-FFF2-40B4-BE49-F238E27FC236}">
                <a16:creationId xmlns:a16="http://schemas.microsoft.com/office/drawing/2014/main" id="{7D9DF903-DA8F-4191-AEDF-7DDF26A64847}"/>
              </a:ext>
            </a:extLst>
          </p:cNvPr>
          <p:cNvSpPr/>
          <p:nvPr/>
        </p:nvSpPr>
        <p:spPr>
          <a:xfrm>
            <a:off x="4827170" y="4141076"/>
            <a:ext cx="295203" cy="28371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2" name="TextBox 61">
            <a:extLst>
              <a:ext uri="{FF2B5EF4-FFF2-40B4-BE49-F238E27FC236}">
                <a16:creationId xmlns:a16="http://schemas.microsoft.com/office/drawing/2014/main" id="{A9E1E861-9579-48A0-AF80-EB938CE6411F}"/>
              </a:ext>
            </a:extLst>
          </p:cNvPr>
          <p:cNvSpPr txBox="1"/>
          <p:nvPr/>
        </p:nvSpPr>
        <p:spPr>
          <a:xfrm>
            <a:off x="5769697" y="3217360"/>
            <a:ext cx="2607567" cy="1015663"/>
          </a:xfrm>
          <a:prstGeom prst="rect">
            <a:avLst/>
          </a:prstGeom>
          <a:noFill/>
        </p:spPr>
        <p:txBody>
          <a:bodyPr wrap="square" rtlCol="0">
            <a:spAutoFit/>
          </a:bodyPr>
          <a:lstStyle/>
          <a:p>
            <a:pPr algn="just"/>
            <a:r>
              <a:rPr lang="vi-VN" sz="1500" dirty="0">
                <a:solidFill>
                  <a:srgbClr val="410FF9"/>
                </a:solidFill>
              </a:rPr>
              <a:t>Vai trò, trách nhiệm của các cấp ủy đảng, của người đứng đầu cơ quan hành chính các cấp</a:t>
            </a:r>
            <a:r>
              <a:rPr lang="en-US" sz="1500" dirty="0">
                <a:solidFill>
                  <a:srgbClr val="410FF9"/>
                </a:solidFill>
              </a:rPr>
              <a:t> đối với CCHC.</a:t>
            </a:r>
            <a:endParaRPr lang="en-US" altLang="ko-KR" sz="1500" dirty="0">
              <a:solidFill>
                <a:srgbClr val="410FF9"/>
              </a:solidFill>
            </a:endParaRPr>
          </a:p>
        </p:txBody>
      </p:sp>
      <p:sp>
        <p:nvSpPr>
          <p:cNvPr id="63" name="Rectangle 62"/>
          <p:cNvSpPr/>
          <p:nvPr/>
        </p:nvSpPr>
        <p:spPr>
          <a:xfrm>
            <a:off x="4013222" y="1340768"/>
            <a:ext cx="4591226" cy="553998"/>
          </a:xfrm>
          <a:prstGeom prst="rect">
            <a:avLst/>
          </a:prstGeom>
        </p:spPr>
        <p:txBody>
          <a:bodyPr wrap="square">
            <a:spAutoFit/>
          </a:bodyPr>
          <a:lstStyle/>
          <a:p>
            <a:pPr algn="just"/>
            <a:r>
              <a:rPr lang="en-US" sz="1500" dirty="0">
                <a:solidFill>
                  <a:srgbClr val="410FF9"/>
                </a:solidFill>
                <a:latin typeface="Arial" panose="020B0604020202020204" pitchFamily="34" charset="0"/>
                <a:cs typeface="Arial" panose="020B0604020202020204" pitchFamily="34" charset="0"/>
              </a:rPr>
              <a:t>Tầm quan trọng, ý nghĩa, mục tiêu và tác động của CCHC đến phát triển kinh tế - xã hội </a:t>
            </a:r>
          </a:p>
        </p:txBody>
      </p:sp>
    </p:spTree>
    <p:extLst>
      <p:ext uri="{BB962C8B-B14F-4D97-AF65-F5344CB8AC3E}">
        <p14:creationId xmlns:p14="http://schemas.microsoft.com/office/powerpoint/2010/main" val="104798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a16="http://schemas.microsoft.com/office/drawing/2014/main" id="{0C7B140C-4A13-4136-AB20-68851F665BEA}"/>
              </a:ext>
            </a:extLst>
          </p:cNvPr>
          <p:cNvSpPr txBox="1">
            <a:spLocks/>
          </p:cNvSpPr>
          <p:nvPr/>
        </p:nvSpPr>
        <p:spPr>
          <a:xfrm>
            <a:off x="5401290" y="1256761"/>
            <a:ext cx="2553990" cy="407909"/>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1875" b="1">
                <a:solidFill>
                  <a:srgbClr val="FF0000"/>
                </a:solidFill>
                <a:latin typeface="Arial" pitchFamily="34" charset="0"/>
              </a:rPr>
              <a:t>MỤC TIÊU</a:t>
            </a:r>
            <a:endParaRPr lang="ko-KR" altLang="en-US" sz="1875" b="1">
              <a:solidFill>
                <a:srgbClr val="FF0000"/>
              </a:solidFill>
              <a:latin typeface="Arial" pitchFamily="34" charset="0"/>
            </a:endParaRPr>
          </a:p>
        </p:txBody>
      </p:sp>
      <p:sp>
        <p:nvSpPr>
          <p:cNvPr id="8" name="TextBox 7">
            <a:extLst>
              <a:ext uri="{FF2B5EF4-FFF2-40B4-BE49-F238E27FC236}">
                <a16:creationId xmlns:a16="http://schemas.microsoft.com/office/drawing/2014/main" id="{70715DE7-E621-47E0-905C-D683A39440DD}"/>
              </a:ext>
            </a:extLst>
          </p:cNvPr>
          <p:cNvSpPr txBox="1"/>
          <p:nvPr/>
        </p:nvSpPr>
        <p:spPr>
          <a:xfrm>
            <a:off x="6050341" y="2874815"/>
            <a:ext cx="2807911" cy="680956"/>
          </a:xfrm>
          <a:prstGeom prst="rect">
            <a:avLst/>
          </a:prstGeom>
          <a:noFill/>
        </p:spPr>
        <p:txBody>
          <a:bodyPr wrap="square" rtlCol="0">
            <a:spAutoFit/>
          </a:bodyPr>
          <a:lstStyle/>
          <a:p>
            <a:pPr algn="just"/>
            <a:r>
              <a:rPr lang="pt-BR" sz="1275">
                <a:solidFill>
                  <a:srgbClr val="0000FF"/>
                </a:solidFill>
                <a:latin typeface="+mj-lt"/>
              </a:rPr>
              <a:t>Nâng cao chất lượng thể chế kinh tế thị trường định hướng xã hội chủ nghĩa, đồng bộ, hiện đại, hội nhập.</a:t>
            </a:r>
            <a:endParaRPr lang="en-US" sz="1275">
              <a:solidFill>
                <a:srgbClr val="0000FF"/>
              </a:solidFill>
              <a:latin typeface="+mj-lt"/>
            </a:endParaRPr>
          </a:p>
        </p:txBody>
      </p:sp>
      <p:sp>
        <p:nvSpPr>
          <p:cNvPr id="11" name="TextBox 10">
            <a:extLst>
              <a:ext uri="{FF2B5EF4-FFF2-40B4-BE49-F238E27FC236}">
                <a16:creationId xmlns:a16="http://schemas.microsoft.com/office/drawing/2014/main" id="{F27B6863-0BE7-4675-B71D-584442BCE24A}"/>
              </a:ext>
            </a:extLst>
          </p:cNvPr>
          <p:cNvSpPr txBox="1"/>
          <p:nvPr/>
        </p:nvSpPr>
        <p:spPr>
          <a:xfrm>
            <a:off x="6050341" y="3769484"/>
            <a:ext cx="2807911" cy="877163"/>
          </a:xfrm>
          <a:prstGeom prst="rect">
            <a:avLst/>
          </a:prstGeom>
          <a:noFill/>
        </p:spPr>
        <p:txBody>
          <a:bodyPr wrap="square" rtlCol="0">
            <a:spAutoFit/>
          </a:bodyPr>
          <a:lstStyle/>
          <a:p>
            <a:pPr algn="just"/>
            <a:r>
              <a:rPr lang="pt-BR" sz="1275">
                <a:solidFill>
                  <a:srgbClr val="0000FF"/>
                </a:solidFill>
                <a:latin typeface="+mj-lt"/>
              </a:rPr>
              <a:t>Tạo được bước đột phá trong huy động, phân bổ và sử dụng có hiệu quả các nguồn lực để thúc đẩy phát triển đất nước.</a:t>
            </a:r>
            <a:endParaRPr lang="en-US" sz="1275">
              <a:solidFill>
                <a:srgbClr val="0000FF"/>
              </a:solidFill>
              <a:latin typeface="+mj-lt"/>
            </a:endParaRPr>
          </a:p>
        </p:txBody>
      </p:sp>
      <p:sp>
        <p:nvSpPr>
          <p:cNvPr id="14" name="TextBox 13">
            <a:extLst>
              <a:ext uri="{FF2B5EF4-FFF2-40B4-BE49-F238E27FC236}">
                <a16:creationId xmlns:a16="http://schemas.microsoft.com/office/drawing/2014/main" id="{56A9390E-B027-45A3-A194-4C4CE630CE34}"/>
              </a:ext>
            </a:extLst>
          </p:cNvPr>
          <p:cNvSpPr txBox="1"/>
          <p:nvPr/>
        </p:nvSpPr>
        <p:spPr>
          <a:xfrm>
            <a:off x="6050341" y="4747160"/>
            <a:ext cx="2807911" cy="877163"/>
          </a:xfrm>
          <a:prstGeom prst="rect">
            <a:avLst/>
          </a:prstGeom>
          <a:noFill/>
        </p:spPr>
        <p:txBody>
          <a:bodyPr wrap="square" rtlCol="0">
            <a:spAutoFit/>
          </a:bodyPr>
          <a:lstStyle/>
          <a:p>
            <a:pPr algn="just"/>
            <a:r>
              <a:rPr lang="pt-BR" sz="1275">
                <a:solidFill>
                  <a:srgbClr val="0000FF"/>
                </a:solidFill>
                <a:latin typeface="+mj-lt"/>
              </a:rPr>
              <a:t>Tổ chức thi hành pháp luật nghiêm minh, hiệu quả, nâng cao ý thức chấp hành pháp luật của cá nhân, tổ chức và toàn xã hội.</a:t>
            </a:r>
            <a:endParaRPr lang="en-US" sz="1275">
              <a:solidFill>
                <a:srgbClr val="0000FF"/>
              </a:solidFill>
              <a:latin typeface="+mj-lt"/>
            </a:endParaRPr>
          </a:p>
        </p:txBody>
      </p:sp>
      <p:sp>
        <p:nvSpPr>
          <p:cNvPr id="16" name="Chevron 2">
            <a:extLst>
              <a:ext uri="{FF2B5EF4-FFF2-40B4-BE49-F238E27FC236}">
                <a16:creationId xmlns:a16="http://schemas.microsoft.com/office/drawing/2014/main" id="{9DA13FD4-CE61-4A83-AEA3-BB86340E67DC}"/>
              </a:ext>
            </a:extLst>
          </p:cNvPr>
          <p:cNvSpPr/>
          <p:nvPr/>
        </p:nvSpPr>
        <p:spPr>
          <a:xfrm rot="5400000">
            <a:off x="5531808" y="2967812"/>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17" name="Chevron 2">
            <a:extLst>
              <a:ext uri="{FF2B5EF4-FFF2-40B4-BE49-F238E27FC236}">
                <a16:creationId xmlns:a16="http://schemas.microsoft.com/office/drawing/2014/main" id="{C6F4A594-6651-4EFD-B9F9-84C1D1F93DE5}"/>
              </a:ext>
            </a:extLst>
          </p:cNvPr>
          <p:cNvSpPr/>
          <p:nvPr/>
        </p:nvSpPr>
        <p:spPr>
          <a:xfrm rot="5400000">
            <a:off x="5531808" y="3855503"/>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18" name="Chevron 2">
            <a:extLst>
              <a:ext uri="{FF2B5EF4-FFF2-40B4-BE49-F238E27FC236}">
                <a16:creationId xmlns:a16="http://schemas.microsoft.com/office/drawing/2014/main" id="{394C9E99-0CD6-4B0C-BC30-D37305EBB2DC}"/>
              </a:ext>
            </a:extLst>
          </p:cNvPr>
          <p:cNvSpPr/>
          <p:nvPr/>
        </p:nvSpPr>
        <p:spPr>
          <a:xfrm rot="5400000">
            <a:off x="5531808" y="4794694"/>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sp>
        <p:nvSpPr>
          <p:cNvPr id="23" name="TextBox 22">
            <a:extLst>
              <a:ext uri="{FF2B5EF4-FFF2-40B4-BE49-F238E27FC236}">
                <a16:creationId xmlns:a16="http://schemas.microsoft.com/office/drawing/2014/main" id="{6C79528C-B250-44DE-B471-56440BCCFD6C}"/>
              </a:ext>
            </a:extLst>
          </p:cNvPr>
          <p:cNvSpPr txBox="1"/>
          <p:nvPr/>
        </p:nvSpPr>
        <p:spPr>
          <a:xfrm>
            <a:off x="6050341" y="1855560"/>
            <a:ext cx="2807911" cy="877163"/>
          </a:xfrm>
          <a:prstGeom prst="rect">
            <a:avLst/>
          </a:prstGeom>
          <a:noFill/>
        </p:spPr>
        <p:txBody>
          <a:bodyPr wrap="square" rtlCol="0">
            <a:spAutoFit/>
          </a:bodyPr>
          <a:lstStyle/>
          <a:p>
            <a:pPr algn="just"/>
            <a:r>
              <a:rPr lang="pt-BR" sz="1275">
                <a:solidFill>
                  <a:srgbClr val="0000FF"/>
                </a:solidFill>
                <a:latin typeface="+mj-lt"/>
              </a:rPr>
              <a:t>Tiếp tục xây dựng, hoàn thiện hệ thống thể chế của nền hành chính nhà nước, đồng bộ trên tất cả các lĩnh vực.</a:t>
            </a:r>
            <a:endParaRPr lang="en-US" sz="1275">
              <a:solidFill>
                <a:srgbClr val="0000FF"/>
              </a:solidFill>
              <a:latin typeface="+mj-lt"/>
            </a:endParaRPr>
          </a:p>
        </p:txBody>
      </p:sp>
      <p:sp>
        <p:nvSpPr>
          <p:cNvPr id="25" name="Chevron 2">
            <a:extLst>
              <a:ext uri="{FF2B5EF4-FFF2-40B4-BE49-F238E27FC236}">
                <a16:creationId xmlns:a16="http://schemas.microsoft.com/office/drawing/2014/main" id="{1AAA2677-B08B-404F-A7AD-25A62AAFCAFA}"/>
              </a:ext>
            </a:extLst>
          </p:cNvPr>
          <p:cNvSpPr/>
          <p:nvPr/>
        </p:nvSpPr>
        <p:spPr>
          <a:xfrm rot="5400000">
            <a:off x="5531808" y="1936191"/>
            <a:ext cx="287862" cy="28422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latin typeface="Arial" pitchFamily="34" charset="0"/>
            </a:endParaRPr>
          </a:p>
        </p:txBody>
      </p:sp>
      <p:pic>
        <p:nvPicPr>
          <p:cNvPr id="2054" name="Picture 6" descr="Thủ tướng Phạm Minh Chính: Xây dựng, hoàn thiện thể chế là nhiệm vụ trọng tâm, đột phá nhưng phải cân đối nguồn lực để làm có trọng tâm, trọng điểm. - Ảnh: VGP/Nhật Bắc">
            <a:extLst>
              <a:ext uri="{FF2B5EF4-FFF2-40B4-BE49-F238E27FC236}">
                <a16:creationId xmlns:a16="http://schemas.microsoft.com/office/drawing/2014/main" id="{AD271898-7B30-4E58-899F-C4F87C86C610}"/>
              </a:ext>
            </a:extLst>
          </p:cNvPr>
          <p:cNvPicPr>
            <a:picLocks noGrp="1" noChangeAspect="1" noChangeArrowheads="1"/>
          </p:cNvPicPr>
          <p:nvPr>
            <p:ph type="pic" idx="16"/>
          </p:nvPr>
        </p:nvPicPr>
        <p:blipFill>
          <a:blip r:embed="rId2">
            <a:extLst>
              <a:ext uri="{28A0092B-C50C-407E-A947-70E740481C1C}">
                <a14:useLocalDpi xmlns:a14="http://schemas.microsoft.com/office/drawing/2010/main" val="0"/>
              </a:ext>
            </a:extLst>
          </a:blip>
          <a:srcRect l="19502" r="19502"/>
          <a:stretch>
            <a:fillRect/>
          </a:stretch>
        </p:blipFill>
        <p:spPr bwMode="auto">
          <a:xfrm>
            <a:off x="0" y="857250"/>
            <a:ext cx="4724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791458"/>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1D6A2DF-E9F4-4298-BB8A-2F8D692B2F86}"/>
              </a:ext>
            </a:extLst>
          </p:cNvPr>
          <p:cNvGrpSpPr/>
          <p:nvPr/>
        </p:nvGrpSpPr>
        <p:grpSpPr>
          <a:xfrm flipH="1">
            <a:off x="3038946" y="1815916"/>
            <a:ext cx="5581354" cy="3601157"/>
            <a:chOff x="1070741" y="2355612"/>
            <a:chExt cx="3613027" cy="2331169"/>
          </a:xfrm>
        </p:grpSpPr>
        <p:sp>
          <p:nvSpPr>
            <p:cNvPr id="42" name="Freeform 2">
              <a:extLst>
                <a:ext uri="{FF2B5EF4-FFF2-40B4-BE49-F238E27FC236}">
                  <a16:creationId xmlns:a16="http://schemas.microsoft.com/office/drawing/2014/main" id="{5B950954-E34F-42CC-A697-D05446DD963F}"/>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490EE5F0-CF33-4B44-B5ED-4544F3C11102}"/>
                </a:ext>
              </a:extLst>
            </p:cNvPr>
            <p:cNvGrpSpPr/>
            <p:nvPr/>
          </p:nvGrpSpPr>
          <p:grpSpPr>
            <a:xfrm rot="3660000">
              <a:off x="1772640" y="2273771"/>
              <a:ext cx="112390" cy="1065317"/>
              <a:chOff x="1039691" y="2468855"/>
              <a:chExt cx="190176" cy="1802639"/>
            </a:xfrm>
          </p:grpSpPr>
          <p:sp>
            <p:nvSpPr>
              <p:cNvPr id="52" name="Rectangle 51">
                <a:extLst>
                  <a:ext uri="{FF2B5EF4-FFF2-40B4-BE49-F238E27FC236}">
                    <a16:creationId xmlns:a16="http://schemas.microsoft.com/office/drawing/2014/main" id="{E8975BB8-EE4D-460C-A456-F629A16CE3CB}"/>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37A640E-7961-4F63-ADF0-C0973C96F00E}"/>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D4D53A57-8618-4107-9CF2-7291CA3D57D3}"/>
                </a:ext>
              </a:extLst>
            </p:cNvPr>
            <p:cNvGrpSpPr/>
            <p:nvPr/>
          </p:nvGrpSpPr>
          <p:grpSpPr>
            <a:xfrm>
              <a:off x="1314845" y="3097544"/>
              <a:ext cx="136170" cy="1065354"/>
              <a:chOff x="1093356" y="2490394"/>
              <a:chExt cx="230413" cy="1802702"/>
            </a:xfrm>
          </p:grpSpPr>
          <p:sp>
            <p:nvSpPr>
              <p:cNvPr id="50" name="Rectangle 49">
                <a:extLst>
                  <a:ext uri="{FF2B5EF4-FFF2-40B4-BE49-F238E27FC236}">
                    <a16:creationId xmlns:a16="http://schemas.microsoft.com/office/drawing/2014/main" id="{88BDAD56-E049-4BC8-9321-268B090C506F}"/>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2B27242-762D-43FA-A395-BD4C4FD516DD}"/>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214F3918-BFE5-4FDE-9116-05E4F4EAAB3A}"/>
                </a:ext>
              </a:extLst>
            </p:cNvPr>
            <p:cNvGrpSpPr/>
            <p:nvPr/>
          </p:nvGrpSpPr>
          <p:grpSpPr>
            <a:xfrm>
              <a:off x="1243434" y="2957732"/>
              <a:ext cx="279625" cy="279625"/>
              <a:chOff x="3275856" y="4077072"/>
              <a:chExt cx="504056" cy="504056"/>
            </a:xfrm>
          </p:grpSpPr>
          <p:sp>
            <p:nvSpPr>
              <p:cNvPr id="48" name="Oval 47">
                <a:extLst>
                  <a:ext uri="{FF2B5EF4-FFF2-40B4-BE49-F238E27FC236}">
                    <a16:creationId xmlns:a16="http://schemas.microsoft.com/office/drawing/2014/main" id="{E2992267-EC98-4AEC-BD73-29670DE452B2}"/>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9DC7D0DE-4D7D-47F3-BB72-09BEE66D07B4}"/>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46" name="Rounded Rectangle 14">
              <a:extLst>
                <a:ext uri="{FF2B5EF4-FFF2-40B4-BE49-F238E27FC236}">
                  <a16:creationId xmlns:a16="http://schemas.microsoft.com/office/drawing/2014/main" id="{2FF409F9-519B-4CFE-8948-5CA5B624471A}"/>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7" name="Diagonal Stripe 46">
              <a:extLst>
                <a:ext uri="{FF2B5EF4-FFF2-40B4-BE49-F238E27FC236}">
                  <a16:creationId xmlns:a16="http://schemas.microsoft.com/office/drawing/2014/main" id="{06841D58-DB19-4BBA-9BD4-0487CCADE2F6}"/>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5A528BAA-487C-4A6D-8281-1FDB2685FB80}"/>
              </a:ext>
            </a:extLst>
          </p:cNvPr>
          <p:cNvGrpSpPr/>
          <p:nvPr/>
        </p:nvGrpSpPr>
        <p:grpSpPr>
          <a:xfrm>
            <a:off x="5370323" y="3546767"/>
            <a:ext cx="1591805" cy="1399517"/>
            <a:chOff x="3983887" y="4061275"/>
            <a:chExt cx="2122406" cy="1866023"/>
          </a:xfrm>
        </p:grpSpPr>
        <p:grpSp>
          <p:nvGrpSpPr>
            <p:cNvPr id="6" name="Group 5">
              <a:extLst>
                <a:ext uri="{FF2B5EF4-FFF2-40B4-BE49-F238E27FC236}">
                  <a16:creationId xmlns:a16="http://schemas.microsoft.com/office/drawing/2014/main" id="{A0E57BFC-9D05-49A7-88D7-DD1CC2201B03}"/>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19" name="Freeform 15">
                <a:extLst>
                  <a:ext uri="{FF2B5EF4-FFF2-40B4-BE49-F238E27FC236}">
                    <a16:creationId xmlns:a16="http://schemas.microsoft.com/office/drawing/2014/main" id="{1045BF2B-8E84-4D36-89EB-4FCBA564701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0" name="Rectangle 22">
                <a:extLst>
                  <a:ext uri="{FF2B5EF4-FFF2-40B4-BE49-F238E27FC236}">
                    <a16:creationId xmlns:a16="http://schemas.microsoft.com/office/drawing/2014/main" id="{2426B174-F9BA-4BE0-9EEF-D79C9D345A9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EEFC269-96A4-4FD1-8AAC-2F6F7AC82BC2}"/>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17" name="Freeform 18">
                <a:extLst>
                  <a:ext uri="{FF2B5EF4-FFF2-40B4-BE49-F238E27FC236}">
                    <a16:creationId xmlns:a16="http://schemas.microsoft.com/office/drawing/2014/main" id="{3FF7FD47-6EC3-4E22-8E9D-983D4489156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8" name="Freeform 19">
                <a:extLst>
                  <a:ext uri="{FF2B5EF4-FFF2-40B4-BE49-F238E27FC236}">
                    <a16:creationId xmlns:a16="http://schemas.microsoft.com/office/drawing/2014/main" id="{E8039A20-0078-4C61-B924-F31526FD1E5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D66FACA-1C63-447E-81F6-3087FBA1B14D}"/>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5" name="Freeform 21">
                <a:extLst>
                  <a:ext uri="{FF2B5EF4-FFF2-40B4-BE49-F238E27FC236}">
                    <a16:creationId xmlns:a16="http://schemas.microsoft.com/office/drawing/2014/main" id="{16BAE55A-1D80-42D3-80C0-F44A1490FE72}"/>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6" name="Rectangle 22">
                <a:extLst>
                  <a:ext uri="{FF2B5EF4-FFF2-40B4-BE49-F238E27FC236}">
                    <a16:creationId xmlns:a16="http://schemas.microsoft.com/office/drawing/2014/main" id="{92E7BFD0-7A70-47A3-B62D-273B4D7B0EE6}"/>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303B896E-AFBB-4CED-80AE-BACD9D40BAA4}"/>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3" name="Freeform 24">
                <a:extLst>
                  <a:ext uri="{FF2B5EF4-FFF2-40B4-BE49-F238E27FC236}">
                    <a16:creationId xmlns:a16="http://schemas.microsoft.com/office/drawing/2014/main" id="{4A4834E8-40A2-40F8-BBC0-644FF4EA6CC4}"/>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4" name="Rectangle 22">
                <a:extLst>
                  <a:ext uri="{FF2B5EF4-FFF2-40B4-BE49-F238E27FC236}">
                    <a16:creationId xmlns:a16="http://schemas.microsoft.com/office/drawing/2014/main" id="{35D2E122-1EF3-4220-ABE2-04041E76EE92}"/>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58A3C7EA-4A71-46E6-BD8C-824D91264A10}"/>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1" name="Freeform 27">
                <a:extLst>
                  <a:ext uri="{FF2B5EF4-FFF2-40B4-BE49-F238E27FC236}">
                    <a16:creationId xmlns:a16="http://schemas.microsoft.com/office/drawing/2014/main" id="{91AF17A4-D0DF-44B6-85AE-9E95BC013F1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2" name="Freeform 28">
                <a:extLst>
                  <a:ext uri="{FF2B5EF4-FFF2-40B4-BE49-F238E27FC236}">
                    <a16:creationId xmlns:a16="http://schemas.microsoft.com/office/drawing/2014/main" id="{F44BB2BC-C1D3-40BC-8E43-22AAAB93E982}"/>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latin typeface="Arial" panose="020B0604020202020204" pitchFamily="34" charset="0"/>
                  <a:cs typeface="Arial" panose="020B0604020202020204" pitchFamily="34" charset="0"/>
                </a:endParaRPr>
              </a:p>
            </p:txBody>
          </p:sp>
        </p:grpSp>
      </p:grpSp>
      <p:sp>
        <p:nvSpPr>
          <p:cNvPr id="33" name="Rectangle: Rounded Corners 32">
            <a:extLst>
              <a:ext uri="{FF2B5EF4-FFF2-40B4-BE49-F238E27FC236}">
                <a16:creationId xmlns:a16="http://schemas.microsoft.com/office/drawing/2014/main" id="{3B675CD6-12A7-4A42-95F8-059E5F4025C6}"/>
              </a:ext>
            </a:extLst>
          </p:cNvPr>
          <p:cNvSpPr/>
          <p:nvPr/>
        </p:nvSpPr>
        <p:spPr>
          <a:xfrm>
            <a:off x="708734" y="3407028"/>
            <a:ext cx="382012" cy="3820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9AE454C2-3763-4582-93F1-2A4D7512E353}"/>
              </a:ext>
            </a:extLst>
          </p:cNvPr>
          <p:cNvSpPr/>
          <p:nvPr/>
        </p:nvSpPr>
        <p:spPr>
          <a:xfrm>
            <a:off x="708734" y="4343132"/>
            <a:ext cx="382012" cy="382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 name="Rectangle 3">
            <a:extLst>
              <a:ext uri="{FF2B5EF4-FFF2-40B4-BE49-F238E27FC236}">
                <a16:creationId xmlns:a16="http://schemas.microsoft.com/office/drawing/2014/main" id="{7712D2C5-D045-42DD-9A5D-06B63415F6C5}"/>
              </a:ext>
            </a:extLst>
          </p:cNvPr>
          <p:cNvSpPr/>
          <p:nvPr/>
        </p:nvSpPr>
        <p:spPr>
          <a:xfrm rot="18900000">
            <a:off x="779716" y="3068484"/>
            <a:ext cx="273419" cy="219635"/>
          </a:xfrm>
          <a:custGeom>
            <a:avLst/>
            <a:gdLst/>
            <a:ahLst/>
            <a:cxnLst/>
            <a:rect l="l" t="t" r="r" b="b"/>
            <a:pathLst>
              <a:path w="5420988" h="4354613">
                <a:moveTo>
                  <a:pt x="1348767" y="746532"/>
                </a:moveTo>
                <a:lnTo>
                  <a:pt x="557008" y="1538292"/>
                </a:lnTo>
                <a:lnTo>
                  <a:pt x="242696" y="1223981"/>
                </a:lnTo>
                <a:lnTo>
                  <a:pt x="720144" y="746532"/>
                </a:lnTo>
                <a:close/>
                <a:moveTo>
                  <a:pt x="2953020" y="1710427"/>
                </a:moveTo>
                <a:lnTo>
                  <a:pt x="1841912" y="2821534"/>
                </a:lnTo>
                <a:lnTo>
                  <a:pt x="1527601" y="2507223"/>
                </a:lnTo>
                <a:lnTo>
                  <a:pt x="2507669" y="1527155"/>
                </a:lnTo>
                <a:lnTo>
                  <a:pt x="2507669" y="1710427"/>
                </a:lnTo>
                <a:close/>
                <a:moveTo>
                  <a:pt x="2204816" y="746532"/>
                </a:moveTo>
                <a:lnTo>
                  <a:pt x="984202" y="1967146"/>
                </a:lnTo>
                <a:lnTo>
                  <a:pt x="669891" y="1652835"/>
                </a:lnTo>
                <a:lnTo>
                  <a:pt x="1576193" y="746532"/>
                </a:lnTo>
                <a:close/>
                <a:moveTo>
                  <a:pt x="2507669" y="704276"/>
                </a:moveTo>
                <a:lnTo>
                  <a:pt x="2507669" y="1299728"/>
                </a:lnTo>
                <a:lnTo>
                  <a:pt x="1413057" y="2394340"/>
                </a:lnTo>
                <a:lnTo>
                  <a:pt x="1098746" y="2080028"/>
                </a:lnTo>
                <a:lnTo>
                  <a:pt x="2474499" y="704276"/>
                </a:lnTo>
                <a:close/>
                <a:moveTo>
                  <a:pt x="3783840" y="1735655"/>
                </a:moveTo>
                <a:lnTo>
                  <a:pt x="2270767" y="3248728"/>
                </a:lnTo>
                <a:lnTo>
                  <a:pt x="1956456" y="2934416"/>
                </a:lnTo>
                <a:lnTo>
                  <a:pt x="3136451" y="1754421"/>
                </a:lnTo>
                <a:close/>
                <a:moveTo>
                  <a:pt x="4496799" y="1714987"/>
                </a:moveTo>
                <a:lnTo>
                  <a:pt x="4496799" y="1878748"/>
                </a:lnTo>
                <a:lnTo>
                  <a:pt x="2696301" y="3679245"/>
                </a:lnTo>
                <a:lnTo>
                  <a:pt x="2381990" y="3364934"/>
                </a:lnTo>
                <a:lnTo>
                  <a:pt x="4018059" y="1728865"/>
                </a:lnTo>
                <a:close/>
                <a:moveTo>
                  <a:pt x="5188803" y="1234621"/>
                </a:moveTo>
                <a:lnTo>
                  <a:pt x="4712161" y="1707180"/>
                </a:lnTo>
                <a:lnTo>
                  <a:pt x="4712161" y="1499750"/>
                </a:lnTo>
                <a:lnTo>
                  <a:pt x="3254907" y="1499750"/>
                </a:lnTo>
                <a:lnTo>
                  <a:pt x="3254907" y="1501015"/>
                </a:lnTo>
                <a:lnTo>
                  <a:pt x="2718814" y="1501014"/>
                </a:lnTo>
                <a:lnTo>
                  <a:pt x="2718814" y="536093"/>
                </a:lnTo>
                <a:lnTo>
                  <a:pt x="931605" y="536093"/>
                </a:lnTo>
                <a:lnTo>
                  <a:pt x="931605" y="535070"/>
                </a:lnTo>
                <a:lnTo>
                  <a:pt x="1489071" y="0"/>
                </a:lnTo>
                <a:lnTo>
                  <a:pt x="3243560" y="0"/>
                </a:lnTo>
                <a:lnTo>
                  <a:pt x="3243560" y="11638"/>
                </a:lnTo>
                <a:lnTo>
                  <a:pt x="3254907" y="11638"/>
                </a:lnTo>
                <a:lnTo>
                  <a:pt x="3254907" y="969491"/>
                </a:lnTo>
                <a:lnTo>
                  <a:pt x="4712161" y="969491"/>
                </a:lnTo>
                <a:lnTo>
                  <a:pt x="4712161" y="762061"/>
                </a:lnTo>
                <a:close/>
                <a:moveTo>
                  <a:pt x="5420988" y="1433714"/>
                </a:moveTo>
                <a:cubicBezTo>
                  <a:pt x="5477229" y="1489956"/>
                  <a:pt x="5477229" y="1581142"/>
                  <a:pt x="5420988" y="1637384"/>
                </a:cubicBezTo>
                <a:lnTo>
                  <a:pt x="2907428" y="4150943"/>
                </a:lnTo>
                <a:lnTo>
                  <a:pt x="2703759" y="4354613"/>
                </a:lnTo>
                <a:lnTo>
                  <a:pt x="2500089" y="4150943"/>
                </a:lnTo>
                <a:lnTo>
                  <a:pt x="0" y="1650854"/>
                </a:lnTo>
                <a:cubicBezTo>
                  <a:pt x="-56242" y="1594612"/>
                  <a:pt x="-56242" y="1503426"/>
                  <a:pt x="0" y="1447185"/>
                </a:cubicBezTo>
                <a:cubicBezTo>
                  <a:pt x="56242" y="1390943"/>
                  <a:pt x="147427" y="1390943"/>
                  <a:pt x="203669" y="1447185"/>
                </a:cubicBezTo>
                <a:lnTo>
                  <a:pt x="2703759" y="3947274"/>
                </a:lnTo>
                <a:lnTo>
                  <a:pt x="5217318" y="1433714"/>
                </a:lnTo>
                <a:cubicBezTo>
                  <a:pt x="5273560" y="1377472"/>
                  <a:pt x="5364746" y="1377472"/>
                  <a:pt x="5420988" y="14337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9" name="Freeform 53">
            <a:extLst>
              <a:ext uri="{FF2B5EF4-FFF2-40B4-BE49-F238E27FC236}">
                <a16:creationId xmlns:a16="http://schemas.microsoft.com/office/drawing/2014/main" id="{893A7D5D-3747-4FFC-AD39-5F827D9017C4}"/>
              </a:ext>
            </a:extLst>
          </p:cNvPr>
          <p:cNvSpPr/>
          <p:nvPr/>
        </p:nvSpPr>
        <p:spPr>
          <a:xfrm flipH="1">
            <a:off x="799694" y="4464161"/>
            <a:ext cx="219880" cy="188975"/>
          </a:xfrm>
          <a:custGeom>
            <a:avLst/>
            <a:gdLst/>
            <a:ahLst/>
            <a:cxnLst/>
            <a:rect l="l" t="t" r="r" b="b"/>
            <a:pathLst>
              <a:path w="3747318" h="3220630">
                <a:moveTo>
                  <a:pt x="1455638" y="819213"/>
                </a:moveTo>
                <a:cubicBezTo>
                  <a:pt x="1581890" y="819213"/>
                  <a:pt x="1684238" y="921561"/>
                  <a:pt x="1684238" y="1047813"/>
                </a:cubicBezTo>
                <a:cubicBezTo>
                  <a:pt x="1684238" y="1174065"/>
                  <a:pt x="1581890" y="1276413"/>
                  <a:pt x="1455638" y="1276413"/>
                </a:cubicBezTo>
                <a:cubicBezTo>
                  <a:pt x="1329386" y="1276413"/>
                  <a:pt x="1227038" y="1174065"/>
                  <a:pt x="1227038" y="1047813"/>
                </a:cubicBezTo>
                <a:cubicBezTo>
                  <a:pt x="1227038" y="921561"/>
                  <a:pt x="1329386" y="819213"/>
                  <a:pt x="1455638" y="819213"/>
                </a:cubicBezTo>
                <a:close/>
                <a:moveTo>
                  <a:pt x="2235150" y="819213"/>
                </a:moveTo>
                <a:cubicBezTo>
                  <a:pt x="2361402" y="819213"/>
                  <a:pt x="2463750" y="921561"/>
                  <a:pt x="2463750" y="1047813"/>
                </a:cubicBezTo>
                <a:cubicBezTo>
                  <a:pt x="2463750" y="1174065"/>
                  <a:pt x="2361402" y="1276413"/>
                  <a:pt x="2235150" y="1276413"/>
                </a:cubicBezTo>
                <a:cubicBezTo>
                  <a:pt x="2108898" y="1276413"/>
                  <a:pt x="2006550" y="1174065"/>
                  <a:pt x="2006550" y="1047813"/>
                </a:cubicBezTo>
                <a:cubicBezTo>
                  <a:pt x="2006550" y="921561"/>
                  <a:pt x="2108898" y="819213"/>
                  <a:pt x="2235150" y="819213"/>
                </a:cubicBezTo>
                <a:close/>
                <a:moveTo>
                  <a:pt x="3014662" y="819213"/>
                </a:moveTo>
                <a:cubicBezTo>
                  <a:pt x="3140914" y="819213"/>
                  <a:pt x="3243262" y="921561"/>
                  <a:pt x="3243262" y="1047813"/>
                </a:cubicBezTo>
                <a:cubicBezTo>
                  <a:pt x="3243262" y="1174065"/>
                  <a:pt x="3140914" y="1276413"/>
                  <a:pt x="3014662" y="1276413"/>
                </a:cubicBezTo>
                <a:cubicBezTo>
                  <a:pt x="2888410" y="1276413"/>
                  <a:pt x="2786062" y="1174065"/>
                  <a:pt x="2786062" y="1047813"/>
                </a:cubicBezTo>
                <a:cubicBezTo>
                  <a:pt x="2786062" y="921561"/>
                  <a:pt x="2888410" y="819213"/>
                  <a:pt x="3014662" y="819213"/>
                </a:cubicBezTo>
                <a:close/>
                <a:moveTo>
                  <a:pt x="553290" y="667803"/>
                </a:moveTo>
                <a:lnTo>
                  <a:pt x="552034" y="667803"/>
                </a:lnTo>
                <a:lnTo>
                  <a:pt x="454090" y="667803"/>
                </a:lnTo>
                <a:lnTo>
                  <a:pt x="383671" y="667803"/>
                </a:lnTo>
                <a:cubicBezTo>
                  <a:pt x="171775" y="667803"/>
                  <a:pt x="0" y="839578"/>
                  <a:pt x="0" y="1051474"/>
                </a:cubicBezTo>
                <a:lnTo>
                  <a:pt x="0" y="2372364"/>
                </a:lnTo>
                <a:cubicBezTo>
                  <a:pt x="0" y="2584260"/>
                  <a:pt x="171775" y="2756035"/>
                  <a:pt x="383671" y="2756035"/>
                </a:cubicBezTo>
                <a:lnTo>
                  <a:pt x="649047" y="2756035"/>
                </a:lnTo>
                <a:cubicBezTo>
                  <a:pt x="546380" y="2958845"/>
                  <a:pt x="474406" y="3028353"/>
                  <a:pt x="174793" y="3220630"/>
                </a:cubicBezTo>
                <a:cubicBezTo>
                  <a:pt x="650199" y="3174991"/>
                  <a:pt x="1051667" y="3043772"/>
                  <a:pt x="1403830" y="2756035"/>
                </a:cubicBezTo>
                <a:lnTo>
                  <a:pt x="2640665" y="2756035"/>
                </a:lnTo>
                <a:cubicBezTo>
                  <a:pt x="2782226" y="2756035"/>
                  <a:pt x="2905880" y="2679370"/>
                  <a:pt x="2970971" y="2564477"/>
                </a:cubicBezTo>
                <a:cubicBezTo>
                  <a:pt x="2742421" y="2482699"/>
                  <a:pt x="2531569" y="2366318"/>
                  <a:pt x="2334721" y="2205482"/>
                </a:cubicBezTo>
                <a:lnTo>
                  <a:pt x="974103" y="2205482"/>
                </a:lnTo>
                <a:cubicBezTo>
                  <a:pt x="768630" y="2205482"/>
                  <a:pt x="597451" y="2058657"/>
                  <a:pt x="560170" y="1864121"/>
                </a:cubicBezTo>
                <a:lnTo>
                  <a:pt x="553290" y="1852846"/>
                </a:lnTo>
                <a:close/>
                <a:moveTo>
                  <a:pt x="3363647" y="0"/>
                </a:moveTo>
                <a:lnTo>
                  <a:pt x="1106653" y="0"/>
                </a:lnTo>
                <a:cubicBezTo>
                  <a:pt x="894757" y="0"/>
                  <a:pt x="722982" y="171775"/>
                  <a:pt x="722982" y="383671"/>
                </a:cubicBezTo>
                <a:lnTo>
                  <a:pt x="722982" y="1704561"/>
                </a:lnTo>
                <a:cubicBezTo>
                  <a:pt x="722982" y="1916457"/>
                  <a:pt x="894757" y="2088232"/>
                  <a:pt x="1106653" y="2088232"/>
                </a:cubicBezTo>
                <a:lnTo>
                  <a:pt x="2343488" y="2088232"/>
                </a:lnTo>
                <a:cubicBezTo>
                  <a:pt x="2695651" y="2375969"/>
                  <a:pt x="3097119" y="2507188"/>
                  <a:pt x="3572525" y="2552827"/>
                </a:cubicBezTo>
                <a:cubicBezTo>
                  <a:pt x="3272912" y="2360550"/>
                  <a:pt x="3200938" y="2291042"/>
                  <a:pt x="3098271" y="2088232"/>
                </a:cubicBezTo>
                <a:lnTo>
                  <a:pt x="3363647" y="2088232"/>
                </a:lnTo>
                <a:cubicBezTo>
                  <a:pt x="3575543" y="2088232"/>
                  <a:pt x="3747318" y="1916457"/>
                  <a:pt x="3747318" y="1704561"/>
                </a:cubicBezTo>
                <a:lnTo>
                  <a:pt x="3747318" y="383671"/>
                </a:lnTo>
                <a:cubicBezTo>
                  <a:pt x="3747318" y="171775"/>
                  <a:pt x="3575543" y="0"/>
                  <a:pt x="3363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Text Placeholder 10">
            <a:extLst>
              <a:ext uri="{FF2B5EF4-FFF2-40B4-BE49-F238E27FC236}">
                <a16:creationId xmlns:a16="http://schemas.microsoft.com/office/drawing/2014/main" id="{F8046BDA-7C0A-4FE5-B884-FBD6BB4D9713}"/>
              </a:ext>
            </a:extLst>
          </p:cNvPr>
          <p:cNvSpPr txBox="1">
            <a:spLocks/>
          </p:cNvSpPr>
          <p:nvPr/>
        </p:nvSpPr>
        <p:spPr>
          <a:xfrm>
            <a:off x="1680523" y="452449"/>
            <a:ext cx="4782289" cy="51079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00B0F0"/>
                </a:solidFill>
                <a:latin typeface="Arial" panose="020B0604020202020204" pitchFamily="34" charset="0"/>
                <a:cs typeface="Arial" panose="020B0604020202020204" pitchFamily="34" charset="0"/>
              </a:rPr>
              <a:t>CÁC HÌNH THỨC TUYÊN TRUYỀN CCHC</a:t>
            </a:r>
            <a:endParaRPr lang="vi-VN" altLang="ko-KR" sz="1800" b="1" dirty="0">
              <a:solidFill>
                <a:srgbClr val="FF0000"/>
              </a:solidFill>
              <a:latin typeface="Arial" pitchFamily="34" charset="0"/>
              <a:cs typeface="Arial" pitchFamily="34" charset="0"/>
            </a:endParaRPr>
          </a:p>
        </p:txBody>
      </p:sp>
      <p:sp>
        <p:nvSpPr>
          <p:cNvPr id="55" name="Rectangle: Rounded Corners 35">
            <a:extLst>
              <a:ext uri="{FF2B5EF4-FFF2-40B4-BE49-F238E27FC236}">
                <a16:creationId xmlns:a16="http://schemas.microsoft.com/office/drawing/2014/main" id="{4176C20C-1B48-40D4-8DC9-24BC6C9DA680}"/>
              </a:ext>
            </a:extLst>
          </p:cNvPr>
          <p:cNvSpPr/>
          <p:nvPr/>
        </p:nvSpPr>
        <p:spPr>
          <a:xfrm>
            <a:off x="718857" y="2686948"/>
            <a:ext cx="382012" cy="38201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6" name="Oval 21">
            <a:extLst>
              <a:ext uri="{FF2B5EF4-FFF2-40B4-BE49-F238E27FC236}">
                <a16:creationId xmlns:a16="http://schemas.microsoft.com/office/drawing/2014/main" id="{A5E6AD20-6479-4736-922C-1D01BA0DFF56}"/>
              </a:ext>
            </a:extLst>
          </p:cNvPr>
          <p:cNvSpPr/>
          <p:nvPr/>
        </p:nvSpPr>
        <p:spPr>
          <a:xfrm>
            <a:off x="795106" y="2477322"/>
            <a:ext cx="222485" cy="222743"/>
          </a:xfrm>
          <a:custGeom>
            <a:avLst/>
            <a:gdLst/>
            <a:ahLst/>
            <a:cxnLst/>
            <a:rect l="l" t="t" r="r" b="b"/>
            <a:pathLst>
              <a:path w="3975208" h="3979806">
                <a:moveTo>
                  <a:pt x="2049173" y="2050685"/>
                </a:moveTo>
                <a:lnTo>
                  <a:pt x="2525339" y="2050685"/>
                </a:lnTo>
                <a:cubicBezTo>
                  <a:pt x="2501269" y="2092239"/>
                  <a:pt x="2487652" y="2140563"/>
                  <a:pt x="2487652" y="2192066"/>
                </a:cubicBezTo>
                <a:cubicBezTo>
                  <a:pt x="2487652" y="2349996"/>
                  <a:pt x="2615682" y="2478023"/>
                  <a:pt x="2773615" y="2478023"/>
                </a:cubicBezTo>
                <a:cubicBezTo>
                  <a:pt x="2931549" y="2478023"/>
                  <a:pt x="3059579" y="2349996"/>
                  <a:pt x="3059579" y="2192066"/>
                </a:cubicBezTo>
                <a:cubicBezTo>
                  <a:pt x="3059579" y="2140563"/>
                  <a:pt x="3045963" y="2092239"/>
                  <a:pt x="3021893" y="2050685"/>
                </a:cubicBezTo>
                <a:lnTo>
                  <a:pt x="3498055" y="2050685"/>
                </a:lnTo>
                <a:lnTo>
                  <a:pt x="3498055" y="2641745"/>
                </a:lnTo>
                <a:lnTo>
                  <a:pt x="3565582" y="2641745"/>
                </a:lnTo>
                <a:cubicBezTo>
                  <a:pt x="3604012" y="2582980"/>
                  <a:pt x="3670956" y="2546426"/>
                  <a:pt x="3746438" y="2546426"/>
                </a:cubicBezTo>
                <a:cubicBezTo>
                  <a:pt x="3872785" y="2546426"/>
                  <a:pt x="3975208" y="2648847"/>
                  <a:pt x="3975208" y="2775192"/>
                </a:cubicBezTo>
                <a:cubicBezTo>
                  <a:pt x="3975208" y="2901536"/>
                  <a:pt x="3872785" y="3003958"/>
                  <a:pt x="3746438" y="3003958"/>
                </a:cubicBezTo>
                <a:cubicBezTo>
                  <a:pt x="3670956" y="3003958"/>
                  <a:pt x="3604012" y="2967403"/>
                  <a:pt x="3565582" y="2908639"/>
                </a:cubicBezTo>
                <a:lnTo>
                  <a:pt x="3498055" y="2908639"/>
                </a:lnTo>
                <a:lnTo>
                  <a:pt x="3498055" y="3499698"/>
                </a:lnTo>
                <a:lnTo>
                  <a:pt x="3026505" y="3499698"/>
                </a:lnTo>
                <a:cubicBezTo>
                  <a:pt x="3047979" y="3460792"/>
                  <a:pt x="3059579" y="3415963"/>
                  <a:pt x="3059579" y="3368427"/>
                </a:cubicBezTo>
                <a:cubicBezTo>
                  <a:pt x="3059579" y="3210496"/>
                  <a:pt x="2931549" y="3082469"/>
                  <a:pt x="2773615" y="3082469"/>
                </a:cubicBezTo>
                <a:cubicBezTo>
                  <a:pt x="2615682" y="3082469"/>
                  <a:pt x="2487652" y="3210496"/>
                  <a:pt x="2487652" y="3368427"/>
                </a:cubicBezTo>
                <a:cubicBezTo>
                  <a:pt x="2487652" y="3415963"/>
                  <a:pt x="2499253" y="3460792"/>
                  <a:pt x="2520726" y="3499698"/>
                </a:cubicBezTo>
                <a:lnTo>
                  <a:pt x="2049173" y="3499698"/>
                </a:lnTo>
                <a:lnTo>
                  <a:pt x="2049173" y="2908639"/>
                </a:lnTo>
                <a:lnTo>
                  <a:pt x="1950400" y="2908639"/>
                </a:lnTo>
                <a:cubicBezTo>
                  <a:pt x="1911969" y="2967403"/>
                  <a:pt x="1845025" y="3003958"/>
                  <a:pt x="1769544" y="3003958"/>
                </a:cubicBezTo>
                <a:cubicBezTo>
                  <a:pt x="1643197" y="3003958"/>
                  <a:pt x="1540773" y="2901536"/>
                  <a:pt x="1540773" y="2775192"/>
                </a:cubicBezTo>
                <a:cubicBezTo>
                  <a:pt x="1540773" y="2648847"/>
                  <a:pt x="1643197" y="2546426"/>
                  <a:pt x="1769544" y="2546426"/>
                </a:cubicBezTo>
                <a:cubicBezTo>
                  <a:pt x="1845025" y="2546426"/>
                  <a:pt x="1911969" y="2582980"/>
                  <a:pt x="1950400" y="2641745"/>
                </a:cubicBezTo>
                <a:lnTo>
                  <a:pt x="2049173" y="2641745"/>
                </a:lnTo>
                <a:close/>
                <a:moveTo>
                  <a:pt x="1204640" y="1545421"/>
                </a:moveTo>
                <a:cubicBezTo>
                  <a:pt x="1330987" y="1545421"/>
                  <a:pt x="1433411" y="1647843"/>
                  <a:pt x="1433411" y="1774187"/>
                </a:cubicBezTo>
                <a:cubicBezTo>
                  <a:pt x="1433411" y="1849667"/>
                  <a:pt x="1396855" y="1916610"/>
                  <a:pt x="1338089" y="1955039"/>
                </a:cubicBezTo>
                <a:lnTo>
                  <a:pt x="1338089" y="2053811"/>
                </a:lnTo>
                <a:lnTo>
                  <a:pt x="1929161" y="2053811"/>
                </a:lnTo>
                <a:lnTo>
                  <a:pt x="1929161" y="2529967"/>
                </a:lnTo>
                <a:cubicBezTo>
                  <a:pt x="1887606" y="2505897"/>
                  <a:pt x="1839281" y="2492281"/>
                  <a:pt x="1787777" y="2492281"/>
                </a:cubicBezTo>
                <a:cubicBezTo>
                  <a:pt x="1629844" y="2492281"/>
                  <a:pt x="1501814" y="2620308"/>
                  <a:pt x="1501814" y="2778238"/>
                </a:cubicBezTo>
                <a:cubicBezTo>
                  <a:pt x="1501814" y="2936168"/>
                  <a:pt x="1629844" y="3064196"/>
                  <a:pt x="1787777" y="3064196"/>
                </a:cubicBezTo>
                <a:cubicBezTo>
                  <a:pt x="1839281" y="3064196"/>
                  <a:pt x="1887606" y="3050580"/>
                  <a:pt x="1929161" y="3026511"/>
                </a:cubicBezTo>
                <a:lnTo>
                  <a:pt x="1929161" y="3502663"/>
                </a:lnTo>
                <a:lnTo>
                  <a:pt x="1338089" y="3502663"/>
                </a:lnTo>
                <a:lnTo>
                  <a:pt x="1338089" y="3570188"/>
                </a:lnTo>
                <a:cubicBezTo>
                  <a:pt x="1396855" y="3608617"/>
                  <a:pt x="1433411" y="3675560"/>
                  <a:pt x="1433411" y="3751040"/>
                </a:cubicBezTo>
                <a:cubicBezTo>
                  <a:pt x="1433411" y="3877385"/>
                  <a:pt x="1330987" y="3979806"/>
                  <a:pt x="1204640" y="3979806"/>
                </a:cubicBezTo>
                <a:cubicBezTo>
                  <a:pt x="1078293" y="3979806"/>
                  <a:pt x="975869" y="3877385"/>
                  <a:pt x="975869" y="3751040"/>
                </a:cubicBezTo>
                <a:cubicBezTo>
                  <a:pt x="975869" y="3675560"/>
                  <a:pt x="1012425" y="3608617"/>
                  <a:pt x="1071190" y="3570188"/>
                </a:cubicBezTo>
                <a:lnTo>
                  <a:pt x="1071190" y="3502663"/>
                </a:lnTo>
                <a:lnTo>
                  <a:pt x="480119" y="3502663"/>
                </a:lnTo>
                <a:lnTo>
                  <a:pt x="480119" y="3031122"/>
                </a:lnTo>
                <a:cubicBezTo>
                  <a:pt x="519026" y="3052596"/>
                  <a:pt x="563855" y="3064196"/>
                  <a:pt x="611393" y="3064196"/>
                </a:cubicBezTo>
                <a:cubicBezTo>
                  <a:pt x="769326" y="3064196"/>
                  <a:pt x="897356" y="2936168"/>
                  <a:pt x="897356" y="2778238"/>
                </a:cubicBezTo>
                <a:cubicBezTo>
                  <a:pt x="897356" y="2620308"/>
                  <a:pt x="769326" y="2492281"/>
                  <a:pt x="611393" y="2492281"/>
                </a:cubicBezTo>
                <a:cubicBezTo>
                  <a:pt x="563855" y="2492281"/>
                  <a:pt x="519026" y="2503881"/>
                  <a:pt x="480119" y="2525354"/>
                </a:cubicBezTo>
                <a:lnTo>
                  <a:pt x="480119" y="2053811"/>
                </a:lnTo>
                <a:lnTo>
                  <a:pt x="1071190" y="2053811"/>
                </a:lnTo>
                <a:lnTo>
                  <a:pt x="1071190" y="1955039"/>
                </a:lnTo>
                <a:cubicBezTo>
                  <a:pt x="1012425" y="1916610"/>
                  <a:pt x="975869" y="1849667"/>
                  <a:pt x="975869" y="1774187"/>
                </a:cubicBezTo>
                <a:cubicBezTo>
                  <a:pt x="975869" y="1647843"/>
                  <a:pt x="1078293" y="1545421"/>
                  <a:pt x="1204640" y="1545421"/>
                </a:cubicBezTo>
                <a:close/>
                <a:moveTo>
                  <a:pt x="477153" y="467589"/>
                </a:moveTo>
                <a:lnTo>
                  <a:pt x="948703" y="467589"/>
                </a:lnTo>
                <a:cubicBezTo>
                  <a:pt x="927229" y="506495"/>
                  <a:pt x="915629" y="551324"/>
                  <a:pt x="915629" y="598861"/>
                </a:cubicBezTo>
                <a:cubicBezTo>
                  <a:pt x="915629" y="756791"/>
                  <a:pt x="1043659" y="884818"/>
                  <a:pt x="1201593" y="884818"/>
                </a:cubicBezTo>
                <a:cubicBezTo>
                  <a:pt x="1359526" y="884818"/>
                  <a:pt x="1487556" y="756791"/>
                  <a:pt x="1487556" y="598861"/>
                </a:cubicBezTo>
                <a:cubicBezTo>
                  <a:pt x="1487556" y="551324"/>
                  <a:pt x="1475955" y="506495"/>
                  <a:pt x="1454482" y="467589"/>
                </a:cubicBezTo>
                <a:lnTo>
                  <a:pt x="1926034" y="467589"/>
                </a:lnTo>
                <a:lnTo>
                  <a:pt x="1926034" y="1058649"/>
                </a:lnTo>
                <a:lnTo>
                  <a:pt x="2024808" y="1058649"/>
                </a:lnTo>
                <a:cubicBezTo>
                  <a:pt x="2063239" y="999884"/>
                  <a:pt x="2130183" y="963330"/>
                  <a:pt x="2205664" y="963330"/>
                </a:cubicBezTo>
                <a:cubicBezTo>
                  <a:pt x="2332011" y="963330"/>
                  <a:pt x="2434435" y="1065751"/>
                  <a:pt x="2434435" y="1192096"/>
                </a:cubicBezTo>
                <a:cubicBezTo>
                  <a:pt x="2434435" y="1318440"/>
                  <a:pt x="2332011" y="1420862"/>
                  <a:pt x="2205664" y="1420862"/>
                </a:cubicBezTo>
                <a:cubicBezTo>
                  <a:pt x="2130183" y="1420862"/>
                  <a:pt x="2063239" y="1384307"/>
                  <a:pt x="2024808" y="1325543"/>
                </a:cubicBezTo>
                <a:lnTo>
                  <a:pt x="1926034" y="1325543"/>
                </a:lnTo>
                <a:lnTo>
                  <a:pt x="1926034" y="1916602"/>
                </a:lnTo>
                <a:lnTo>
                  <a:pt x="1449869" y="1916602"/>
                </a:lnTo>
                <a:cubicBezTo>
                  <a:pt x="1473939" y="1875048"/>
                  <a:pt x="1487556" y="1826725"/>
                  <a:pt x="1487556" y="1775221"/>
                </a:cubicBezTo>
                <a:cubicBezTo>
                  <a:pt x="1487556" y="1617291"/>
                  <a:pt x="1359526" y="1489264"/>
                  <a:pt x="1201593" y="1489264"/>
                </a:cubicBezTo>
                <a:cubicBezTo>
                  <a:pt x="1043659" y="1489264"/>
                  <a:pt x="915629" y="1617291"/>
                  <a:pt x="915629" y="1775222"/>
                </a:cubicBezTo>
                <a:cubicBezTo>
                  <a:pt x="915629" y="1826725"/>
                  <a:pt x="929245" y="1875048"/>
                  <a:pt x="953315" y="1916602"/>
                </a:cubicBezTo>
                <a:lnTo>
                  <a:pt x="477153" y="1916602"/>
                </a:lnTo>
                <a:lnTo>
                  <a:pt x="477153" y="1325543"/>
                </a:lnTo>
                <a:lnTo>
                  <a:pt x="409627" y="1325543"/>
                </a:lnTo>
                <a:cubicBezTo>
                  <a:pt x="371196" y="1384307"/>
                  <a:pt x="304252" y="1420862"/>
                  <a:pt x="228771" y="1420862"/>
                </a:cubicBezTo>
                <a:cubicBezTo>
                  <a:pt x="102423" y="1420862"/>
                  <a:pt x="0" y="1318440"/>
                  <a:pt x="0" y="1192096"/>
                </a:cubicBezTo>
                <a:cubicBezTo>
                  <a:pt x="0" y="1065751"/>
                  <a:pt x="102423" y="963330"/>
                  <a:pt x="228771" y="963330"/>
                </a:cubicBezTo>
                <a:cubicBezTo>
                  <a:pt x="304252" y="963330"/>
                  <a:pt x="371196" y="999885"/>
                  <a:pt x="409627" y="1058649"/>
                </a:cubicBezTo>
                <a:lnTo>
                  <a:pt x="477153" y="1058649"/>
                </a:lnTo>
                <a:close/>
                <a:moveTo>
                  <a:pt x="2779453" y="0"/>
                </a:moveTo>
                <a:cubicBezTo>
                  <a:pt x="2905800" y="0"/>
                  <a:pt x="3008224" y="102422"/>
                  <a:pt x="3008224" y="228766"/>
                </a:cubicBezTo>
                <a:cubicBezTo>
                  <a:pt x="3008224" y="304246"/>
                  <a:pt x="2971668" y="371189"/>
                  <a:pt x="2912903" y="409618"/>
                </a:cubicBezTo>
                <a:lnTo>
                  <a:pt x="2912903" y="477144"/>
                </a:lnTo>
                <a:lnTo>
                  <a:pt x="3503974" y="477144"/>
                </a:lnTo>
                <a:lnTo>
                  <a:pt x="3503974" y="948684"/>
                </a:lnTo>
                <a:cubicBezTo>
                  <a:pt x="3465067" y="927210"/>
                  <a:pt x="3420238" y="915611"/>
                  <a:pt x="3372700" y="915611"/>
                </a:cubicBezTo>
                <a:cubicBezTo>
                  <a:pt x="3214767" y="915611"/>
                  <a:pt x="3086737" y="1043638"/>
                  <a:pt x="3086737" y="1201568"/>
                </a:cubicBezTo>
                <a:cubicBezTo>
                  <a:pt x="3086737" y="1359498"/>
                  <a:pt x="3214767" y="1487526"/>
                  <a:pt x="3372700" y="1487526"/>
                </a:cubicBezTo>
                <a:cubicBezTo>
                  <a:pt x="3420238" y="1487526"/>
                  <a:pt x="3465067" y="1475925"/>
                  <a:pt x="3503974" y="1454452"/>
                </a:cubicBezTo>
                <a:lnTo>
                  <a:pt x="3503974" y="1925995"/>
                </a:lnTo>
                <a:lnTo>
                  <a:pt x="2912903" y="1925995"/>
                </a:lnTo>
                <a:lnTo>
                  <a:pt x="2912903" y="2024767"/>
                </a:lnTo>
                <a:cubicBezTo>
                  <a:pt x="2971668" y="2063196"/>
                  <a:pt x="3008224" y="2130139"/>
                  <a:pt x="3008224" y="2205619"/>
                </a:cubicBezTo>
                <a:cubicBezTo>
                  <a:pt x="3008224" y="2331964"/>
                  <a:pt x="2905800" y="2434385"/>
                  <a:pt x="2779453" y="2434385"/>
                </a:cubicBezTo>
                <a:cubicBezTo>
                  <a:pt x="2653106" y="2434385"/>
                  <a:pt x="2550683" y="2331964"/>
                  <a:pt x="2550683" y="2205619"/>
                </a:cubicBezTo>
                <a:cubicBezTo>
                  <a:pt x="2550683" y="2130139"/>
                  <a:pt x="2587238" y="2063196"/>
                  <a:pt x="2646004" y="2024767"/>
                </a:cubicBezTo>
                <a:lnTo>
                  <a:pt x="2646004" y="1925995"/>
                </a:lnTo>
                <a:lnTo>
                  <a:pt x="2054932" y="1925995"/>
                </a:lnTo>
                <a:lnTo>
                  <a:pt x="2054932" y="1449840"/>
                </a:lnTo>
                <a:cubicBezTo>
                  <a:pt x="2096487" y="1473909"/>
                  <a:pt x="2144812" y="1487526"/>
                  <a:pt x="2196316" y="1487526"/>
                </a:cubicBezTo>
                <a:cubicBezTo>
                  <a:pt x="2354249" y="1487526"/>
                  <a:pt x="2482279" y="1359498"/>
                  <a:pt x="2482279" y="1201568"/>
                </a:cubicBezTo>
                <a:cubicBezTo>
                  <a:pt x="2482279" y="1043638"/>
                  <a:pt x="2354249" y="915611"/>
                  <a:pt x="2196316" y="915611"/>
                </a:cubicBezTo>
                <a:cubicBezTo>
                  <a:pt x="2144812" y="915611"/>
                  <a:pt x="2096487" y="929227"/>
                  <a:pt x="2054932" y="953296"/>
                </a:cubicBezTo>
                <a:lnTo>
                  <a:pt x="2054932" y="477144"/>
                </a:lnTo>
                <a:lnTo>
                  <a:pt x="2646004" y="477144"/>
                </a:lnTo>
                <a:lnTo>
                  <a:pt x="2646004" y="409618"/>
                </a:lnTo>
                <a:cubicBezTo>
                  <a:pt x="2587238" y="371189"/>
                  <a:pt x="2550683" y="304246"/>
                  <a:pt x="2550683" y="228766"/>
                </a:cubicBezTo>
                <a:cubicBezTo>
                  <a:pt x="2550683" y="102422"/>
                  <a:pt x="2653106" y="0"/>
                  <a:pt x="27794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7" name="Rectangle: Rounded Corners 33">
            <a:extLst>
              <a:ext uri="{FF2B5EF4-FFF2-40B4-BE49-F238E27FC236}">
                <a16:creationId xmlns:a16="http://schemas.microsoft.com/office/drawing/2014/main" id="{9AE454C2-3763-4582-93F1-2A4D7512E353}"/>
              </a:ext>
            </a:extLst>
          </p:cNvPr>
          <p:cNvSpPr/>
          <p:nvPr/>
        </p:nvSpPr>
        <p:spPr>
          <a:xfrm>
            <a:off x="718093" y="1869364"/>
            <a:ext cx="382012" cy="3820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8" name="Freeform 53">
            <a:extLst>
              <a:ext uri="{FF2B5EF4-FFF2-40B4-BE49-F238E27FC236}">
                <a16:creationId xmlns:a16="http://schemas.microsoft.com/office/drawing/2014/main" id="{893A7D5D-3747-4FFC-AD39-5F827D9017C4}"/>
              </a:ext>
            </a:extLst>
          </p:cNvPr>
          <p:cNvSpPr/>
          <p:nvPr/>
        </p:nvSpPr>
        <p:spPr>
          <a:xfrm flipH="1">
            <a:off x="809053" y="1972670"/>
            <a:ext cx="219880" cy="188975"/>
          </a:xfrm>
          <a:custGeom>
            <a:avLst/>
            <a:gdLst/>
            <a:ahLst/>
            <a:cxnLst/>
            <a:rect l="l" t="t" r="r" b="b"/>
            <a:pathLst>
              <a:path w="3747318" h="3220630">
                <a:moveTo>
                  <a:pt x="1455638" y="819213"/>
                </a:moveTo>
                <a:cubicBezTo>
                  <a:pt x="1581890" y="819213"/>
                  <a:pt x="1684238" y="921561"/>
                  <a:pt x="1684238" y="1047813"/>
                </a:cubicBezTo>
                <a:cubicBezTo>
                  <a:pt x="1684238" y="1174065"/>
                  <a:pt x="1581890" y="1276413"/>
                  <a:pt x="1455638" y="1276413"/>
                </a:cubicBezTo>
                <a:cubicBezTo>
                  <a:pt x="1329386" y="1276413"/>
                  <a:pt x="1227038" y="1174065"/>
                  <a:pt x="1227038" y="1047813"/>
                </a:cubicBezTo>
                <a:cubicBezTo>
                  <a:pt x="1227038" y="921561"/>
                  <a:pt x="1329386" y="819213"/>
                  <a:pt x="1455638" y="819213"/>
                </a:cubicBezTo>
                <a:close/>
                <a:moveTo>
                  <a:pt x="2235150" y="819213"/>
                </a:moveTo>
                <a:cubicBezTo>
                  <a:pt x="2361402" y="819213"/>
                  <a:pt x="2463750" y="921561"/>
                  <a:pt x="2463750" y="1047813"/>
                </a:cubicBezTo>
                <a:cubicBezTo>
                  <a:pt x="2463750" y="1174065"/>
                  <a:pt x="2361402" y="1276413"/>
                  <a:pt x="2235150" y="1276413"/>
                </a:cubicBezTo>
                <a:cubicBezTo>
                  <a:pt x="2108898" y="1276413"/>
                  <a:pt x="2006550" y="1174065"/>
                  <a:pt x="2006550" y="1047813"/>
                </a:cubicBezTo>
                <a:cubicBezTo>
                  <a:pt x="2006550" y="921561"/>
                  <a:pt x="2108898" y="819213"/>
                  <a:pt x="2235150" y="819213"/>
                </a:cubicBezTo>
                <a:close/>
                <a:moveTo>
                  <a:pt x="3014662" y="819213"/>
                </a:moveTo>
                <a:cubicBezTo>
                  <a:pt x="3140914" y="819213"/>
                  <a:pt x="3243262" y="921561"/>
                  <a:pt x="3243262" y="1047813"/>
                </a:cubicBezTo>
                <a:cubicBezTo>
                  <a:pt x="3243262" y="1174065"/>
                  <a:pt x="3140914" y="1276413"/>
                  <a:pt x="3014662" y="1276413"/>
                </a:cubicBezTo>
                <a:cubicBezTo>
                  <a:pt x="2888410" y="1276413"/>
                  <a:pt x="2786062" y="1174065"/>
                  <a:pt x="2786062" y="1047813"/>
                </a:cubicBezTo>
                <a:cubicBezTo>
                  <a:pt x="2786062" y="921561"/>
                  <a:pt x="2888410" y="819213"/>
                  <a:pt x="3014662" y="819213"/>
                </a:cubicBezTo>
                <a:close/>
                <a:moveTo>
                  <a:pt x="553290" y="667803"/>
                </a:moveTo>
                <a:lnTo>
                  <a:pt x="552034" y="667803"/>
                </a:lnTo>
                <a:lnTo>
                  <a:pt x="454090" y="667803"/>
                </a:lnTo>
                <a:lnTo>
                  <a:pt x="383671" y="667803"/>
                </a:lnTo>
                <a:cubicBezTo>
                  <a:pt x="171775" y="667803"/>
                  <a:pt x="0" y="839578"/>
                  <a:pt x="0" y="1051474"/>
                </a:cubicBezTo>
                <a:lnTo>
                  <a:pt x="0" y="2372364"/>
                </a:lnTo>
                <a:cubicBezTo>
                  <a:pt x="0" y="2584260"/>
                  <a:pt x="171775" y="2756035"/>
                  <a:pt x="383671" y="2756035"/>
                </a:cubicBezTo>
                <a:lnTo>
                  <a:pt x="649047" y="2756035"/>
                </a:lnTo>
                <a:cubicBezTo>
                  <a:pt x="546380" y="2958845"/>
                  <a:pt x="474406" y="3028353"/>
                  <a:pt x="174793" y="3220630"/>
                </a:cubicBezTo>
                <a:cubicBezTo>
                  <a:pt x="650199" y="3174991"/>
                  <a:pt x="1051667" y="3043772"/>
                  <a:pt x="1403830" y="2756035"/>
                </a:cubicBezTo>
                <a:lnTo>
                  <a:pt x="2640665" y="2756035"/>
                </a:lnTo>
                <a:cubicBezTo>
                  <a:pt x="2782226" y="2756035"/>
                  <a:pt x="2905880" y="2679370"/>
                  <a:pt x="2970971" y="2564477"/>
                </a:cubicBezTo>
                <a:cubicBezTo>
                  <a:pt x="2742421" y="2482699"/>
                  <a:pt x="2531569" y="2366318"/>
                  <a:pt x="2334721" y="2205482"/>
                </a:cubicBezTo>
                <a:lnTo>
                  <a:pt x="974103" y="2205482"/>
                </a:lnTo>
                <a:cubicBezTo>
                  <a:pt x="768630" y="2205482"/>
                  <a:pt x="597451" y="2058657"/>
                  <a:pt x="560170" y="1864121"/>
                </a:cubicBezTo>
                <a:lnTo>
                  <a:pt x="553290" y="1852846"/>
                </a:lnTo>
                <a:close/>
                <a:moveTo>
                  <a:pt x="3363647" y="0"/>
                </a:moveTo>
                <a:lnTo>
                  <a:pt x="1106653" y="0"/>
                </a:lnTo>
                <a:cubicBezTo>
                  <a:pt x="894757" y="0"/>
                  <a:pt x="722982" y="171775"/>
                  <a:pt x="722982" y="383671"/>
                </a:cubicBezTo>
                <a:lnTo>
                  <a:pt x="722982" y="1704561"/>
                </a:lnTo>
                <a:cubicBezTo>
                  <a:pt x="722982" y="1916457"/>
                  <a:pt x="894757" y="2088232"/>
                  <a:pt x="1106653" y="2088232"/>
                </a:cubicBezTo>
                <a:lnTo>
                  <a:pt x="2343488" y="2088232"/>
                </a:lnTo>
                <a:cubicBezTo>
                  <a:pt x="2695651" y="2375969"/>
                  <a:pt x="3097119" y="2507188"/>
                  <a:pt x="3572525" y="2552827"/>
                </a:cubicBezTo>
                <a:cubicBezTo>
                  <a:pt x="3272912" y="2360550"/>
                  <a:pt x="3200938" y="2291042"/>
                  <a:pt x="3098271" y="2088232"/>
                </a:cubicBezTo>
                <a:lnTo>
                  <a:pt x="3363647" y="2088232"/>
                </a:lnTo>
                <a:cubicBezTo>
                  <a:pt x="3575543" y="2088232"/>
                  <a:pt x="3747318" y="1916457"/>
                  <a:pt x="3747318" y="1704561"/>
                </a:cubicBezTo>
                <a:lnTo>
                  <a:pt x="3747318" y="383671"/>
                </a:lnTo>
                <a:cubicBezTo>
                  <a:pt x="3747318" y="171775"/>
                  <a:pt x="3575543" y="0"/>
                  <a:pt x="3363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61A0C089-BC0E-4BA8-8826-FCBC11BD0D79}"/>
              </a:ext>
            </a:extLst>
          </p:cNvPr>
          <p:cNvSpPr txBox="1"/>
          <p:nvPr/>
        </p:nvSpPr>
        <p:spPr>
          <a:xfrm>
            <a:off x="1191065" y="1815207"/>
            <a:ext cx="5082426" cy="553998"/>
          </a:xfrm>
          <a:prstGeom prst="rect">
            <a:avLst/>
          </a:prstGeom>
          <a:noFill/>
        </p:spPr>
        <p:txBody>
          <a:bodyPr wrap="square" lIns="0" tIns="0" rIns="0" bIns="0" rtlCol="0">
            <a:spAutoFit/>
          </a:bodyPr>
          <a:lstStyle/>
          <a:p>
            <a:pPr algn="just"/>
            <a:r>
              <a:rPr lang="vi-VN" dirty="0">
                <a:solidFill>
                  <a:srgbClr val="410FF9"/>
                </a:solidFill>
                <a:latin typeface="Arial" panose="020B0604020202020204" pitchFamily="34" charset="0"/>
                <a:cs typeface="Arial" panose="020B0604020202020204" pitchFamily="34" charset="0"/>
              </a:rPr>
              <a:t>Thông qua tất cả các loại hình báo chí và phương tiện thông tin đại chúng</a:t>
            </a:r>
            <a:endParaRPr lang="en-US" altLang="ko-KR" dirty="0">
              <a:solidFill>
                <a:srgbClr val="410FF9"/>
              </a:solidFill>
              <a:latin typeface="Arial" pitchFamily="34" charset="0"/>
              <a:ea typeface="Open sans" panose="020B0606030504020204" pitchFamily="34" charset="0"/>
              <a:cs typeface="Arial" pitchFamily="34" charset="0"/>
            </a:endParaRPr>
          </a:p>
        </p:txBody>
      </p:sp>
      <p:sp>
        <p:nvSpPr>
          <p:cNvPr id="60" name="TextBox 59">
            <a:extLst>
              <a:ext uri="{FF2B5EF4-FFF2-40B4-BE49-F238E27FC236}">
                <a16:creationId xmlns:a16="http://schemas.microsoft.com/office/drawing/2014/main" id="{76B1CB66-525D-4DC3-980A-0863AC4B94D2}"/>
              </a:ext>
            </a:extLst>
          </p:cNvPr>
          <p:cNvSpPr txBox="1"/>
          <p:nvPr/>
        </p:nvSpPr>
        <p:spPr>
          <a:xfrm>
            <a:off x="1177117" y="2766120"/>
            <a:ext cx="4425605" cy="553998"/>
          </a:xfrm>
          <a:prstGeom prst="rect">
            <a:avLst/>
          </a:prstGeom>
          <a:noFill/>
        </p:spPr>
        <p:txBody>
          <a:bodyPr wrap="square" lIns="0" tIns="0" rIns="0" bIns="0" rtlCol="0">
            <a:spAutoFit/>
          </a:bodyPr>
          <a:lstStyle/>
          <a:p>
            <a:pPr algn="just"/>
            <a:r>
              <a:rPr lang="en-US" dirty="0">
                <a:solidFill>
                  <a:srgbClr val="410FF9"/>
                </a:solidFill>
                <a:latin typeface="Arial" panose="020B0604020202020204" pitchFamily="34" charset="0"/>
                <a:cs typeface="Arial" panose="020B0604020202020204" pitchFamily="34" charset="0"/>
              </a:rPr>
              <a:t>Thông qua việc phát hành tờ gấp, panô, áp phích </a:t>
            </a:r>
            <a:endParaRPr lang="en-US" altLang="ko-KR" dirty="0">
              <a:solidFill>
                <a:srgbClr val="410FF9"/>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CA6E04B-A11C-42AE-A18B-314BE34B2C35}"/>
              </a:ext>
            </a:extLst>
          </p:cNvPr>
          <p:cNvSpPr txBox="1"/>
          <p:nvPr/>
        </p:nvSpPr>
        <p:spPr>
          <a:xfrm>
            <a:off x="1168686" y="3471391"/>
            <a:ext cx="3799284" cy="553998"/>
          </a:xfrm>
          <a:prstGeom prst="rect">
            <a:avLst/>
          </a:prstGeom>
          <a:noFill/>
        </p:spPr>
        <p:txBody>
          <a:bodyPr wrap="square" lIns="0" tIns="0" rIns="0" bIns="0" rtlCol="0">
            <a:spAutoFit/>
          </a:bodyPr>
          <a:lstStyle/>
          <a:p>
            <a:pPr algn="just"/>
            <a:r>
              <a:rPr lang="vi-VN" dirty="0">
                <a:solidFill>
                  <a:srgbClr val="410FF9"/>
                </a:solidFill>
                <a:latin typeface="Arial" panose="020B0604020202020204" pitchFamily="34" charset="0"/>
                <a:cs typeface="Arial" panose="020B0604020202020204" pitchFamily="34" charset="0"/>
              </a:rPr>
              <a:t>Thông qua hình thức tổ chức các lớp tập huấn, bồi dưỡng,</a:t>
            </a:r>
            <a:r>
              <a:rPr lang="en-US" dirty="0">
                <a:solidFill>
                  <a:srgbClr val="410FF9"/>
                </a:solidFill>
                <a:latin typeface="Arial" panose="020B0604020202020204" pitchFamily="34" charset="0"/>
                <a:cs typeface="Arial" panose="020B0604020202020204" pitchFamily="34" charset="0"/>
              </a:rPr>
              <a:t>..</a:t>
            </a:r>
            <a:endParaRPr lang="en-US" altLang="ko-KR" dirty="0">
              <a:solidFill>
                <a:srgbClr val="410FF9"/>
              </a:solidFill>
              <a:latin typeface="Arial" panose="020B0604020202020204" pitchFamily="34" charset="0"/>
              <a:cs typeface="Arial" panose="020B0604020202020204" pitchFamily="34" charset="0"/>
            </a:endParaRPr>
          </a:p>
        </p:txBody>
      </p:sp>
      <p:sp>
        <p:nvSpPr>
          <p:cNvPr id="3" name="Rectangle 2"/>
          <p:cNvSpPr/>
          <p:nvPr/>
        </p:nvSpPr>
        <p:spPr>
          <a:xfrm>
            <a:off x="1177117" y="4243154"/>
            <a:ext cx="4181256" cy="646331"/>
          </a:xfrm>
          <a:prstGeom prst="rect">
            <a:avLst/>
          </a:prstGeom>
        </p:spPr>
        <p:txBody>
          <a:bodyPr wrap="square">
            <a:spAutoFit/>
          </a:bodyPr>
          <a:lstStyle/>
          <a:p>
            <a:pPr algn="just"/>
            <a:r>
              <a:rPr lang="vi-VN" altLang="ko-KR" dirty="0">
                <a:solidFill>
                  <a:srgbClr val="410FF9"/>
                </a:solidFill>
                <a:latin typeface="Arial" panose="020B0604020202020204" pitchFamily="34" charset="0"/>
                <a:cs typeface="Arial" panose="020B0604020202020204" pitchFamily="34" charset="0"/>
              </a:rPr>
              <a:t>Đưa nội dung cải cách hành chính</a:t>
            </a:r>
            <a:r>
              <a:rPr lang="en-US" altLang="ko-KR" dirty="0">
                <a:solidFill>
                  <a:srgbClr val="410FF9"/>
                </a:solidFill>
                <a:latin typeface="Arial" panose="020B0604020202020204" pitchFamily="34" charset="0"/>
                <a:cs typeface="Arial" panose="020B0604020202020204" pitchFamily="34" charset="0"/>
              </a:rPr>
              <a:t> vào công tác tuyển dụng</a:t>
            </a:r>
          </a:p>
        </p:txBody>
      </p:sp>
    </p:spTree>
    <p:extLst>
      <p:ext uri="{BB962C8B-B14F-4D97-AF65-F5344CB8AC3E}">
        <p14:creationId xmlns:p14="http://schemas.microsoft.com/office/powerpoint/2010/main" val="36164434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ình ảnh : phong cảnh, cây, thực vật, Gỗ, đường, Hay, cánh đồng, Máy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2276872"/>
            <a:ext cx="3771205" cy="2664296"/>
          </a:xfrm>
        </p:spPr>
      </p:pic>
      <p:graphicFrame>
        <p:nvGraphicFramePr>
          <p:cNvPr id="3" name="Content Placeholder 2"/>
          <p:cNvGraphicFramePr>
            <a:graphicFrameLocks noGrp="1"/>
          </p:cNvGraphicFramePr>
          <p:nvPr>
            <p:ph sz="half" idx="2"/>
            <p:extLst>
              <p:ext uri="{D42A27DB-BD31-4B8C-83A1-F6EECF244321}">
                <p14:modId xmlns:p14="http://schemas.microsoft.com/office/powerpoint/2010/main" val="424197360"/>
              </p:ext>
            </p:extLst>
          </p:nvPr>
        </p:nvGraphicFramePr>
        <p:xfrm>
          <a:off x="4283968" y="1988840"/>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22960" y="365760"/>
            <a:ext cx="7520940" cy="1263040"/>
          </a:xfrm>
        </p:spPr>
        <p:txBody>
          <a:bodyPr/>
          <a:lstStyle/>
          <a:p>
            <a:pPr algn="ctr"/>
            <a:r>
              <a:rPr lang="en-US" b="1">
                <a:solidFill>
                  <a:srgbClr val="0070C0"/>
                </a:solidFill>
                <a:latin typeface="Times New Roman" panose="02020603050405020304" pitchFamily="18" charset="0"/>
                <a:cs typeface="Times New Roman" panose="02020603050405020304" pitchFamily="18" charset="0"/>
              </a:rPr>
              <a:t>MỘT SỐ KỸ NĂNG KHÁC</a:t>
            </a:r>
            <a:br>
              <a:rPr lang="en-US" b="1">
                <a:solidFill>
                  <a:srgbClr val="0070C0"/>
                </a:solidFill>
                <a:latin typeface="Times New Roman" panose="02020603050405020304" pitchFamily="18" charset="0"/>
                <a:cs typeface="Times New Roman" panose="02020603050405020304" pitchFamily="18" charset="0"/>
              </a:rPr>
            </a:br>
            <a:r>
              <a:rPr lang="en-US" b="1">
                <a:solidFill>
                  <a:srgbClr val="0070C0"/>
                </a:solidFill>
                <a:latin typeface="Times New Roman" panose="02020603050405020304" pitchFamily="18" charset="0"/>
                <a:cs typeface="Times New Roman" panose="02020603050405020304" pitchFamily="18" charset="0"/>
              </a:rPr>
              <a:t>TRONG TRIỂN KHAI CÔNG TÁC CCHC</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2981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rot="1744579">
            <a:off x="3041669" y="1135355"/>
            <a:ext cx="3113370" cy="4261535"/>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grpSp>
        <p:nvGrpSpPr>
          <p:cNvPr id="16" name="组合 15"/>
          <p:cNvGrpSpPr/>
          <p:nvPr/>
        </p:nvGrpSpPr>
        <p:grpSpPr>
          <a:xfrm>
            <a:off x="-5715" y="1405414"/>
            <a:ext cx="9152096" cy="4391025"/>
            <a:chOff x="-12" y="1319"/>
            <a:chExt cx="19217" cy="9220"/>
          </a:xfrm>
          <a:solidFill>
            <a:schemeClr val="bg1">
              <a:lumMod val="75000"/>
            </a:schemeClr>
          </a:solidFill>
        </p:grpSpPr>
        <p:sp>
          <p:nvSpPr>
            <p:cNvPr id="13" name="矩形 12"/>
            <p:cNvSpPr/>
            <p:nvPr/>
          </p:nvSpPr>
          <p:spPr>
            <a:xfrm>
              <a:off x="14361" y="1319"/>
              <a:ext cx="4845" cy="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sp>
          <p:nvSpPr>
            <p:cNvPr id="14" name="平行四边形 13"/>
            <p:cNvSpPr/>
            <p:nvPr/>
          </p:nvSpPr>
          <p:spPr>
            <a:xfrm>
              <a:off x="6871" y="1319"/>
              <a:ext cx="8037" cy="9220"/>
            </a:xfrm>
            <a:prstGeom prst="parallelogram">
              <a:avLst>
                <a:gd name="adj" fmla="val 918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sp>
          <p:nvSpPr>
            <p:cNvPr id="15" name="矩形 14"/>
            <p:cNvSpPr/>
            <p:nvPr/>
          </p:nvSpPr>
          <p:spPr>
            <a:xfrm>
              <a:off x="-12" y="10070"/>
              <a:ext cx="7438" cy="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grpSp>
      <p:grpSp>
        <p:nvGrpSpPr>
          <p:cNvPr id="17" name="组合 16"/>
          <p:cNvGrpSpPr/>
          <p:nvPr/>
        </p:nvGrpSpPr>
        <p:grpSpPr>
          <a:xfrm>
            <a:off x="-5715" y="1070610"/>
            <a:ext cx="9153049" cy="4391025"/>
            <a:chOff x="-12" y="616"/>
            <a:chExt cx="19219" cy="9220"/>
          </a:xfrm>
          <a:solidFill>
            <a:srgbClr val="F8C002"/>
          </a:solidFill>
        </p:grpSpPr>
        <p:sp>
          <p:nvSpPr>
            <p:cNvPr id="8" name="平行四边形 7"/>
            <p:cNvSpPr/>
            <p:nvPr/>
          </p:nvSpPr>
          <p:spPr>
            <a:xfrm>
              <a:off x="8712" y="616"/>
              <a:ext cx="8037" cy="9220"/>
            </a:xfrm>
            <a:prstGeom prst="parallelogram">
              <a:avLst>
                <a:gd name="adj" fmla="val 91801"/>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sp>
          <p:nvSpPr>
            <p:cNvPr id="9" name="矩形 8"/>
            <p:cNvSpPr/>
            <p:nvPr/>
          </p:nvSpPr>
          <p:spPr>
            <a:xfrm>
              <a:off x="16134" y="616"/>
              <a:ext cx="3073" cy="469"/>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sp>
          <p:nvSpPr>
            <p:cNvPr id="10" name="矩形 9"/>
            <p:cNvSpPr/>
            <p:nvPr/>
          </p:nvSpPr>
          <p:spPr>
            <a:xfrm>
              <a:off x="-12" y="9367"/>
              <a:ext cx="9381" cy="469"/>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grpSp>
      <p:sp>
        <p:nvSpPr>
          <p:cNvPr id="19" name="文本框 19"/>
          <p:cNvSpPr txBox="1"/>
          <p:nvPr/>
        </p:nvSpPr>
        <p:spPr>
          <a:xfrm>
            <a:off x="287655" y="2051035"/>
            <a:ext cx="5032534" cy="60016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altLang="zh-CN" sz="3300" b="1">
                <a:solidFill>
                  <a:srgbClr val="F68121"/>
                </a:solidFill>
                <a:latin typeface="Arial" panose="020B0604020202020204" pitchFamily="34" charset="0"/>
                <a:ea typeface="Open Sans" panose="020B0606030504020204" pitchFamily="34" charset="0"/>
                <a:cs typeface="Arial" panose="020B0604020202020204" pitchFamily="34" charset="0"/>
                <a:sym typeface="+mn-ea"/>
              </a:rPr>
              <a:t>Trân trọng cảm ơn !</a:t>
            </a:r>
            <a:endParaRPr lang="zh-CN" altLang="en-US" sz="3300" b="1">
              <a:solidFill>
                <a:srgbClr val="F68121"/>
              </a:solidFill>
              <a:latin typeface="Arial" panose="020B0604020202020204" pitchFamily="34" charset="0"/>
              <a:ea typeface="Microsoft YaHei UI" panose="020B0503020204020204" pitchFamily="34" charset="-122"/>
              <a:cs typeface="Arial" panose="020B0604020202020204" pitchFamily="34" charset="0"/>
            </a:endParaRPr>
          </a:p>
        </p:txBody>
      </p:sp>
      <p:cxnSp>
        <p:nvCxnSpPr>
          <p:cNvPr id="4" name="直接连接符 3"/>
          <p:cNvCxnSpPr/>
          <p:nvPr/>
        </p:nvCxnSpPr>
        <p:spPr>
          <a:xfrm>
            <a:off x="394703" y="2819195"/>
            <a:ext cx="4560570" cy="0"/>
          </a:xfrm>
          <a:prstGeom prst="line">
            <a:avLst/>
          </a:prstGeom>
          <a:ln w="25400">
            <a:solidFill>
              <a:srgbClr val="2A298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80409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직사각형 3">
            <a:extLst>
              <a:ext uri="{FF2B5EF4-FFF2-40B4-BE49-F238E27FC236}">
                <a16:creationId xmlns:a16="http://schemas.microsoft.com/office/drawing/2014/main" id="{96CB4540-5E07-4C56-831D-7DFC7C899F05}"/>
              </a:ext>
            </a:extLst>
          </p:cNvPr>
          <p:cNvSpPr/>
          <p:nvPr/>
        </p:nvSpPr>
        <p:spPr>
          <a:xfrm>
            <a:off x="51698" y="1777836"/>
            <a:ext cx="2693750" cy="323165"/>
          </a:xfrm>
          <a:prstGeom prst="rect">
            <a:avLst/>
          </a:prstGeom>
        </p:spPr>
        <p:txBody>
          <a:bodyPr wrap="square">
            <a:spAutoFit/>
          </a:bodyPr>
          <a:lstStyle/>
          <a:p>
            <a:r>
              <a:rPr lang="en-US" altLang="ko-KR" sz="1500" b="1">
                <a:solidFill>
                  <a:schemeClr val="bg1"/>
                </a:solidFill>
                <a:latin typeface="Arial" pitchFamily="34" charset="0"/>
              </a:rPr>
              <a:t>MỤC TIÊU ĐẾN NĂM 2025</a:t>
            </a:r>
            <a:endParaRPr lang="ko-KR" altLang="en-US" sz="1500" b="1">
              <a:solidFill>
                <a:schemeClr val="bg1"/>
              </a:solidFill>
              <a:latin typeface="Arial" pitchFamily="34" charset="0"/>
            </a:endParaRPr>
          </a:p>
        </p:txBody>
      </p:sp>
      <p:sp>
        <p:nvSpPr>
          <p:cNvPr id="31" name="Rectangle 30">
            <a:extLst>
              <a:ext uri="{FF2B5EF4-FFF2-40B4-BE49-F238E27FC236}">
                <a16:creationId xmlns:a16="http://schemas.microsoft.com/office/drawing/2014/main" id="{9E9BA36E-AC1A-40D4-9DF5-05F97C3BBB90}"/>
              </a:ext>
            </a:extLst>
          </p:cNvPr>
          <p:cNvSpPr/>
          <p:nvPr/>
        </p:nvSpPr>
        <p:spPr>
          <a:xfrm>
            <a:off x="2823803" y="1146027"/>
            <a:ext cx="1714500" cy="1698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3" name="Rectangle: Rounded Corners 32">
            <a:extLst>
              <a:ext uri="{FF2B5EF4-FFF2-40B4-BE49-F238E27FC236}">
                <a16:creationId xmlns:a16="http://schemas.microsoft.com/office/drawing/2014/main" id="{4BAE9A07-2F8A-4821-AEC7-0E33A858926E}"/>
              </a:ext>
            </a:extLst>
          </p:cNvPr>
          <p:cNvSpPr/>
          <p:nvPr/>
        </p:nvSpPr>
        <p:spPr>
          <a:xfrm>
            <a:off x="3037343" y="2692995"/>
            <a:ext cx="1181911" cy="28453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7" name="Content Placeholder 4">
            <a:extLst>
              <a:ext uri="{FF2B5EF4-FFF2-40B4-BE49-F238E27FC236}">
                <a16:creationId xmlns:a16="http://schemas.microsoft.com/office/drawing/2014/main" id="{47D510F4-B09E-4FE9-AC96-F5A0AF88E9E6}"/>
              </a:ext>
            </a:extLst>
          </p:cNvPr>
          <p:cNvSpPr txBox="1">
            <a:spLocks/>
          </p:cNvSpPr>
          <p:nvPr/>
        </p:nvSpPr>
        <p:spPr>
          <a:xfrm>
            <a:off x="2899216" y="1164528"/>
            <a:ext cx="1586332" cy="881177"/>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1200" b="0">
                <a:solidFill>
                  <a:schemeClr val="bg1"/>
                </a:solidFill>
                <a:latin typeface="Arial" pitchFamily="34" charset="0"/>
                <a:cs typeface="Arial" pitchFamily="34" charset="0"/>
              </a:rPr>
              <a:t>Cơ bản hoàn thiện    hệ thống thể chế         của nền hành chính  nhà nước</a:t>
            </a:r>
          </a:p>
        </p:txBody>
      </p:sp>
      <p:sp>
        <p:nvSpPr>
          <p:cNvPr id="42" name="직사각형 83">
            <a:extLst>
              <a:ext uri="{FF2B5EF4-FFF2-40B4-BE49-F238E27FC236}">
                <a16:creationId xmlns:a16="http://schemas.microsoft.com/office/drawing/2014/main" id="{F241D6E5-4B9F-48B5-9CE9-C7EBD56918CA}"/>
              </a:ext>
            </a:extLst>
          </p:cNvPr>
          <p:cNvSpPr/>
          <p:nvPr/>
        </p:nvSpPr>
        <p:spPr>
          <a:xfrm>
            <a:off x="4768037" y="4060451"/>
            <a:ext cx="1458163" cy="230832"/>
          </a:xfrm>
          <a:prstGeom prst="rect">
            <a:avLst/>
          </a:prstGeom>
        </p:spPr>
        <p:txBody>
          <a:bodyPr wrap="square">
            <a:spAutoFit/>
          </a:bodyPr>
          <a:lstStyle/>
          <a:p>
            <a:pPr algn="ctr"/>
            <a:endParaRPr lang="en-US" altLang="ko-KR" sz="900">
              <a:solidFill>
                <a:schemeClr val="bg1"/>
              </a:solidFill>
              <a:latin typeface="Arial" pitchFamily="34" charset="0"/>
            </a:endParaRPr>
          </a:p>
        </p:txBody>
      </p:sp>
      <p:sp>
        <p:nvSpPr>
          <p:cNvPr id="27" name="Rectangle 26">
            <a:extLst>
              <a:ext uri="{FF2B5EF4-FFF2-40B4-BE49-F238E27FC236}">
                <a16:creationId xmlns:a16="http://schemas.microsoft.com/office/drawing/2014/main" id="{126EACC3-5201-4BC5-AD71-63764F1CA274}"/>
              </a:ext>
            </a:extLst>
          </p:cNvPr>
          <p:cNvSpPr/>
          <p:nvPr/>
        </p:nvSpPr>
        <p:spPr>
          <a:xfrm>
            <a:off x="4965028" y="1127564"/>
            <a:ext cx="1714500" cy="1749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8" name="Rectangle: Rounded Corners 27">
            <a:extLst>
              <a:ext uri="{FF2B5EF4-FFF2-40B4-BE49-F238E27FC236}">
                <a16:creationId xmlns:a16="http://schemas.microsoft.com/office/drawing/2014/main" id="{E045A6A4-87A8-4EFD-8CFD-73FC9A79F704}"/>
              </a:ext>
            </a:extLst>
          </p:cNvPr>
          <p:cNvSpPr/>
          <p:nvPr/>
        </p:nvSpPr>
        <p:spPr>
          <a:xfrm>
            <a:off x="5178568" y="2726254"/>
            <a:ext cx="1181911" cy="28453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9" name="Content Placeholder 4">
            <a:extLst>
              <a:ext uri="{FF2B5EF4-FFF2-40B4-BE49-F238E27FC236}">
                <a16:creationId xmlns:a16="http://schemas.microsoft.com/office/drawing/2014/main" id="{8988E978-5B24-441C-804C-70CC988FC3E7}"/>
              </a:ext>
            </a:extLst>
          </p:cNvPr>
          <p:cNvSpPr txBox="1">
            <a:spLocks/>
          </p:cNvSpPr>
          <p:nvPr/>
        </p:nvSpPr>
        <p:spPr>
          <a:xfrm>
            <a:off x="5040441" y="1522921"/>
            <a:ext cx="1586332" cy="881177"/>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1200" b="0">
                <a:solidFill>
                  <a:schemeClr val="bg1"/>
                </a:solidFill>
                <a:latin typeface="Arial" pitchFamily="34" charset="0"/>
                <a:cs typeface="Arial" pitchFamily="34" charset="0"/>
              </a:rPr>
              <a:t>Tiếp tục hoàn thiện         thể chế phát triển              nền kinh tế thị               trường định hướng   XHCN, giải quyết tốt hơn mối quan hệ        giữa NN &amp; thị trường</a:t>
            </a:r>
            <a:r>
              <a:rPr lang="en-US" sz="1200" b="0">
                <a:solidFill>
                  <a:schemeClr val="bg1"/>
                </a:solidFill>
                <a:latin typeface="Arial" pitchFamily="34" charset="0"/>
                <a:cs typeface="Arial" pitchFamily="34" charset="0"/>
              </a:rPr>
              <a:t/>
            </a:r>
            <a:br>
              <a:rPr lang="en-US" sz="1200" b="0">
                <a:solidFill>
                  <a:schemeClr val="bg1"/>
                </a:solidFill>
                <a:latin typeface="Arial" pitchFamily="34" charset="0"/>
                <a:cs typeface="Arial" pitchFamily="34" charset="0"/>
              </a:rPr>
            </a:br>
            <a:endParaRPr lang="en-US" sz="1200" b="0">
              <a:solidFill>
                <a:schemeClr val="bg1"/>
              </a:solidFill>
              <a:latin typeface="Arial" pitchFamily="34" charset="0"/>
              <a:cs typeface="Arial" pitchFamily="34" charset="0"/>
            </a:endParaRPr>
          </a:p>
        </p:txBody>
      </p:sp>
      <p:sp>
        <p:nvSpPr>
          <p:cNvPr id="30" name="Rectangle 29">
            <a:extLst>
              <a:ext uri="{FF2B5EF4-FFF2-40B4-BE49-F238E27FC236}">
                <a16:creationId xmlns:a16="http://schemas.microsoft.com/office/drawing/2014/main" id="{C643CBAB-0250-40F5-83BD-FB8EEF8A78AB}"/>
              </a:ext>
            </a:extLst>
          </p:cNvPr>
          <p:cNvSpPr/>
          <p:nvPr/>
        </p:nvSpPr>
        <p:spPr>
          <a:xfrm>
            <a:off x="7102316" y="1146028"/>
            <a:ext cx="1714500" cy="1749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49" name="Rectangle: Rounded Corners 48">
            <a:extLst>
              <a:ext uri="{FF2B5EF4-FFF2-40B4-BE49-F238E27FC236}">
                <a16:creationId xmlns:a16="http://schemas.microsoft.com/office/drawing/2014/main" id="{DE92E02B-5366-4851-B21B-44B5C03F56B7}"/>
              </a:ext>
            </a:extLst>
          </p:cNvPr>
          <p:cNvSpPr/>
          <p:nvPr/>
        </p:nvSpPr>
        <p:spPr>
          <a:xfrm>
            <a:off x="7315857" y="2744717"/>
            <a:ext cx="1181911" cy="28453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0" name="Content Placeholder 4">
            <a:extLst>
              <a:ext uri="{FF2B5EF4-FFF2-40B4-BE49-F238E27FC236}">
                <a16:creationId xmlns:a16="http://schemas.microsoft.com/office/drawing/2014/main" id="{C855B329-24A2-48DD-A444-0BC20FADAF96}"/>
              </a:ext>
            </a:extLst>
          </p:cNvPr>
          <p:cNvSpPr txBox="1">
            <a:spLocks/>
          </p:cNvSpPr>
          <p:nvPr/>
        </p:nvSpPr>
        <p:spPr>
          <a:xfrm>
            <a:off x="7177730" y="1501957"/>
            <a:ext cx="1586332" cy="881177"/>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1200" b="0">
                <a:solidFill>
                  <a:schemeClr val="bg1"/>
                </a:solidFill>
                <a:latin typeface="Arial" pitchFamily="34" charset="0"/>
                <a:cs typeface="Arial" pitchFamily="34" charset="0"/>
              </a:rPr>
              <a:t>Hoàn thiện thể chế           và các khung khổ               pháp lý để thúc đẩy  quá trình chuyển đổi số, phục vụ có hiệu   quả việc xây dựng,         phát triển CP số, nền KT số và XH số</a:t>
            </a:r>
            <a:endParaRPr lang="en-US" sz="1200" b="0">
              <a:solidFill>
                <a:schemeClr val="bg1"/>
              </a:solidFill>
              <a:latin typeface="Arial" pitchFamily="34" charset="0"/>
              <a:cs typeface="Arial" pitchFamily="34" charset="0"/>
            </a:endParaRPr>
          </a:p>
        </p:txBody>
      </p:sp>
      <p:sp>
        <p:nvSpPr>
          <p:cNvPr id="3" name="Arrow: Right 2">
            <a:extLst>
              <a:ext uri="{FF2B5EF4-FFF2-40B4-BE49-F238E27FC236}">
                <a16:creationId xmlns:a16="http://schemas.microsoft.com/office/drawing/2014/main" id="{F889CF80-FEEB-444C-94D3-00F9170BD1F7}"/>
              </a:ext>
            </a:extLst>
          </p:cNvPr>
          <p:cNvSpPr/>
          <p:nvPr/>
        </p:nvSpPr>
        <p:spPr>
          <a:xfrm>
            <a:off x="4538302" y="1896224"/>
            <a:ext cx="422789" cy="15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1" name="Arrow: Right 50">
            <a:extLst>
              <a:ext uri="{FF2B5EF4-FFF2-40B4-BE49-F238E27FC236}">
                <a16:creationId xmlns:a16="http://schemas.microsoft.com/office/drawing/2014/main" id="{A571A045-20F3-4801-928A-51108978FA9A}"/>
              </a:ext>
            </a:extLst>
          </p:cNvPr>
          <p:cNvSpPr/>
          <p:nvPr/>
        </p:nvSpPr>
        <p:spPr>
          <a:xfrm>
            <a:off x="6662923" y="1927461"/>
            <a:ext cx="422789" cy="150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2" name="직사각형 3">
            <a:extLst>
              <a:ext uri="{FF2B5EF4-FFF2-40B4-BE49-F238E27FC236}">
                <a16:creationId xmlns:a16="http://schemas.microsoft.com/office/drawing/2014/main" id="{6FCFC81A-9D21-40E3-8CC2-82C2BAE557D1}"/>
              </a:ext>
            </a:extLst>
          </p:cNvPr>
          <p:cNvSpPr/>
          <p:nvPr/>
        </p:nvSpPr>
        <p:spPr>
          <a:xfrm>
            <a:off x="5573263" y="3218991"/>
            <a:ext cx="2693750" cy="323165"/>
          </a:xfrm>
          <a:prstGeom prst="rect">
            <a:avLst/>
          </a:prstGeom>
        </p:spPr>
        <p:txBody>
          <a:bodyPr wrap="square">
            <a:spAutoFit/>
          </a:bodyPr>
          <a:lstStyle/>
          <a:p>
            <a:r>
              <a:rPr lang="en-US" altLang="ko-KR" sz="1500" b="1">
                <a:solidFill>
                  <a:schemeClr val="bg1"/>
                </a:solidFill>
                <a:latin typeface="Arial" pitchFamily="34" charset="0"/>
              </a:rPr>
              <a:t>MỤC TIÊU ĐẾN NĂM 2030</a:t>
            </a:r>
            <a:endParaRPr lang="ko-KR" altLang="en-US" sz="1500" b="1">
              <a:solidFill>
                <a:schemeClr val="bg1"/>
              </a:solidFill>
              <a:latin typeface="Arial" pitchFamily="34" charset="0"/>
            </a:endParaRPr>
          </a:p>
        </p:txBody>
      </p:sp>
      <p:sp>
        <p:nvSpPr>
          <p:cNvPr id="53" name="Rectangle 52">
            <a:extLst>
              <a:ext uri="{FF2B5EF4-FFF2-40B4-BE49-F238E27FC236}">
                <a16:creationId xmlns:a16="http://schemas.microsoft.com/office/drawing/2014/main" id="{DC03D9AB-7CCA-4A93-8A85-764417EB6331}"/>
              </a:ext>
            </a:extLst>
          </p:cNvPr>
          <p:cNvSpPr/>
          <p:nvPr/>
        </p:nvSpPr>
        <p:spPr>
          <a:xfrm>
            <a:off x="5623566" y="3619862"/>
            <a:ext cx="2437819" cy="165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spc="-38">
                <a:solidFill>
                  <a:schemeClr val="bg1"/>
                </a:solidFill>
                <a:latin typeface="Arial" pitchFamily="34" charset="0"/>
                <a:cs typeface="Arial" pitchFamily="34" charset="0"/>
              </a:rPr>
              <a:t>Hoàn thiện toàn diện, đồng bộ và vận hành có hiệu quả thể chế của nền hành chính hiện đại, thể chế phát triển kinh tế thị trường định   hướng XHCN, tạo được bước đột  phá trong huy động, phân bổ và sử dụng có hiệu quả các nguồn lực để thúc đẩy phát triển đất nước</a:t>
            </a:r>
            <a:endParaRPr lang="en-US" sz="1200" spc="-38">
              <a:solidFill>
                <a:schemeClr val="bg1"/>
              </a:solidFill>
              <a:latin typeface="Arial" pitchFamily="34" charset="0"/>
              <a:cs typeface="Arial" pitchFamily="34" charset="0"/>
            </a:endParaRPr>
          </a:p>
        </p:txBody>
      </p:sp>
      <p:sp>
        <p:nvSpPr>
          <p:cNvPr id="54" name="Rectangle: Rounded Corners 53">
            <a:extLst>
              <a:ext uri="{FF2B5EF4-FFF2-40B4-BE49-F238E27FC236}">
                <a16:creationId xmlns:a16="http://schemas.microsoft.com/office/drawing/2014/main" id="{EF719975-B010-45AB-B1B1-E11E9ADA7323}"/>
              </a:ext>
            </a:extLst>
          </p:cNvPr>
          <p:cNvSpPr/>
          <p:nvPr/>
        </p:nvSpPr>
        <p:spPr>
          <a:xfrm>
            <a:off x="6276427" y="5213092"/>
            <a:ext cx="1181911" cy="28453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5" name="Arrow: Down 4">
            <a:extLst>
              <a:ext uri="{FF2B5EF4-FFF2-40B4-BE49-F238E27FC236}">
                <a16:creationId xmlns:a16="http://schemas.microsoft.com/office/drawing/2014/main" id="{22707E2D-AB34-4327-8CB8-02CD5A47F473}"/>
              </a:ext>
            </a:extLst>
          </p:cNvPr>
          <p:cNvSpPr/>
          <p:nvPr/>
        </p:nvSpPr>
        <p:spPr>
          <a:xfrm>
            <a:off x="6703468" y="2909092"/>
            <a:ext cx="341699" cy="278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Arrow: Right 7">
            <a:extLst>
              <a:ext uri="{FF2B5EF4-FFF2-40B4-BE49-F238E27FC236}">
                <a16:creationId xmlns:a16="http://schemas.microsoft.com/office/drawing/2014/main" id="{501D617F-C9AE-4CAE-851E-606A2F61A6B5}"/>
              </a:ext>
            </a:extLst>
          </p:cNvPr>
          <p:cNvSpPr/>
          <p:nvPr/>
        </p:nvSpPr>
        <p:spPr>
          <a:xfrm>
            <a:off x="2553285" y="1831568"/>
            <a:ext cx="165008" cy="214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Tree>
    <p:extLst>
      <p:ext uri="{BB962C8B-B14F-4D97-AF65-F5344CB8AC3E}">
        <p14:creationId xmlns:p14="http://schemas.microsoft.com/office/powerpoint/2010/main" val="54568817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1875" b="1">
                <a:solidFill>
                  <a:srgbClr val="FF0000"/>
                </a:solidFill>
              </a:rPr>
              <a:t>NHIỆM VỤ</a:t>
            </a:r>
          </a:p>
        </p:txBody>
      </p:sp>
      <p:grpSp>
        <p:nvGrpSpPr>
          <p:cNvPr id="46" name="그룹 29">
            <a:extLst>
              <a:ext uri="{FF2B5EF4-FFF2-40B4-BE49-F238E27FC236}">
                <a16:creationId xmlns:a16="http://schemas.microsoft.com/office/drawing/2014/main" id="{37FB55E5-0965-4130-ABEF-235F31B4A9D4}"/>
              </a:ext>
            </a:extLst>
          </p:cNvPr>
          <p:cNvGrpSpPr/>
          <p:nvPr/>
        </p:nvGrpSpPr>
        <p:grpSpPr>
          <a:xfrm>
            <a:off x="1646400" y="3133297"/>
            <a:ext cx="1442535" cy="757652"/>
            <a:chOff x="2654071" y="3402360"/>
            <a:chExt cx="1923380" cy="1010203"/>
          </a:xfrm>
        </p:grpSpPr>
        <p:sp>
          <p:nvSpPr>
            <p:cNvPr id="47" name="Oval 26">
              <a:extLst>
                <a:ext uri="{FF2B5EF4-FFF2-40B4-BE49-F238E27FC236}">
                  <a16:creationId xmlns:a16="http://schemas.microsoft.com/office/drawing/2014/main" id="{7401B149-7644-4E35-AA57-DE30B1058329}"/>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sp>
          <p:nvSpPr>
            <p:cNvPr id="48" name="Oval 47">
              <a:extLst>
                <a:ext uri="{FF2B5EF4-FFF2-40B4-BE49-F238E27FC236}">
                  <a16:creationId xmlns:a16="http://schemas.microsoft.com/office/drawing/2014/main" id="{8F0BC5B7-D13D-4176-8DCD-85277E2D762C}"/>
                </a:ext>
              </a:extLst>
            </p:cNvPr>
            <p:cNvSpPr/>
            <p:nvPr/>
          </p:nvSpPr>
          <p:spPr>
            <a:xfrm>
              <a:off x="2723267" y="3565461"/>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3134550" y="3133297"/>
            <a:ext cx="1442535" cy="757652"/>
            <a:chOff x="4586388" y="3390164"/>
            <a:chExt cx="1923380" cy="1010203"/>
          </a:xfrm>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grpSp>
      <p:grpSp>
        <p:nvGrpSpPr>
          <p:cNvPr id="52" name="그룹 32">
            <a:extLst>
              <a:ext uri="{FF2B5EF4-FFF2-40B4-BE49-F238E27FC236}">
                <a16:creationId xmlns:a16="http://schemas.microsoft.com/office/drawing/2014/main" id="{42E597FD-03E6-4B77-8C47-4E5AE28383F3}"/>
              </a:ext>
            </a:extLst>
          </p:cNvPr>
          <p:cNvGrpSpPr/>
          <p:nvPr/>
        </p:nvGrpSpPr>
        <p:grpSpPr>
          <a:xfrm>
            <a:off x="4622699" y="3133297"/>
            <a:ext cx="1442535" cy="757652"/>
            <a:chOff x="6518705" y="3377968"/>
            <a:chExt cx="1923380" cy="1010203"/>
          </a:xfrm>
        </p:grpSpPr>
        <p:sp>
          <p:nvSpPr>
            <p:cNvPr id="53" name="Oval 26">
              <a:extLst>
                <a:ext uri="{FF2B5EF4-FFF2-40B4-BE49-F238E27FC236}">
                  <a16:creationId xmlns:a16="http://schemas.microsoft.com/office/drawing/2014/main" id="{70584F16-AF7C-4EE2-B479-0A4EC949B74B}"/>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sp>
          <p:nvSpPr>
            <p:cNvPr id="54" name="Oval 53">
              <a:extLst>
                <a:ext uri="{FF2B5EF4-FFF2-40B4-BE49-F238E27FC236}">
                  <a16:creationId xmlns:a16="http://schemas.microsoft.com/office/drawing/2014/main" id="{96205940-A500-4A6E-B4C4-9897FDD2BF66}"/>
                </a:ext>
              </a:extLst>
            </p:cNvPr>
            <p:cNvSpPr/>
            <p:nvPr/>
          </p:nvSpPr>
          <p:spPr>
            <a:xfrm>
              <a:off x="6587901" y="3541069"/>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grpSp>
      <p:grpSp>
        <p:nvGrpSpPr>
          <p:cNvPr id="59" name="Group 58">
            <a:extLst>
              <a:ext uri="{FF2B5EF4-FFF2-40B4-BE49-F238E27FC236}">
                <a16:creationId xmlns:a16="http://schemas.microsoft.com/office/drawing/2014/main" id="{BD7147FE-5832-41E5-AA20-EB21F11FEDEF}"/>
              </a:ext>
            </a:extLst>
          </p:cNvPr>
          <p:cNvGrpSpPr/>
          <p:nvPr/>
        </p:nvGrpSpPr>
        <p:grpSpPr>
          <a:xfrm>
            <a:off x="4628982" y="2220542"/>
            <a:ext cx="1481867" cy="1038747"/>
            <a:chOff x="877951" y="3646109"/>
            <a:chExt cx="1469944" cy="1384996"/>
          </a:xfrm>
          <a:noFill/>
        </p:grpSpPr>
        <p:sp>
          <p:nvSpPr>
            <p:cNvPr id="60" name="TextBox 59">
              <a:extLst>
                <a:ext uri="{FF2B5EF4-FFF2-40B4-BE49-F238E27FC236}">
                  <a16:creationId xmlns:a16="http://schemas.microsoft.com/office/drawing/2014/main" id="{6BE442DC-05F1-40C2-B6B6-F2C95F6EB292}"/>
                </a:ext>
              </a:extLst>
            </p:cNvPr>
            <p:cNvSpPr txBox="1"/>
            <p:nvPr/>
          </p:nvSpPr>
          <p:spPr>
            <a:xfrm>
              <a:off x="877951" y="3646109"/>
              <a:ext cx="1353699" cy="307776"/>
            </a:xfrm>
            <a:prstGeom prst="rect">
              <a:avLst/>
            </a:prstGeom>
            <a:grpFill/>
          </p:spPr>
          <p:txBody>
            <a:bodyPr wrap="square" rtlCol="0">
              <a:spAutoFit/>
            </a:bodyPr>
            <a:lstStyle/>
            <a:p>
              <a:pPr algn="ctr"/>
              <a:endParaRPr lang="ko-KR" altLang="en-US" sz="900" b="1">
                <a:solidFill>
                  <a:schemeClr val="tx1">
                    <a:lumMod val="75000"/>
                    <a:lumOff val="25000"/>
                  </a:schemeClr>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7542FCAC-B79F-4AEB-9197-69530401A278}"/>
                </a:ext>
              </a:extLst>
            </p:cNvPr>
            <p:cNvSpPr txBox="1"/>
            <p:nvPr/>
          </p:nvSpPr>
          <p:spPr>
            <a:xfrm>
              <a:off x="888414" y="3923109"/>
              <a:ext cx="1459481" cy="1107996"/>
            </a:xfrm>
            <a:prstGeom prst="rect">
              <a:avLst/>
            </a:prstGeom>
            <a:grpFill/>
          </p:spPr>
          <p:txBody>
            <a:bodyPr wrap="square" rtlCol="0">
              <a:spAutoFit/>
            </a:bodyPr>
            <a:lstStyle/>
            <a:p>
              <a:pPr algn="ctr"/>
              <a:r>
                <a:rPr lang="pt-BR" sz="1200">
                  <a:latin typeface="Arial" pitchFamily="34" charset="0"/>
                  <a:cs typeface="Arial" pitchFamily="34" charset="0"/>
                </a:rPr>
                <a:t>Nâng cao chất lượng công tác xây dựng pháp luật</a:t>
              </a:r>
              <a:endParaRPr lang="en-US" sz="1200">
                <a:latin typeface="Arial" pitchFamily="34" charset="0"/>
                <a:cs typeface="Arial" pitchFamily="34" charset="0"/>
              </a:endParaRPr>
            </a:p>
          </p:txBody>
        </p:sp>
      </p:grpSp>
      <p:grpSp>
        <p:nvGrpSpPr>
          <p:cNvPr id="62" name="Group 61">
            <a:extLst>
              <a:ext uri="{FF2B5EF4-FFF2-40B4-BE49-F238E27FC236}">
                <a16:creationId xmlns:a16="http://schemas.microsoft.com/office/drawing/2014/main" id="{35C71329-FEFD-45DC-A1FF-C799F83BEDF2}"/>
              </a:ext>
            </a:extLst>
          </p:cNvPr>
          <p:cNvGrpSpPr/>
          <p:nvPr/>
        </p:nvGrpSpPr>
        <p:grpSpPr>
          <a:xfrm>
            <a:off x="3173476" y="3776587"/>
            <a:ext cx="1364681" cy="1223413"/>
            <a:chOff x="877949" y="3646109"/>
            <a:chExt cx="1353701" cy="1631217"/>
          </a:xfrm>
          <a:noFill/>
        </p:grpSpPr>
        <p:sp>
          <p:nvSpPr>
            <p:cNvPr id="63" name="TextBox 62">
              <a:extLst>
                <a:ext uri="{FF2B5EF4-FFF2-40B4-BE49-F238E27FC236}">
                  <a16:creationId xmlns:a16="http://schemas.microsoft.com/office/drawing/2014/main" id="{053CFF4A-D371-43BB-9FF1-88EE695C881F}"/>
                </a:ext>
              </a:extLst>
            </p:cNvPr>
            <p:cNvSpPr txBox="1"/>
            <p:nvPr/>
          </p:nvSpPr>
          <p:spPr>
            <a:xfrm>
              <a:off x="877951" y="3646109"/>
              <a:ext cx="1353699" cy="307776"/>
            </a:xfrm>
            <a:prstGeom prst="rect">
              <a:avLst/>
            </a:prstGeom>
            <a:grpFill/>
          </p:spPr>
          <p:txBody>
            <a:bodyPr wrap="square" rtlCol="0">
              <a:spAutoFit/>
            </a:bodyPr>
            <a:lstStyle/>
            <a:p>
              <a:pPr algn="ctr"/>
              <a:endParaRPr lang="ko-KR" altLang="en-US" sz="900" b="1">
                <a:solidFill>
                  <a:schemeClr val="tx1">
                    <a:lumMod val="75000"/>
                    <a:lumOff val="25000"/>
                  </a:schemeClr>
                </a:solidFill>
                <a:latin typeface="Arial" pitchFamily="34" charset="0"/>
                <a:cs typeface="Arial" pitchFamily="34" charset="0"/>
              </a:endParaRPr>
            </a:p>
          </p:txBody>
        </p:sp>
        <p:sp>
          <p:nvSpPr>
            <p:cNvPr id="64" name="TextBox 63">
              <a:extLst>
                <a:ext uri="{FF2B5EF4-FFF2-40B4-BE49-F238E27FC236}">
                  <a16:creationId xmlns:a16="http://schemas.microsoft.com/office/drawing/2014/main" id="{747437AA-B7D3-4593-B619-DC75955E73D1}"/>
                </a:ext>
              </a:extLst>
            </p:cNvPr>
            <p:cNvSpPr txBox="1"/>
            <p:nvPr/>
          </p:nvSpPr>
          <p:spPr>
            <a:xfrm>
              <a:off x="877949" y="3923109"/>
              <a:ext cx="1353698" cy="1354217"/>
            </a:xfrm>
            <a:prstGeom prst="rect">
              <a:avLst/>
            </a:prstGeom>
            <a:grpFill/>
          </p:spPr>
          <p:txBody>
            <a:bodyPr wrap="square" rtlCol="0">
              <a:spAutoFit/>
            </a:bodyPr>
            <a:lstStyle/>
            <a:p>
              <a:pPr algn="ctr"/>
              <a:r>
                <a:rPr lang="pt-BR" sz="1200">
                  <a:latin typeface="Arial" pitchFamily="34" charset="0"/>
                  <a:cs typeface="Arial" pitchFamily="34" charset="0"/>
                </a:rPr>
                <a:t>Xây dựng, hoàn thiện thể chế kinh tế thị trường định hướng XHCN</a:t>
              </a:r>
              <a:endParaRPr lang="en-US" sz="1200">
                <a:latin typeface="Arial" pitchFamily="34" charset="0"/>
                <a:cs typeface="Arial" pitchFamily="34" charset="0"/>
              </a:endParaRPr>
            </a:p>
          </p:txBody>
        </p:sp>
      </p:grpSp>
      <p:grpSp>
        <p:nvGrpSpPr>
          <p:cNvPr id="65" name="Group 64">
            <a:extLst>
              <a:ext uri="{FF2B5EF4-FFF2-40B4-BE49-F238E27FC236}">
                <a16:creationId xmlns:a16="http://schemas.microsoft.com/office/drawing/2014/main" id="{6DFCC44B-D756-4AAD-81E7-5DC25ECA1F71}"/>
              </a:ext>
            </a:extLst>
          </p:cNvPr>
          <p:cNvGrpSpPr/>
          <p:nvPr/>
        </p:nvGrpSpPr>
        <p:grpSpPr>
          <a:xfrm>
            <a:off x="1685327" y="1344363"/>
            <a:ext cx="1364681" cy="2100576"/>
            <a:chOff x="877949" y="3646109"/>
            <a:chExt cx="1353701" cy="2800768"/>
          </a:xfrm>
          <a:noFill/>
        </p:grpSpPr>
        <p:sp>
          <p:nvSpPr>
            <p:cNvPr id="66" name="TextBox 65">
              <a:extLst>
                <a:ext uri="{FF2B5EF4-FFF2-40B4-BE49-F238E27FC236}">
                  <a16:creationId xmlns:a16="http://schemas.microsoft.com/office/drawing/2014/main" id="{3D442762-F01B-43DF-82DE-A85A44EE3F45}"/>
                </a:ext>
              </a:extLst>
            </p:cNvPr>
            <p:cNvSpPr txBox="1"/>
            <p:nvPr/>
          </p:nvSpPr>
          <p:spPr>
            <a:xfrm>
              <a:off x="877951" y="3646109"/>
              <a:ext cx="1353699" cy="307776"/>
            </a:xfrm>
            <a:prstGeom prst="rect">
              <a:avLst/>
            </a:prstGeom>
            <a:grpFill/>
          </p:spPr>
          <p:txBody>
            <a:bodyPr wrap="square" rtlCol="0">
              <a:spAutoFit/>
            </a:bodyPr>
            <a:lstStyle/>
            <a:p>
              <a:pPr algn="ctr"/>
              <a:endParaRPr lang="ko-KR" altLang="en-US" sz="900" b="1">
                <a:solidFill>
                  <a:schemeClr val="tx1">
                    <a:lumMod val="75000"/>
                    <a:lumOff val="25000"/>
                  </a:schemeClr>
                </a:solidFill>
                <a:latin typeface="Arial" pitchFamily="34" charset="0"/>
                <a:cs typeface="Arial" pitchFamily="34" charset="0"/>
              </a:endParaRPr>
            </a:p>
          </p:txBody>
        </p:sp>
        <p:sp>
          <p:nvSpPr>
            <p:cNvPr id="67" name="TextBox 66">
              <a:extLst>
                <a:ext uri="{FF2B5EF4-FFF2-40B4-BE49-F238E27FC236}">
                  <a16:creationId xmlns:a16="http://schemas.microsoft.com/office/drawing/2014/main" id="{33773B92-BC9E-4E29-AA6A-E0D6A22E339A}"/>
                </a:ext>
              </a:extLst>
            </p:cNvPr>
            <p:cNvSpPr txBox="1"/>
            <p:nvPr/>
          </p:nvSpPr>
          <p:spPr>
            <a:xfrm>
              <a:off x="877949" y="3923109"/>
              <a:ext cx="1353698" cy="2523768"/>
            </a:xfrm>
            <a:prstGeom prst="rect">
              <a:avLst/>
            </a:prstGeom>
            <a:grpFill/>
          </p:spPr>
          <p:txBody>
            <a:bodyPr wrap="square" rtlCol="0">
              <a:spAutoFit/>
            </a:bodyPr>
            <a:lstStyle/>
            <a:p>
              <a:pPr algn="ctr"/>
              <a:r>
                <a:rPr lang="pt-BR" sz="1200">
                  <a:latin typeface="Arial" pitchFamily="34" charset="0"/>
                  <a:cs typeface="Arial" pitchFamily="34" charset="0"/>
                </a:rPr>
                <a:t>Tiếp tục xây dựng, hoàn thiện hệ thống thể chế, chính sách pháp luật về tổ chức bộ máy hành chính, chế độ công vụ đầy đủ, đồng bộ </a:t>
              </a:r>
              <a:endParaRPr lang="en-US" sz="1200">
                <a:latin typeface="Arial" pitchFamily="34" charset="0"/>
                <a:cs typeface="Arial" pitchFamily="34" charset="0"/>
              </a:endParaRPr>
            </a:p>
            <a:p>
              <a:pPr algn="ctr"/>
              <a:endParaRPr lang="en-US" sz="900">
                <a:solidFill>
                  <a:srgbClr val="00B0F0"/>
                </a:solidFill>
                <a:latin typeface="Lato"/>
              </a:endParaRPr>
            </a:p>
          </p:txBody>
        </p:sp>
      </p:grpSp>
      <p:grpSp>
        <p:nvGrpSpPr>
          <p:cNvPr id="71" name="그룹 37">
            <a:extLst>
              <a:ext uri="{FF2B5EF4-FFF2-40B4-BE49-F238E27FC236}">
                <a16:creationId xmlns:a16="http://schemas.microsoft.com/office/drawing/2014/main" id="{A7B0712F-586A-4EC0-A4AA-9AE5ADCF2574}"/>
              </a:ext>
            </a:extLst>
          </p:cNvPr>
          <p:cNvGrpSpPr/>
          <p:nvPr/>
        </p:nvGrpSpPr>
        <p:grpSpPr>
          <a:xfrm>
            <a:off x="6110849" y="3133297"/>
            <a:ext cx="1442535" cy="757652"/>
            <a:chOff x="4586388" y="3390164"/>
            <a:chExt cx="1923380" cy="1010203"/>
          </a:xfrm>
        </p:grpSpPr>
        <p:sp>
          <p:nvSpPr>
            <p:cNvPr id="72" name="Oval 26">
              <a:extLst>
                <a:ext uri="{FF2B5EF4-FFF2-40B4-BE49-F238E27FC236}">
                  <a16:creationId xmlns:a16="http://schemas.microsoft.com/office/drawing/2014/main" id="{0D9CCDCB-3EE8-4C9D-9264-1F442F8A8C4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sp>
          <p:nvSpPr>
            <p:cNvPr id="73" name="Oval 9">
              <a:extLst>
                <a:ext uri="{FF2B5EF4-FFF2-40B4-BE49-F238E27FC236}">
                  <a16:creationId xmlns:a16="http://schemas.microsoft.com/office/drawing/2014/main" id="{9C847472-CAAA-4275-86A9-04BA881B6704}"/>
                </a:ext>
              </a:extLst>
            </p:cNvPr>
            <p:cNvSpPr/>
            <p:nvPr/>
          </p:nvSpPr>
          <p:spPr>
            <a:xfrm>
              <a:off x="4655584" y="3553265"/>
              <a:ext cx="684000" cy="68400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solidFill>
                  <a:schemeClr val="tx1">
                    <a:lumMod val="75000"/>
                    <a:lumOff val="25000"/>
                  </a:schemeClr>
                </a:solidFill>
                <a:latin typeface="Arial" pitchFamily="34" charset="0"/>
              </a:endParaRPr>
            </a:p>
          </p:txBody>
        </p:sp>
      </p:grpSp>
      <p:grpSp>
        <p:nvGrpSpPr>
          <p:cNvPr id="75" name="Group 19">
            <a:extLst>
              <a:ext uri="{FF2B5EF4-FFF2-40B4-BE49-F238E27FC236}">
                <a16:creationId xmlns:a16="http://schemas.microsoft.com/office/drawing/2014/main" id="{CF53DA43-9311-4445-BAB0-BE91697C7160}"/>
              </a:ext>
            </a:extLst>
          </p:cNvPr>
          <p:cNvGrpSpPr/>
          <p:nvPr/>
        </p:nvGrpSpPr>
        <p:grpSpPr>
          <a:xfrm>
            <a:off x="6234317" y="3799666"/>
            <a:ext cx="1613565" cy="854081"/>
            <a:chOff x="877948" y="3646109"/>
            <a:chExt cx="1600583" cy="1138775"/>
          </a:xfrm>
          <a:noFill/>
        </p:grpSpPr>
        <p:sp>
          <p:nvSpPr>
            <p:cNvPr id="76" name="TextBox 75">
              <a:extLst>
                <a:ext uri="{FF2B5EF4-FFF2-40B4-BE49-F238E27FC236}">
                  <a16:creationId xmlns:a16="http://schemas.microsoft.com/office/drawing/2014/main" id="{1597E9AE-085E-461B-8309-13D2DE5D42E9}"/>
                </a:ext>
              </a:extLst>
            </p:cNvPr>
            <p:cNvSpPr txBox="1"/>
            <p:nvPr/>
          </p:nvSpPr>
          <p:spPr>
            <a:xfrm>
              <a:off x="877951" y="3646109"/>
              <a:ext cx="1353699" cy="307776"/>
            </a:xfrm>
            <a:prstGeom prst="rect">
              <a:avLst/>
            </a:prstGeom>
            <a:grpFill/>
          </p:spPr>
          <p:txBody>
            <a:bodyPr wrap="square" rtlCol="0">
              <a:spAutoFit/>
            </a:bodyPr>
            <a:lstStyle/>
            <a:p>
              <a:pPr algn="ctr"/>
              <a:endParaRPr lang="ko-KR" altLang="en-US" sz="900" b="1">
                <a:solidFill>
                  <a:schemeClr val="tx1">
                    <a:lumMod val="75000"/>
                    <a:lumOff val="25000"/>
                  </a:schemeClr>
                </a:solidFill>
                <a:latin typeface="Arial" pitchFamily="34" charset="0"/>
                <a:cs typeface="Arial" pitchFamily="34" charset="0"/>
              </a:endParaRPr>
            </a:p>
          </p:txBody>
        </p:sp>
        <p:sp>
          <p:nvSpPr>
            <p:cNvPr id="77" name="TextBox 76">
              <a:extLst>
                <a:ext uri="{FF2B5EF4-FFF2-40B4-BE49-F238E27FC236}">
                  <a16:creationId xmlns:a16="http://schemas.microsoft.com/office/drawing/2014/main" id="{9BA99109-C598-4B6E-AC50-C26516A33043}"/>
                </a:ext>
              </a:extLst>
            </p:cNvPr>
            <p:cNvSpPr txBox="1"/>
            <p:nvPr/>
          </p:nvSpPr>
          <p:spPr>
            <a:xfrm>
              <a:off x="877948" y="3923109"/>
              <a:ext cx="1600583" cy="861775"/>
            </a:xfrm>
            <a:prstGeom prst="rect">
              <a:avLst/>
            </a:prstGeom>
            <a:grpFill/>
          </p:spPr>
          <p:txBody>
            <a:bodyPr wrap="square" rtlCol="0">
              <a:spAutoFit/>
            </a:bodyPr>
            <a:lstStyle/>
            <a:p>
              <a:pPr algn="ctr"/>
              <a:r>
                <a:rPr lang="pt-BR" sz="1200">
                  <a:latin typeface="Arial" pitchFamily="34" charset="0"/>
                  <a:cs typeface="Arial" pitchFamily="34" charset="0"/>
                </a:rPr>
                <a:t>Đổi mới, nâng cao chất lượng, hiệu quả thực thi pháp luật</a:t>
              </a:r>
              <a:endParaRPr lang="en-US" sz="1200">
                <a:latin typeface="Arial" pitchFamily="34" charset="0"/>
                <a:cs typeface="Arial" pitchFamily="34" charset="0"/>
              </a:endParaRPr>
            </a:p>
          </p:txBody>
        </p:sp>
      </p:grpSp>
      <p:sp>
        <p:nvSpPr>
          <p:cNvPr id="82" name="Donut 39">
            <a:extLst>
              <a:ext uri="{FF2B5EF4-FFF2-40B4-BE49-F238E27FC236}">
                <a16:creationId xmlns:a16="http://schemas.microsoft.com/office/drawing/2014/main" id="{0295DA66-EC3F-4915-A891-BF6BC9115E09}"/>
              </a:ext>
            </a:extLst>
          </p:cNvPr>
          <p:cNvSpPr/>
          <p:nvPr/>
        </p:nvSpPr>
        <p:spPr>
          <a:xfrm>
            <a:off x="3312085" y="3382497"/>
            <a:ext cx="269499" cy="26949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a:solidFill>
                <a:schemeClr val="tx1"/>
              </a:solidFill>
              <a:latin typeface="Arial" pitchFamily="34" charset="0"/>
            </a:endParaRPr>
          </a:p>
        </p:txBody>
      </p:sp>
      <p:sp>
        <p:nvSpPr>
          <p:cNvPr id="32" name="Rectangle 9">
            <a:extLst>
              <a:ext uri="{FF2B5EF4-FFF2-40B4-BE49-F238E27FC236}">
                <a16:creationId xmlns:a16="http://schemas.microsoft.com/office/drawing/2014/main" id="{C9B7F04E-3989-44B3-9840-AD07951C6CD0}"/>
              </a:ext>
            </a:extLst>
          </p:cNvPr>
          <p:cNvSpPr/>
          <p:nvPr/>
        </p:nvSpPr>
        <p:spPr>
          <a:xfrm>
            <a:off x="1777406" y="3332622"/>
            <a:ext cx="354782" cy="3448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latin typeface="Arial" pitchFamily="34" charset="0"/>
            </a:endParaRPr>
          </a:p>
        </p:txBody>
      </p:sp>
      <p:sp>
        <p:nvSpPr>
          <p:cNvPr id="33" name="Rounded Rectangle 51">
            <a:extLst>
              <a:ext uri="{FF2B5EF4-FFF2-40B4-BE49-F238E27FC236}">
                <a16:creationId xmlns:a16="http://schemas.microsoft.com/office/drawing/2014/main" id="{06F51F64-F401-4675-9828-305584E3CDE5}"/>
              </a:ext>
            </a:extLst>
          </p:cNvPr>
          <p:cNvSpPr/>
          <p:nvPr/>
        </p:nvSpPr>
        <p:spPr>
          <a:xfrm rot="16200000" flipH="1">
            <a:off x="6216158" y="3283074"/>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Arial" pitchFamily="34" charset="0"/>
            </a:endParaRPr>
          </a:p>
        </p:txBody>
      </p:sp>
      <p:sp>
        <p:nvSpPr>
          <p:cNvPr id="34" name="Round Same Side Corner Rectangle 6">
            <a:extLst>
              <a:ext uri="{FF2B5EF4-FFF2-40B4-BE49-F238E27FC236}">
                <a16:creationId xmlns:a16="http://schemas.microsoft.com/office/drawing/2014/main" id="{9A4FA024-075B-425C-9E83-E14067A72F75}"/>
              </a:ext>
            </a:extLst>
          </p:cNvPr>
          <p:cNvSpPr/>
          <p:nvPr/>
        </p:nvSpPr>
        <p:spPr>
          <a:xfrm rot="2700000">
            <a:off x="4872498" y="3304199"/>
            <a:ext cx="117199" cy="388711"/>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latin typeface="Arial" pitchFamily="34" charset="0"/>
            </a:endParaRPr>
          </a:p>
        </p:txBody>
      </p:sp>
    </p:spTree>
    <p:extLst>
      <p:ext uri="{BB962C8B-B14F-4D97-AF65-F5344CB8AC3E}">
        <p14:creationId xmlns:p14="http://schemas.microsoft.com/office/powerpoint/2010/main" val="79684147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E7C2C0-79DA-4DCB-B54D-D2192CC70EC8}"/>
              </a:ext>
            </a:extLst>
          </p:cNvPr>
          <p:cNvSpPr/>
          <p:nvPr/>
        </p:nvSpPr>
        <p:spPr>
          <a:xfrm>
            <a:off x="4334875" y="2860766"/>
            <a:ext cx="4666706" cy="1170759"/>
          </a:xfrm>
          <a:prstGeom prst="rect">
            <a:avLst/>
          </a:prstGeom>
          <a:solidFill>
            <a:schemeClr val="accent3"/>
          </a:solidFill>
          <a:ln>
            <a:noFill/>
          </a:ln>
          <a:effectLst>
            <a:outerShdw blurRad="1016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TextBox 7">
            <a:extLst>
              <a:ext uri="{FF2B5EF4-FFF2-40B4-BE49-F238E27FC236}">
                <a16:creationId xmlns:a16="http://schemas.microsoft.com/office/drawing/2014/main" id="{5CF5BDA4-10C7-46A6-AC30-523A3FC438AC}"/>
              </a:ext>
            </a:extLst>
          </p:cNvPr>
          <p:cNvSpPr txBox="1"/>
          <p:nvPr/>
        </p:nvSpPr>
        <p:spPr>
          <a:xfrm>
            <a:off x="4477294" y="3221251"/>
            <a:ext cx="4666706" cy="415498"/>
          </a:xfrm>
          <a:prstGeom prst="rect">
            <a:avLst/>
          </a:prstGeom>
          <a:noFill/>
        </p:spPr>
        <p:txBody>
          <a:bodyPr wrap="square" rtlCol="0" anchor="ctr">
            <a:spAutoFit/>
          </a:bodyPr>
          <a:lstStyle/>
          <a:p>
            <a:r>
              <a:rPr lang="en-US" altLang="ko-KR" sz="2100" b="1">
                <a:solidFill>
                  <a:schemeClr val="bg1"/>
                </a:solidFill>
                <a:latin typeface="Arial" pitchFamily="34" charset="0"/>
                <a:cs typeface="Arial" pitchFamily="34" charset="0"/>
              </a:rPr>
              <a:t>CẢI CÁCH THỦ TỤC HÀNH CHÍNH</a:t>
            </a:r>
            <a:endParaRPr lang="ko-KR" altLang="en-US" sz="2100" b="1">
              <a:solidFill>
                <a:schemeClr val="bg1"/>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84BD56B5-C6A9-4895-89D3-22B789BC55AC}"/>
              </a:ext>
            </a:extLst>
          </p:cNvPr>
          <p:cNvPicPr>
            <a:picLocks noChangeAspect="1"/>
          </p:cNvPicPr>
          <p:nvPr/>
        </p:nvPicPr>
        <p:blipFill>
          <a:blip r:embed="rId2"/>
          <a:stretch>
            <a:fillRect/>
          </a:stretch>
        </p:blipFill>
        <p:spPr>
          <a:xfrm>
            <a:off x="220797" y="2169871"/>
            <a:ext cx="4114078" cy="2518259"/>
          </a:xfrm>
          <a:prstGeom prst="rect">
            <a:avLst/>
          </a:prstGeom>
        </p:spPr>
      </p:pic>
    </p:spTree>
    <p:extLst>
      <p:ext uri="{BB962C8B-B14F-4D97-AF65-F5344CB8AC3E}">
        <p14:creationId xmlns:p14="http://schemas.microsoft.com/office/powerpoint/2010/main" val="126376483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Trân trọng cảm ơn!"/>
  <p:tag name="AUDIO_ID" val="284"/>
  <p:tag name="ARTICULATE_NAV_LEVEL" val="2"/>
  <p:tag name="ARTICULATE_SLIDE_PRESENTER_GUID" val="035dc16b-a6be-4c7a-81e6-043f60a607b8"/>
  <p:tag name="ARTICULATE_SLIDE_PAUSE" val="1"/>
  <p:tag name="ARTICULATE_LOCK_SLIDE" val="0"/>
  <p:tag name="ARTICULATE_HIDE_SLIDE" val="0"/>
  <p:tag name="ARTICULATE_PLAYER_CONTROL_PREVIOUS" val="True"/>
  <p:tag name="ARTICULATE_PLAYER_CONTROL_NEXT" val="True"/>
  <p:tag name="ISPRING_CUSTOM_TIMING_USED" val="1"/>
  <p:tag name="GENSWF_SLIDE_TITLE" val="Trân trọng cảm ơn!"/>
  <p:tag name="ISPRING_SLIDE_INDENT_LEVEL" val="0"/>
  <p:tag name="ISPRING_SLIDE_BRANCHING_PROPERTIES" val="&lt;BranchingProperties&gt;&lt;nextAction&gt;&lt;action&gt;0&lt;/action&gt;&lt;/nextAction&gt;&lt;prevAction&gt;&lt;action&gt;0&lt;/action&gt;&lt;/prevAction&gt;&lt;lock&gt;0&lt;/lock&gt;&lt;/BranchingProperties&gt;&#10;"/>
  <p:tag name="GENSWF_ADVANCE_TIME" val="30.733"/>
  <p:tag name="ISPRING_SLIDE_ID_2" val="{D5A274C4-70D5-4BED-8891-06884EDD82B7}"/>
  <p:tag name="ARTICULATE_USED_LAYOUT" val="1"/>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1824</TotalTime>
  <Words>7137</Words>
  <Application>Microsoft Office PowerPoint</Application>
  <PresentationFormat>On-screen Show (4:3)</PresentationFormat>
  <Paragraphs>512</Paragraphs>
  <Slides>62</Slides>
  <Notes>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62</vt:i4>
      </vt:variant>
    </vt:vector>
  </HeadingPairs>
  <TitlesOfParts>
    <vt:vector size="84" baseType="lpstr">
      <vt:lpstr>맑은 고딕</vt:lpstr>
      <vt:lpstr>Microsoft YaHei UI</vt:lpstr>
      <vt:lpstr>宋体</vt:lpstr>
      <vt:lpstr>Arial</vt:lpstr>
      <vt:lpstr>Arial (Body)</vt:lpstr>
      <vt:lpstr>Ben tham</vt:lpstr>
      <vt:lpstr>Britannic Bold</vt:lpstr>
      <vt:lpstr>Calibri</vt:lpstr>
      <vt:lpstr>等线</vt:lpstr>
      <vt:lpstr>돋움</vt:lpstr>
      <vt:lpstr>Franklin Gothic Book</vt:lpstr>
      <vt:lpstr>Franklin Gothic Medium</vt:lpstr>
      <vt:lpstr>HGGothicE</vt:lpstr>
      <vt:lpstr>Lato</vt:lpstr>
      <vt:lpstr>Open Sans</vt:lpstr>
      <vt:lpstr>Open Sans</vt:lpstr>
      <vt:lpstr>Roboto</vt:lpstr>
      <vt:lpstr>Times New Roman</vt:lpstr>
      <vt:lpstr>Tunga</vt:lpstr>
      <vt:lpstr>Verdana</vt:lpstr>
      <vt:lpstr>Wingdings</vt:lpstr>
      <vt:lpstr>Angles</vt:lpstr>
      <vt:lpstr>một số kỹ năng  triển khai công tác cchc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ĐẾN NĂM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 HOẠCH cchc</vt:lpstr>
      <vt:lpstr>Phương pháp xây dựng kế hoạch cải cách hành chính dựa theo kết quả và sử dụng khung logic</vt:lpstr>
      <vt:lpstr>Thực tiễn áp dụng tại Việt nam</vt:lpstr>
      <vt:lpstr>Phương pháp quản lý dựa theo kết quả</vt:lpstr>
      <vt:lpstr>ý nghĩa và sự cần thiết của phương pháp quản lý theo kết quả</vt:lpstr>
      <vt:lpstr>Khung logic trong xây dựng kế hoạch CCHC</vt:lpstr>
      <vt:lpstr>Các yêu cầu xây dựng kế hoạch theo khung logic</vt:lpstr>
      <vt:lpstr>Kế hoạch triển khai các nhiệm vụ CCHC  (Công văn số 3759/BNV-CCHC của Bộ Nội vụ) </vt:lpstr>
      <vt:lpstr>Tổ chức thực hiện kế hoạch CCHC</vt:lpstr>
      <vt:lpstr>BÁO CÁO CÔNG TÁC CẢI CÁCH HÀNH CHÍNH</vt:lpstr>
      <vt:lpstr>CẤU TRÚC CỦA BÁO CÁO</vt:lpstr>
      <vt:lpstr>Yêu cầu của báo cáo</vt:lpstr>
      <vt:lpstr>Quy trình xây dựng báo cáo</vt:lpstr>
      <vt:lpstr>PHỐI HỢP  TRONG CẢI CÁCH HÀNH CHÍNH</vt:lpstr>
      <vt:lpstr>Kỹ năng phối hợp trong triển khai công tác  cải cách hành chính</vt:lpstr>
      <vt:lpstr>Nguyên tắc phối hợp trong triển khai công tác cchc</vt:lpstr>
      <vt:lpstr>Các kỹ năng phối hợp</vt:lpstr>
      <vt:lpstr>Kế hoạch phối hợp</vt:lpstr>
      <vt:lpstr>Điều kiện bảo đảm phối hợp thành công</vt:lpstr>
      <vt:lpstr>TUYÊN TRUYỀN TRONG CẢI CÁCH HÀNH CHÍNH</vt:lpstr>
      <vt:lpstr>VAI TRÒ CỦA TUYÊN TRUYỀN CCHC</vt:lpstr>
      <vt:lpstr>PowerPoint Presentation</vt:lpstr>
      <vt:lpstr>PowerPoint Presentation</vt:lpstr>
      <vt:lpstr>PowerPoint Presentation</vt:lpstr>
      <vt:lpstr>PowerPoint Presentation</vt:lpstr>
      <vt:lpstr>MỘT SỐ KỸ NĂNG KHÁC TRONG TRIỂN KHAI CÔNG TÁC CCHC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4: ỨNG DỤNG CÔNG NGHỆ THÔNG TIN TRONG CẢI CÁCH HÀNH CHÍNH</dc:title>
  <dc:creator>mr Quyet</dc:creator>
  <cp:lastModifiedBy>Admin</cp:lastModifiedBy>
  <cp:revision>89</cp:revision>
  <dcterms:created xsi:type="dcterms:W3CDTF">2019-06-03T05:21:17Z</dcterms:created>
  <dcterms:modified xsi:type="dcterms:W3CDTF">2024-11-13T02:17:13Z</dcterms:modified>
</cp:coreProperties>
</file>