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media/image8.jpg" ContentType="image/jpeg"/>
  <Override PartName="/ppt/media/image9.jpg" ContentType="image/jpeg"/>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media/image13.jpg" ContentType="image/jpeg"/>
  <Override PartName="/ppt/media/image39.jpg" ContentType="image/jpeg"/>
  <Override PartName="/ppt/media/image4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6" r:id="rId2"/>
    <p:sldMasterId id="2147483866" r:id="rId3"/>
    <p:sldMasterId id="2147483891" r:id="rId4"/>
    <p:sldMasterId id="2147483903" r:id="rId5"/>
    <p:sldMasterId id="2147483915" r:id="rId6"/>
    <p:sldMasterId id="2147483933" r:id="rId7"/>
    <p:sldMasterId id="2147483951" r:id="rId8"/>
    <p:sldMasterId id="2147483972" r:id="rId9"/>
    <p:sldMasterId id="2147484113" r:id="rId10"/>
    <p:sldMasterId id="2147484125" r:id="rId11"/>
    <p:sldMasterId id="2147484230" r:id="rId12"/>
    <p:sldMasterId id="2147484329" r:id="rId13"/>
  </p:sldMasterIdLst>
  <p:notesMasterIdLst>
    <p:notesMasterId r:id="rId55"/>
  </p:notesMasterIdLst>
  <p:sldIdLst>
    <p:sldId id="314" r:id="rId14"/>
    <p:sldId id="315" r:id="rId15"/>
    <p:sldId id="316" r:id="rId16"/>
    <p:sldId id="317" r:id="rId17"/>
    <p:sldId id="318" r:id="rId18"/>
    <p:sldId id="511" r:id="rId19"/>
    <p:sldId id="477" r:id="rId20"/>
    <p:sldId id="475" r:id="rId21"/>
    <p:sldId id="474" r:id="rId22"/>
    <p:sldId id="476" r:id="rId23"/>
    <p:sldId id="528" r:id="rId24"/>
    <p:sldId id="485" r:id="rId25"/>
    <p:sldId id="486" r:id="rId26"/>
    <p:sldId id="496" r:id="rId27"/>
    <p:sldId id="500" r:id="rId28"/>
    <p:sldId id="498" r:id="rId29"/>
    <p:sldId id="501" r:id="rId30"/>
    <p:sldId id="507" r:id="rId31"/>
    <p:sldId id="529" r:id="rId32"/>
    <p:sldId id="503" r:id="rId33"/>
    <p:sldId id="506" r:id="rId34"/>
    <p:sldId id="515" r:id="rId35"/>
    <p:sldId id="504" r:id="rId36"/>
    <p:sldId id="508" r:id="rId37"/>
    <p:sldId id="478" r:id="rId38"/>
    <p:sldId id="481" r:id="rId39"/>
    <p:sldId id="483" r:id="rId40"/>
    <p:sldId id="512" r:id="rId41"/>
    <p:sldId id="527" r:id="rId42"/>
    <p:sldId id="540" r:id="rId43"/>
    <p:sldId id="547" r:id="rId44"/>
    <p:sldId id="544" r:id="rId45"/>
    <p:sldId id="545" r:id="rId46"/>
    <p:sldId id="546" r:id="rId47"/>
    <p:sldId id="513" r:id="rId48"/>
    <p:sldId id="514" r:id="rId49"/>
    <p:sldId id="531" r:id="rId50"/>
    <p:sldId id="414" r:id="rId51"/>
    <p:sldId id="526" r:id="rId52"/>
    <p:sldId id="437" r:id="rId53"/>
    <p:sldId id="43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9" d="100"/>
          <a:sy n="69" d="100"/>
        </p:scale>
        <p:origin x="4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20C44-C121-4D34-9334-75A4CA610EA1}"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C2ACE-8C02-438C-9A0A-885146642245}" type="slidenum">
              <a:rPr lang="en-US" smtClean="0"/>
              <a:t>‹#›</a:t>
            </a:fld>
            <a:endParaRPr lang="en-US"/>
          </a:p>
        </p:txBody>
      </p:sp>
    </p:spTree>
    <p:extLst>
      <p:ext uri="{BB962C8B-B14F-4D97-AF65-F5344CB8AC3E}">
        <p14:creationId xmlns:p14="http://schemas.microsoft.com/office/powerpoint/2010/main" val="223538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677376-D7E3-4DD6-ABB9-C98FD8D69337}"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9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F736E3-7D0F-4C5B-AF97-ED2A1F779E14}"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724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 xmlns:a16="http://schemas.microsoft.com/office/drawing/2014/main" id="{EA5E7C78-B7FD-4905-970D-675E6D396175}"/>
              </a:ext>
            </a:extLst>
          </p:cNvPr>
          <p:cNvSpPr>
            <a:spLocks noGrp="1"/>
          </p:cNvSpPr>
          <p:nvPr>
            <p:ph type="pic" sz="quarter" idx="11" hasCustomPrompt="1"/>
          </p:nvPr>
        </p:nvSpPr>
        <p:spPr>
          <a:xfrm>
            <a:off x="3638550"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 xmlns:a16="http://schemas.microsoft.com/office/drawing/2014/main" id="{01CFBF6C-8D5A-4D48-ACE1-2D979A60A21D}"/>
              </a:ext>
            </a:extLst>
          </p:cNvPr>
          <p:cNvSpPr>
            <a:spLocks noGrp="1"/>
          </p:cNvSpPr>
          <p:nvPr>
            <p:ph type="pic" sz="quarter" idx="12" hasCustomPrompt="1"/>
          </p:nvPr>
        </p:nvSpPr>
        <p:spPr>
          <a:xfrm>
            <a:off x="657225"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 xmlns:a16="http://schemas.microsoft.com/office/drawing/2014/main" id="{2F26D5AB-D725-405F-B143-0753C3C45DCD}"/>
              </a:ext>
            </a:extLst>
          </p:cNvPr>
          <p:cNvSpPr/>
          <p:nvPr userDrawn="1"/>
        </p:nvSpPr>
        <p:spPr>
          <a:xfrm>
            <a:off x="-1" y="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Tree>
    <p:extLst>
      <p:ext uri="{BB962C8B-B14F-4D97-AF65-F5344CB8AC3E}">
        <p14:creationId xmlns:p14="http://schemas.microsoft.com/office/powerpoint/2010/main" val="2939556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lIns="3383280" rIns="0" anchor="ctr"/>
          <a:lstStyle>
            <a:lvl1pPr marL="0" indent="0" algn="ctr">
              <a:buFontTx/>
              <a:buNone/>
              <a:defRPr sz="2000">
                <a:solidFill>
                  <a:schemeClr val="tx1">
                    <a:lumMod val="75000"/>
                    <a:lumOff val="25000"/>
                  </a:schemeClr>
                </a:solidFill>
              </a:defRPr>
            </a:lvl1pPr>
          </a:lstStyle>
          <a:p>
            <a:r>
              <a:rPr lang="en-US" altLang="ko-KR" dirty="0"/>
              <a:t>Place Your Picture Here And Sand to Back</a:t>
            </a:r>
            <a:endParaRPr lang="ko-KR" altLang="en-US" dirty="0"/>
          </a:p>
        </p:txBody>
      </p:sp>
    </p:spTree>
    <p:extLst>
      <p:ext uri="{BB962C8B-B14F-4D97-AF65-F5344CB8AC3E}">
        <p14:creationId xmlns:p14="http://schemas.microsoft.com/office/powerpoint/2010/main" val="1279642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bg1"/>
        </a:solidFill>
        <a:effectLst/>
      </p:bgPr>
    </p:bg>
    <p:spTree>
      <p:nvGrpSpPr>
        <p:cNvPr id="1" name=""/>
        <p:cNvGrpSpPr/>
        <p:nvPr/>
      </p:nvGrpSpPr>
      <p:grpSpPr>
        <a:xfrm>
          <a:off x="0" y="0"/>
          <a:ext cx="0" cy="0"/>
          <a:chOff x="0" y="0"/>
          <a:chExt cx="0" cy="0"/>
        </a:xfrm>
      </p:grpSpPr>
      <p:sp>
        <p:nvSpPr>
          <p:cNvPr id="5" name="액자 12">
            <a:extLst>
              <a:ext uri="{FF2B5EF4-FFF2-40B4-BE49-F238E27FC236}">
                <a16:creationId xmlns="" xmlns:a16="http://schemas.microsoft.com/office/drawing/2014/main" id="{95EDCEF7-DD83-4CD4-BE92-A97D74011033}"/>
              </a:ext>
            </a:extLst>
          </p:cNvPr>
          <p:cNvSpPr/>
          <p:nvPr userDrawn="1"/>
        </p:nvSpPr>
        <p:spPr>
          <a:xfrm>
            <a:off x="547181" y="1761846"/>
            <a:ext cx="11097638" cy="3334311"/>
          </a:xfrm>
          <a:prstGeom prst="frame">
            <a:avLst>
              <a:gd name="adj1" fmla="val 2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black"/>
              </a:solidFill>
            </a:endParaRPr>
          </a:p>
        </p:txBody>
      </p:sp>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910352" y="569068"/>
            <a:ext cx="3661647" cy="571986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3793599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B358CF5-5043-4D3B-92BD-59549782EBBE}"/>
              </a:ext>
            </a:extLst>
          </p:cNvPr>
          <p:cNvSpPr/>
          <p:nvPr userDrawn="1"/>
        </p:nvSpPr>
        <p:spPr>
          <a:xfrm>
            <a:off x="7515225" y="0"/>
            <a:ext cx="46767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grpSp>
        <p:nvGrpSpPr>
          <p:cNvPr id="5" name="Graphic 14">
            <a:extLst>
              <a:ext uri="{FF2B5EF4-FFF2-40B4-BE49-F238E27FC236}">
                <a16:creationId xmlns="" xmlns:a16="http://schemas.microsoft.com/office/drawing/2014/main" id="{B59EE49C-3795-40A6-B206-565A372E5530}"/>
              </a:ext>
            </a:extLst>
          </p:cNvPr>
          <p:cNvGrpSpPr/>
          <p:nvPr userDrawn="1"/>
        </p:nvGrpSpPr>
        <p:grpSpPr>
          <a:xfrm>
            <a:off x="5720146" y="1420664"/>
            <a:ext cx="5589803" cy="4396475"/>
            <a:chOff x="2444748" y="555045"/>
            <a:chExt cx="7282048" cy="5727454"/>
          </a:xfrm>
        </p:grpSpPr>
        <p:sp>
          <p:nvSpPr>
            <p:cNvPr id="6" name="Freeform: Shape 5">
              <a:extLst>
                <a:ext uri="{FF2B5EF4-FFF2-40B4-BE49-F238E27FC236}">
                  <a16:creationId xmlns="" xmlns:a16="http://schemas.microsoft.com/office/drawing/2014/main" id="{716E008B-9F44-493C-B58F-ABFC0E7190A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solidFill>
              <a:schemeClr val="bg1">
                <a:lumMod val="65000"/>
              </a:schemeClr>
            </a:solidFill>
            <a:ln w="9525" cap="flat">
              <a:noFill/>
              <a:prstDash val="solid"/>
              <a:miter/>
            </a:ln>
          </p:spPr>
          <p:txBody>
            <a:bodyPr rtlCol="0" anchor="ctr"/>
            <a:lstStyle/>
            <a:p>
              <a:pPr defTabSz="914286"/>
              <a:endParaRPr lang="en-US">
                <a:solidFill>
                  <a:prstClr val="black"/>
                </a:solidFill>
              </a:endParaRPr>
            </a:p>
          </p:txBody>
        </p:sp>
        <p:sp>
          <p:nvSpPr>
            <p:cNvPr id="7" name="Freeform: Shape 6">
              <a:extLst>
                <a:ext uri="{FF2B5EF4-FFF2-40B4-BE49-F238E27FC236}">
                  <a16:creationId xmlns="" xmlns:a16="http://schemas.microsoft.com/office/drawing/2014/main" id="{0C1A2B49-6603-4C93-BCDA-8893B608D8C1}"/>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chemeClr val="bg1">
                <a:lumMod val="75000"/>
              </a:schemeClr>
            </a:solidFill>
            <a:ln w="9525" cap="flat">
              <a:noFill/>
              <a:prstDash val="solid"/>
              <a:miter/>
            </a:ln>
          </p:spPr>
          <p:txBody>
            <a:bodyPr rtlCol="0" anchor="ctr"/>
            <a:lstStyle/>
            <a:p>
              <a:pPr defTabSz="914286"/>
              <a:endParaRPr lang="en-US" dirty="0">
                <a:solidFill>
                  <a:prstClr val="black"/>
                </a:solidFill>
              </a:endParaRPr>
            </a:p>
          </p:txBody>
        </p:sp>
        <p:sp>
          <p:nvSpPr>
            <p:cNvPr id="8" name="Freeform: Shape 7">
              <a:extLst>
                <a:ext uri="{FF2B5EF4-FFF2-40B4-BE49-F238E27FC236}">
                  <a16:creationId xmlns="" xmlns:a16="http://schemas.microsoft.com/office/drawing/2014/main" id="{8C70C51E-C968-4707-899F-DE217D809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chemeClr val="bg1">
                <a:lumMod val="65000"/>
              </a:schemeClr>
            </a:solidFill>
            <a:ln w="9525" cap="flat">
              <a:noFill/>
              <a:prstDash val="solid"/>
              <a:miter/>
            </a:ln>
          </p:spPr>
          <p:txBody>
            <a:bodyPr rtlCol="0" anchor="ctr"/>
            <a:lstStyle/>
            <a:p>
              <a:pPr defTabSz="914286"/>
              <a:endParaRPr lang="en-US">
                <a:solidFill>
                  <a:prstClr val="black"/>
                </a:solidFill>
              </a:endParaRPr>
            </a:p>
          </p:txBody>
        </p:sp>
        <p:sp>
          <p:nvSpPr>
            <p:cNvPr id="9" name="Freeform: Shape 8">
              <a:extLst>
                <a:ext uri="{FF2B5EF4-FFF2-40B4-BE49-F238E27FC236}">
                  <a16:creationId xmlns="" xmlns:a16="http://schemas.microsoft.com/office/drawing/2014/main" id="{F6BA87E5-BDD3-47B0-8C9F-EDFB6B811129}"/>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p>
              <a:pPr defTabSz="914286"/>
              <a:endParaRPr lang="en-US">
                <a:solidFill>
                  <a:prstClr val="black"/>
                </a:solidFill>
              </a:endParaRPr>
            </a:p>
          </p:txBody>
        </p:sp>
        <p:sp>
          <p:nvSpPr>
            <p:cNvPr id="10" name="Freeform: Shape 9">
              <a:extLst>
                <a:ext uri="{FF2B5EF4-FFF2-40B4-BE49-F238E27FC236}">
                  <a16:creationId xmlns="" xmlns:a16="http://schemas.microsoft.com/office/drawing/2014/main" id="{BC9C68AE-3F02-48D5-A299-9B7311EC8D9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bg1">
                <a:lumMod val="50000"/>
              </a:schemeClr>
            </a:solidFill>
            <a:ln w="9525" cap="flat">
              <a:noFill/>
              <a:prstDash val="solid"/>
              <a:miter/>
            </a:ln>
          </p:spPr>
          <p:txBody>
            <a:bodyPr rtlCol="0" anchor="ctr"/>
            <a:lstStyle/>
            <a:p>
              <a:pPr defTabSz="914286"/>
              <a:endParaRPr lang="en-US">
                <a:solidFill>
                  <a:prstClr val="black"/>
                </a:solidFill>
              </a:endParaRPr>
            </a:p>
          </p:txBody>
        </p:sp>
        <p:sp>
          <p:nvSpPr>
            <p:cNvPr id="11" name="Freeform: Shape 10">
              <a:extLst>
                <a:ext uri="{FF2B5EF4-FFF2-40B4-BE49-F238E27FC236}">
                  <a16:creationId xmlns="" xmlns:a16="http://schemas.microsoft.com/office/drawing/2014/main" id="{4CBE3651-AB4C-4F00-BF52-0A24EF2A62A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85000"/>
              </a:schemeClr>
            </a:solidFill>
            <a:ln w="9525" cap="flat">
              <a:noFill/>
              <a:prstDash val="solid"/>
              <a:miter/>
            </a:ln>
          </p:spPr>
          <p:txBody>
            <a:bodyPr rtlCol="0" anchor="ctr"/>
            <a:lstStyle/>
            <a:p>
              <a:pPr defTabSz="914286"/>
              <a:endParaRPr lang="en-US">
                <a:solidFill>
                  <a:prstClr val="black"/>
                </a:solidFill>
              </a:endParaRPr>
            </a:p>
          </p:txBody>
        </p:sp>
        <p:sp>
          <p:nvSpPr>
            <p:cNvPr id="12" name="Freeform: Shape 11">
              <a:extLst>
                <a:ext uri="{FF2B5EF4-FFF2-40B4-BE49-F238E27FC236}">
                  <a16:creationId xmlns="" xmlns:a16="http://schemas.microsoft.com/office/drawing/2014/main" id="{D3E653C6-4F74-473F-9309-2D2D43F090C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defTabSz="914286"/>
              <a:endParaRPr lang="en-US">
                <a:solidFill>
                  <a:prstClr val="black"/>
                </a:solidFill>
              </a:endParaRPr>
            </a:p>
          </p:txBody>
        </p:sp>
        <p:sp>
          <p:nvSpPr>
            <p:cNvPr id="13" name="Freeform: Shape 12">
              <a:extLst>
                <a:ext uri="{FF2B5EF4-FFF2-40B4-BE49-F238E27FC236}">
                  <a16:creationId xmlns="" xmlns:a16="http://schemas.microsoft.com/office/drawing/2014/main" id="{29CA35F9-CDD6-4937-8C98-04018E459C31}"/>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914286"/>
              <a:endParaRPr lang="en-US" dirty="0">
                <a:solidFill>
                  <a:prstClr val="black"/>
                </a:solidFill>
              </a:endParaRPr>
            </a:p>
          </p:txBody>
        </p:sp>
      </p:grpSp>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5856077" y="1628103"/>
            <a:ext cx="5317941" cy="301288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a:extLst>
              <a:ext uri="{FF2B5EF4-FFF2-40B4-BE49-F238E27FC236}">
                <a16:creationId xmlns="" xmlns:a16="http://schemas.microsoft.com/office/drawing/2014/main" id="{5CCE937E-8E2A-4179-91E4-730975E59298}"/>
              </a:ext>
            </a:extLst>
          </p:cNvPr>
          <p:cNvSpPr>
            <a:spLocks noGrp="1"/>
          </p:cNvSpPr>
          <p:nvPr>
            <p:ph type="body" sz="quarter" idx="11" hasCustomPrompt="1"/>
          </p:nvPr>
        </p:nvSpPr>
        <p:spPr>
          <a:xfrm>
            <a:off x="771525" y="339509"/>
            <a:ext cx="6543675" cy="724247"/>
          </a:xfrm>
          <a:prstGeom prst="rect">
            <a:avLst/>
          </a:prstGeom>
        </p:spPr>
        <p:txBody>
          <a:bodyPr tIns="91440" anchor="ctr"/>
          <a:lstStyle>
            <a:lvl1pPr marL="0" indent="0" algn="l">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490415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bg1"/>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 xmlns:a16="http://schemas.microsoft.com/office/drawing/2014/main" id="{A4D14B1E-79D5-4F7D-AEB4-4F537918FBAB}"/>
              </a:ext>
            </a:extLst>
          </p:cNvPr>
          <p:cNvSpPr/>
          <p:nvPr userDrawn="1"/>
        </p:nvSpPr>
        <p:spPr>
          <a:xfrm rot="5400000">
            <a:off x="795337" y="-795340"/>
            <a:ext cx="6257926" cy="7848605"/>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640914" y="600074"/>
            <a:ext cx="4052172" cy="5657852"/>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 xmlns:a16="http://schemas.microsoft.com/office/drawing/2014/main" id="{145CBDFE-5F17-4329-876B-8EC9C2A40CEA}"/>
              </a:ext>
            </a:extLst>
          </p:cNvPr>
          <p:cNvSpPr>
            <a:spLocks noGrp="1"/>
          </p:cNvSpPr>
          <p:nvPr>
            <p:ph type="pic" sz="quarter" idx="11" hasCustomPrompt="1"/>
          </p:nvPr>
        </p:nvSpPr>
        <p:spPr>
          <a:xfrm>
            <a:off x="5175044" y="222886"/>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 xmlns:a16="http://schemas.microsoft.com/office/drawing/2014/main" id="{106B5A04-F323-4B06-B374-0EFFB99917B5}"/>
              </a:ext>
            </a:extLst>
          </p:cNvPr>
          <p:cNvSpPr>
            <a:spLocks noGrp="1"/>
          </p:cNvSpPr>
          <p:nvPr>
            <p:ph type="pic" sz="quarter" idx="12" hasCustomPrompt="1"/>
          </p:nvPr>
        </p:nvSpPr>
        <p:spPr>
          <a:xfrm>
            <a:off x="5175044" y="3624742"/>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23635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Image slide layout">
    <p:bg>
      <p:bgPr>
        <a:solidFill>
          <a:schemeClr val="bg1"/>
        </a:solidFill>
        <a:effectLst/>
      </p:bgPr>
    </p:bg>
    <p:spTree>
      <p:nvGrpSpPr>
        <p:cNvPr id="1" name=""/>
        <p:cNvGrpSpPr/>
        <p:nvPr/>
      </p:nvGrpSpPr>
      <p:grpSpPr>
        <a:xfrm>
          <a:off x="0" y="0"/>
          <a:ext cx="0" cy="0"/>
          <a:chOff x="0" y="0"/>
          <a:chExt cx="0" cy="0"/>
        </a:xfrm>
      </p:grpSpPr>
      <p:sp>
        <p:nvSpPr>
          <p:cNvPr id="9" name="자유형: 도형 52">
            <a:extLst>
              <a:ext uri="{FF2B5EF4-FFF2-40B4-BE49-F238E27FC236}">
                <a16:creationId xmlns="" xmlns:a16="http://schemas.microsoft.com/office/drawing/2014/main" id="{A554242E-EDC9-4D56-ABE8-D3DFF0D037E9}"/>
              </a:ext>
            </a:extLst>
          </p:cNvPr>
          <p:cNvSpPr/>
          <p:nvPr userDrawn="1"/>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white"/>
              </a:solidFill>
            </a:endParaRPr>
          </a:p>
        </p:txBody>
      </p:sp>
      <p:sp>
        <p:nvSpPr>
          <p:cNvPr id="5" name="그림 개체 틀 3">
            <a:extLst>
              <a:ext uri="{FF2B5EF4-FFF2-40B4-BE49-F238E27FC236}">
                <a16:creationId xmlns="" xmlns:a16="http://schemas.microsoft.com/office/drawing/2014/main" id="{A7B8BCFA-E22C-4FE8-9EC6-3B7DF58BF4E9}"/>
              </a:ext>
            </a:extLst>
          </p:cNvPr>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Place Your Picture Here And Sand to Back</a:t>
            </a:r>
            <a:endParaRPr lang="ko-KR" altLang="en-US" dirty="0"/>
          </a:p>
        </p:txBody>
      </p:sp>
      <p:sp>
        <p:nvSpPr>
          <p:cNvPr id="6" name="그림 개체 틀 3">
            <a:extLst>
              <a:ext uri="{FF2B5EF4-FFF2-40B4-BE49-F238E27FC236}">
                <a16:creationId xmlns="" xmlns:a16="http://schemas.microsoft.com/office/drawing/2014/main" id="{C661A5D8-A169-47BB-84F8-7CCF6E006163}"/>
              </a:ext>
            </a:extLst>
          </p:cNvPr>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3">
            <a:extLst>
              <a:ext uri="{FF2B5EF4-FFF2-40B4-BE49-F238E27FC236}">
                <a16:creationId xmlns="" xmlns:a16="http://schemas.microsoft.com/office/drawing/2014/main" id="{A32673E2-41F8-431C-946D-87DD76C5D04D}"/>
              </a:ext>
            </a:extLst>
          </p:cNvPr>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8" name="그림 개체 틀 3">
            <a:extLst>
              <a:ext uri="{FF2B5EF4-FFF2-40B4-BE49-F238E27FC236}">
                <a16:creationId xmlns="" xmlns:a16="http://schemas.microsoft.com/office/drawing/2014/main" id="{F2B14BC2-B3DB-437A-8C30-D2E802CB43E3}"/>
              </a:ext>
            </a:extLst>
          </p:cNvPr>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136274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4" name="Picture 3">
            <a:extLst>
              <a:ext uri="{FF2B5EF4-FFF2-40B4-BE49-F238E27FC236}">
                <a16:creationId xmlns="" xmlns:a16="http://schemas.microsoft.com/office/drawing/2014/main" id="{39B7D4BC-8397-4297-9425-5B8BAEB38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952" y="2305190"/>
            <a:ext cx="4038095" cy="2247619"/>
          </a:xfrm>
          <a:prstGeom prst="rect">
            <a:avLst/>
          </a:prstGeom>
        </p:spPr>
      </p:pic>
    </p:spTree>
    <p:extLst>
      <p:ext uri="{BB962C8B-B14F-4D97-AF65-F5344CB8AC3E}">
        <p14:creationId xmlns:p14="http://schemas.microsoft.com/office/powerpoint/2010/main" val="2506511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6" name="Picture 5">
            <a:extLst>
              <a:ext uri="{FF2B5EF4-FFF2-40B4-BE49-F238E27FC236}">
                <a16:creationId xmlns="" xmlns:a16="http://schemas.microsoft.com/office/drawing/2014/main" id="{67513D5B-5A42-4F30-9E94-6D9B89BC8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381" y="2276619"/>
            <a:ext cx="4095238" cy="2304762"/>
          </a:xfrm>
          <a:prstGeom prst="rect">
            <a:avLst/>
          </a:prstGeom>
        </p:spPr>
      </p:pic>
    </p:spTree>
    <p:extLst>
      <p:ext uri="{BB962C8B-B14F-4D97-AF65-F5344CB8AC3E}">
        <p14:creationId xmlns:p14="http://schemas.microsoft.com/office/powerpoint/2010/main" val="1668591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Image slide layou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3B04BAD-EED5-4C78-BC19-C3DD01D50231}"/>
              </a:ext>
            </a:extLst>
          </p:cNvPr>
          <p:cNvGrpSpPr/>
          <p:nvPr userDrawn="1"/>
        </p:nvGrpSpPr>
        <p:grpSpPr>
          <a:xfrm>
            <a:off x="729449" y="1780758"/>
            <a:ext cx="2449180" cy="4305530"/>
            <a:chOff x="445712" y="1449040"/>
            <a:chExt cx="2113018" cy="3924176"/>
          </a:xfrm>
        </p:grpSpPr>
        <p:sp>
          <p:nvSpPr>
            <p:cNvPr id="5" name="Rounded Rectangle 4">
              <a:extLst>
                <a:ext uri="{FF2B5EF4-FFF2-40B4-BE49-F238E27FC236}">
                  <a16:creationId xmlns="" xmlns:a16="http://schemas.microsoft.com/office/drawing/2014/main" id="{C7456AC7-1506-4AAF-A694-1BE710D5F58E}"/>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dirty="0">
                <a:solidFill>
                  <a:prstClr val="white"/>
                </a:solidFill>
              </a:endParaRPr>
            </a:p>
          </p:txBody>
        </p:sp>
        <p:sp>
          <p:nvSpPr>
            <p:cNvPr id="7" name="Rectangle 5">
              <a:extLst>
                <a:ext uri="{FF2B5EF4-FFF2-40B4-BE49-F238E27FC236}">
                  <a16:creationId xmlns="" xmlns:a16="http://schemas.microsoft.com/office/drawing/2014/main" id="{7D8BFCCB-25F4-4E85-B4F9-18DA5A0F31C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nvGrpSpPr>
            <p:cNvPr id="8" name="Group 6">
              <a:extLst>
                <a:ext uri="{FF2B5EF4-FFF2-40B4-BE49-F238E27FC236}">
                  <a16:creationId xmlns="" xmlns:a16="http://schemas.microsoft.com/office/drawing/2014/main" id="{4DE5DB11-A2A8-48F9-9B25-703C78662BD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 xmlns:a16="http://schemas.microsoft.com/office/drawing/2014/main" id="{A3616025-C842-4C0D-B7E3-48176315DDF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10" name="Rounded Rectangle 8">
                <a:extLst>
                  <a:ext uri="{FF2B5EF4-FFF2-40B4-BE49-F238E27FC236}">
                    <a16:creationId xmlns="" xmlns:a16="http://schemas.microsoft.com/office/drawing/2014/main" id="{B2550ED7-04C5-4FFA-BCF1-8CB64B3F2DA9}"/>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grpSp>
      <p:sp>
        <p:nvSpPr>
          <p:cNvPr id="11" name="Picture Placeholder 2">
            <a:extLst>
              <a:ext uri="{FF2B5EF4-FFF2-40B4-BE49-F238E27FC236}">
                <a16:creationId xmlns="" xmlns:a16="http://schemas.microsoft.com/office/drawing/2014/main" id="{0E6D54C7-03B4-4369-97FF-A3456A2A876D}"/>
              </a:ext>
            </a:extLst>
          </p:cNvPr>
          <p:cNvSpPr>
            <a:spLocks noGrp="1"/>
          </p:cNvSpPr>
          <p:nvPr>
            <p:ph type="pic" idx="15" hasCustomPrompt="1"/>
          </p:nvPr>
        </p:nvSpPr>
        <p:spPr>
          <a:xfrm>
            <a:off x="873465" y="2174930"/>
            <a:ext cx="2152765" cy="33487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Text Placeholder 9">
            <a:extLst>
              <a:ext uri="{FF2B5EF4-FFF2-40B4-BE49-F238E27FC236}">
                <a16:creationId xmlns="" xmlns:a16="http://schemas.microsoft.com/office/drawing/2014/main" id="{DD8FCDD3-D367-4581-96F6-BED1A5D7FC1A}"/>
              </a:ext>
            </a:extLst>
          </p:cNvPr>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81324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609600" y="6356351"/>
            <a:ext cx="2844800" cy="365125"/>
          </a:xfrm>
          <a:prstGeom prst="rect">
            <a:avLst/>
          </a:prstGeom>
        </p:spPr>
        <p:txBody>
          <a:bodyPr/>
          <a:lstStyle>
            <a:lvl1pPr>
              <a:defRPr/>
            </a:lvl1pPr>
          </a:lstStyle>
          <a:p>
            <a:pPr>
              <a:defRPr/>
            </a:pPr>
            <a:fld id="{52E31CEB-FD1D-42AC-A770-12CD14624AA5}" type="datetime4">
              <a:rPr lang="en-US" smtClean="0">
                <a:solidFill>
                  <a:srgbClr val="04617B">
                    <a:shade val="90000"/>
                  </a:srgbClr>
                </a:solidFill>
              </a:rPr>
              <a:pPr>
                <a:defRPr/>
              </a:pPr>
              <a:t>11 November, 2024</a:t>
            </a:fld>
            <a:endParaRPr lang="en-US">
              <a:solidFill>
                <a:srgbClr val="04617B">
                  <a:shade val="90000"/>
                </a:srgbClr>
              </a:solidFill>
            </a:endParaRPr>
          </a:p>
        </p:txBody>
      </p:sp>
      <p:sp>
        <p:nvSpPr>
          <p:cNvPr id="3" name="Footer Placeholder 21"/>
          <p:cNvSpPr>
            <a:spLocks noGrp="1"/>
          </p:cNvSpPr>
          <p:nvPr>
            <p:ph type="ftr" sz="quarter" idx="11"/>
          </p:nvPr>
        </p:nvSpPr>
        <p:spPr>
          <a:xfrm>
            <a:off x="3556000" y="6356351"/>
            <a:ext cx="4470400" cy="365125"/>
          </a:xfrm>
          <a:prstGeom prst="rect">
            <a:avLst/>
          </a:prstGeom>
        </p:spPr>
        <p:txBody>
          <a:bodyPr/>
          <a:lstStyle>
            <a:lvl1pPr>
              <a:defRPr/>
            </a:lvl1pPr>
          </a:lstStyle>
          <a:p>
            <a:pPr>
              <a:defRPr/>
            </a:pPr>
            <a:r>
              <a:rPr lang="en-US" smtClean="0">
                <a:solidFill>
                  <a:srgbClr val="04617B">
                    <a:shade val="90000"/>
                  </a:srgbClr>
                </a:solidFill>
              </a:rPr>
              <a:t>TS. Phùng Thị Phong Lan- NAPA</a:t>
            </a:r>
            <a:endParaRPr lang="en-US">
              <a:solidFill>
                <a:srgbClr val="04617B">
                  <a:shade val="90000"/>
                </a:srgbClr>
              </a:solidFill>
            </a:endParaRPr>
          </a:p>
        </p:txBody>
      </p:sp>
      <p:sp>
        <p:nvSpPr>
          <p:cNvPr id="4" name="Slide Number Placeholder 17"/>
          <p:cNvSpPr>
            <a:spLocks noGrp="1"/>
          </p:cNvSpPr>
          <p:nvPr>
            <p:ph type="sldNum" sz="quarter" idx="12"/>
          </p:nvPr>
        </p:nvSpPr>
        <p:spPr>
          <a:xfrm>
            <a:off x="10566400" y="6356351"/>
            <a:ext cx="1016000" cy="365125"/>
          </a:xfrm>
          <a:prstGeom prst="rect">
            <a:avLst/>
          </a:prstGeom>
        </p:spPr>
        <p:txBody>
          <a:bodyPr/>
          <a:lstStyle>
            <a:lvl1pPr>
              <a:defRPr/>
            </a:lvl1pPr>
          </a:lstStyle>
          <a:p>
            <a:fld id="{B5B72987-2CAE-4A91-8BE5-779615672F5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486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A1D30-7F8E-4455-9157-E22D95D7FB4E}"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381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36EB0F0-D5CA-4642-8A7C-33A7BE61B6C9}" type="datetime4">
              <a:rPr lang="en-US" smtClean="0">
                <a:solidFill>
                  <a:prstClr val="black"/>
                </a:solidFill>
              </a:rPr>
              <a:pPr/>
              <a:t>11 November, 2024</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solidFill>
                  <a:prstClr val="black"/>
                </a:solidFill>
              </a:rPr>
              <a:t>TS. Phùng Thị Phong Lan- NAPA</a:t>
            </a:r>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816629D-3E31-4475-9197-7DEE8220108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82101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6FBAD-E107-4E42-8D53-EF4CD4DAE502}" type="datetime4">
              <a:rPr lang="en-US" smtClean="0">
                <a:solidFill>
                  <a:prstClr val="black"/>
                </a:solidFill>
              </a:rPr>
              <a:pPr/>
              <a:t>11 November, 2024</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solidFill>
                  <a:prstClr val="black"/>
                </a:solidFill>
              </a:rPr>
              <a:t>TS. Phùng Thị Phong Lan- NAPA</a:t>
            </a:r>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816629D-3E31-4475-9197-7DEE8220108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4951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E6BC2C-E278-41D1-AECB-0305A88212D5}" type="datetime4">
              <a:rPr lang="en-US" smtClean="0">
                <a:solidFill>
                  <a:prstClr val="black"/>
                </a:solidFill>
              </a:rPr>
              <a:pPr/>
              <a:t>11 November, 2024</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solidFill>
                  <a:prstClr val="black"/>
                </a:solidFill>
              </a:rPr>
              <a:t>TS. Phùng Thị Phong Lan- NAPA</a:t>
            </a:r>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816629D-3E31-4475-9197-7DEE8220108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09991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AB252-D409-4017-934B-F90662A00473}"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990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8CCD0-A9F8-4961-8DBA-DDACE1B868A8}"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29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BCBAF-79F4-46D1-84B7-F50CC9BFC5A1}"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833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2"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B6D4D-51E7-418B-9C78-26D90FC01700}"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3265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8"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7"/>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49589D-C148-484F-97D0-A801AF834BDF}" type="datetime3">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02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C1453C-26A2-437A-90C3-C2D18EFB1DA7}" type="datetime3">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573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908CD-EC85-4EF3-B8AB-7BF4843F7415}" type="datetime3">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090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xmlns="" id="{93EBF5BD-BDB4-4EDA-80D9-62417648E9A9}"/>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solidFill>
                <a:prstClr val="white"/>
              </a:solidFill>
            </a:endParaRPr>
          </a:p>
        </p:txBody>
      </p:sp>
      <p:sp>
        <p:nvSpPr>
          <p:cNvPr id="8" name="Freeform: Shape 7">
            <a:extLst>
              <a:ext uri="{FF2B5EF4-FFF2-40B4-BE49-F238E27FC236}">
                <a16:creationId xmlns:a16="http://schemas.microsoft.com/office/drawing/2014/main" xmlns="" id="{515D09CC-EA41-4CE9-B520-4B37AF49794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solidFill>
                <a:prstClr val="white"/>
              </a:solidFill>
            </a:endParaRPr>
          </a:p>
        </p:txBody>
      </p:sp>
    </p:spTree>
    <p:extLst>
      <p:ext uri="{BB962C8B-B14F-4D97-AF65-F5344CB8AC3E}">
        <p14:creationId xmlns:p14="http://schemas.microsoft.com/office/powerpoint/2010/main" val="32168703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5"/>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0"/>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4" y="1435104"/>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805A7-F350-47E5-A160-995701960D24}"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249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6ECC9-F852-400E-AA9B-D45E08D8FF94}"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2399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0F934-28BD-4E21-A46C-BBCF354D7AC0}"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9613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C8D73-7438-4D2C-BE65-175DF8F12D23}"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1340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2A69EE-04E7-42AA-B98B-990B49488837}"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4840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57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ACC10-3829-4A76-A46B-496C44B8C057}"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9120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4C2684-FC99-457A-9482-8B993512214C}"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671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9878AD-0ADC-4E3B-8A98-1B78E7FC0539}" type="datetime4">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6699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F3B798-AC5D-4D88-B993-2971DAFCED15}" type="datetime4">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708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8611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24BB3-A382-4E2A-94E3-515EE74D3B4E}" type="datetime4">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28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68D3D9-088E-40FA-9D82-A286CB05F8DA}"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216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3E592-BC54-47E1-8129-D31FFFA0D589}"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706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D724A0-6BF2-4BB6-A33C-C57647B0FEF3}"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5103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233FB5-C98F-47C9-A692-EF1F8527F36B}"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2480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959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3755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436366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21996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87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205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11A067AA-F6AF-4715-9F07-7BE30046CBF0}"/>
              </a:ext>
            </a:extLst>
          </p:cNvPr>
          <p:cNvSpPr/>
          <p:nvPr userDrawn="1"/>
        </p:nvSpPr>
        <p:spPr>
          <a:xfrm>
            <a:off x="642938" y="514350"/>
            <a:ext cx="10906125" cy="2990850"/>
          </a:xfrm>
          <a:prstGeom prst="frame">
            <a:avLst>
              <a:gd name="adj1" fmla="val 2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black"/>
              </a:solidFill>
            </a:endParaRPr>
          </a:p>
        </p:txBody>
      </p:sp>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109680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xmlns="" id="{D5DB206C-7370-448F-B4C9-4059BADCA645}"/>
              </a:ext>
            </a:extLst>
          </p:cNvPr>
          <p:cNvSpPr>
            <a:spLocks noGrp="1"/>
          </p:cNvSpPr>
          <p:nvPr>
            <p:ph type="pic" sz="quarter" idx="11" hasCustomPrompt="1"/>
          </p:nvPr>
        </p:nvSpPr>
        <p:spPr>
          <a:xfrm>
            <a:off x="373523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xmlns="" id="{7383E1CB-8D0E-4180-8C52-C5F4A24ED3F0}"/>
              </a:ext>
            </a:extLst>
          </p:cNvPr>
          <p:cNvSpPr>
            <a:spLocks noGrp="1"/>
          </p:cNvSpPr>
          <p:nvPr>
            <p:ph type="pic" sz="quarter" idx="12" hasCustomPrompt="1"/>
          </p:nvPr>
        </p:nvSpPr>
        <p:spPr>
          <a:xfrm>
            <a:off x="637365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xmlns="" id="{33F4681A-0E5C-4D94-B5F0-6A175DBC6CD4}"/>
              </a:ext>
            </a:extLst>
          </p:cNvPr>
          <p:cNvSpPr>
            <a:spLocks noGrp="1"/>
          </p:cNvSpPr>
          <p:nvPr>
            <p:ph type="pic" sz="quarter" idx="13" hasCustomPrompt="1"/>
          </p:nvPr>
        </p:nvSpPr>
        <p:spPr>
          <a:xfrm>
            <a:off x="901208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534461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0" y="0"/>
            <a:ext cx="5638800" cy="6858000"/>
          </a:xfrm>
          <a:prstGeom prst="rect">
            <a:avLst/>
          </a:prstGeom>
          <a:solidFill>
            <a:schemeClr val="bg1">
              <a:lumMod val="95000"/>
            </a:schemeClr>
          </a:solidFill>
          <a:ln w="152400">
            <a:noFill/>
          </a:ln>
          <a:effectLst/>
        </p:spPr>
        <p:txBody>
          <a:bodyPr lIns="365760" anchor="ctr"/>
          <a:lstStyle>
            <a:lvl1pPr marL="0" indent="0" algn="l">
              <a:buFontTx/>
              <a:buNone/>
              <a:defRPr sz="1400">
                <a:solidFill>
                  <a:schemeClr val="tx1">
                    <a:lumMod val="75000"/>
                    <a:lumOff val="25000"/>
                  </a:schemeClr>
                </a:solidFill>
              </a:defRPr>
            </a:lvl1pPr>
          </a:lstStyle>
          <a:p>
            <a:r>
              <a:rPr lang="en-US" altLang="ko-KR" dirty="0"/>
              <a:t>Place Your Picture Here And Sand Back</a:t>
            </a:r>
            <a:endParaRPr lang="ko-KR" altLang="en-US" dirty="0"/>
          </a:p>
        </p:txBody>
      </p:sp>
      <p:sp>
        <p:nvSpPr>
          <p:cNvPr id="7" name="그림 개체 틀 2">
            <a:extLst>
              <a:ext uri="{FF2B5EF4-FFF2-40B4-BE49-F238E27FC236}">
                <a16:creationId xmlns:a16="http://schemas.microsoft.com/office/drawing/2014/main" xmlns="" id="{6033F2F0-7D0F-4B5D-8E37-7C30E5A5D26E}"/>
              </a:ext>
            </a:extLst>
          </p:cNvPr>
          <p:cNvSpPr>
            <a:spLocks noGrp="1"/>
          </p:cNvSpPr>
          <p:nvPr>
            <p:ph type="pic" sz="quarter" idx="11" hasCustomPrompt="1"/>
          </p:nvPr>
        </p:nvSpPr>
        <p:spPr>
          <a:xfrm>
            <a:off x="7548561" y="477308"/>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xmlns="" id="{40B2EF10-A0C4-401E-8AA6-CF7463C59568}"/>
              </a:ext>
            </a:extLst>
          </p:cNvPr>
          <p:cNvSpPr>
            <a:spLocks noGrp="1"/>
          </p:cNvSpPr>
          <p:nvPr>
            <p:ph type="pic" sz="quarter" idx="12" hasCustomPrompt="1"/>
          </p:nvPr>
        </p:nvSpPr>
        <p:spPr>
          <a:xfrm>
            <a:off x="7548561" y="3648856"/>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003169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EB83EC1-AF10-4FD7-8089-F03DAD6397E7}"/>
              </a:ext>
            </a:extLst>
          </p:cNvPr>
          <p:cNvSpPr/>
          <p:nvPr userDrawn="1"/>
        </p:nvSpPr>
        <p:spPr>
          <a:xfrm>
            <a:off x="0" y="0"/>
            <a:ext cx="12192000" cy="23810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1453561"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xmlns="" id="{32DE4F21-2D03-408A-A113-1ECBBBFDE8D6}"/>
              </a:ext>
            </a:extLst>
          </p:cNvPr>
          <p:cNvSpPr>
            <a:spLocks noGrp="1"/>
          </p:cNvSpPr>
          <p:nvPr>
            <p:ph type="pic" sz="quarter" idx="11" hasCustomPrompt="1"/>
          </p:nvPr>
        </p:nvSpPr>
        <p:spPr>
          <a:xfrm>
            <a:off x="8067429" y="479834"/>
            <a:ext cx="3611542" cy="589833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 </a:t>
            </a:r>
          </a:p>
          <a:p>
            <a:r>
              <a:rPr lang="en-US" altLang="ko-KR" dirty="0"/>
              <a:t>And Sand Back</a:t>
            </a:r>
            <a:endParaRPr lang="ko-KR" altLang="en-US" dirty="0"/>
          </a:p>
        </p:txBody>
      </p:sp>
      <p:sp>
        <p:nvSpPr>
          <p:cNvPr id="6" name="그림 개체 틀 2">
            <a:extLst>
              <a:ext uri="{FF2B5EF4-FFF2-40B4-BE49-F238E27FC236}">
                <a16:creationId xmlns:a16="http://schemas.microsoft.com/office/drawing/2014/main" xmlns="" id="{A62276F5-0236-424B-9645-A889FC412855}"/>
              </a:ext>
            </a:extLst>
          </p:cNvPr>
          <p:cNvSpPr>
            <a:spLocks noGrp="1"/>
          </p:cNvSpPr>
          <p:nvPr>
            <p:ph type="pic" sz="quarter" idx="12" hasCustomPrompt="1"/>
          </p:nvPr>
        </p:nvSpPr>
        <p:spPr>
          <a:xfrm>
            <a:off x="3658183"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xmlns="" id="{B703617E-9CA4-425B-945B-4B73794CE227}"/>
              </a:ext>
            </a:extLst>
          </p:cNvPr>
          <p:cNvSpPr>
            <a:spLocks noGrp="1"/>
          </p:cNvSpPr>
          <p:nvPr>
            <p:ph type="pic" sz="quarter" idx="13" hasCustomPrompt="1"/>
          </p:nvPr>
        </p:nvSpPr>
        <p:spPr>
          <a:xfrm>
            <a:off x="5862805"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507803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a16="http://schemas.microsoft.com/office/drawing/2014/main" xmlns="" id="{EA5E7C78-B7FD-4905-970D-675E6D396175}"/>
              </a:ext>
            </a:extLst>
          </p:cNvPr>
          <p:cNvSpPr>
            <a:spLocks noGrp="1"/>
          </p:cNvSpPr>
          <p:nvPr>
            <p:ph type="pic" sz="quarter" idx="11" hasCustomPrompt="1"/>
          </p:nvPr>
        </p:nvSpPr>
        <p:spPr>
          <a:xfrm>
            <a:off x="3638550"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a16="http://schemas.microsoft.com/office/drawing/2014/main" xmlns="" id="{01CFBF6C-8D5A-4D48-ACE1-2D979A60A21D}"/>
              </a:ext>
            </a:extLst>
          </p:cNvPr>
          <p:cNvSpPr>
            <a:spLocks noGrp="1"/>
          </p:cNvSpPr>
          <p:nvPr>
            <p:ph type="pic" sz="quarter" idx="12" hasCustomPrompt="1"/>
          </p:nvPr>
        </p:nvSpPr>
        <p:spPr>
          <a:xfrm>
            <a:off x="657225"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a16="http://schemas.microsoft.com/office/drawing/2014/main" xmlns="" id="{2F26D5AB-D725-405F-B143-0753C3C45DCD}"/>
              </a:ext>
            </a:extLst>
          </p:cNvPr>
          <p:cNvSpPr/>
          <p:nvPr userDrawn="1"/>
        </p:nvSpPr>
        <p:spPr>
          <a:xfrm>
            <a:off x="-1" y="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Tree>
    <p:extLst>
      <p:ext uri="{BB962C8B-B14F-4D97-AF65-F5344CB8AC3E}">
        <p14:creationId xmlns:p14="http://schemas.microsoft.com/office/powerpoint/2010/main" val="38394699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lIns="3383280" rIns="0" anchor="ctr"/>
          <a:lstStyle>
            <a:lvl1pPr marL="0" indent="0" algn="ctr">
              <a:buFontTx/>
              <a:buNone/>
              <a:defRPr sz="2000">
                <a:solidFill>
                  <a:schemeClr val="tx1">
                    <a:lumMod val="75000"/>
                    <a:lumOff val="25000"/>
                  </a:schemeClr>
                </a:solidFill>
              </a:defRPr>
            </a:lvl1pPr>
          </a:lstStyle>
          <a:p>
            <a:r>
              <a:rPr lang="en-US" altLang="ko-KR" dirty="0"/>
              <a:t>Place Your Picture Here And Sand to Back</a:t>
            </a:r>
            <a:endParaRPr lang="ko-KR" altLang="en-US" dirty="0"/>
          </a:p>
        </p:txBody>
      </p:sp>
    </p:spTree>
    <p:extLst>
      <p:ext uri="{BB962C8B-B14F-4D97-AF65-F5344CB8AC3E}">
        <p14:creationId xmlns:p14="http://schemas.microsoft.com/office/powerpoint/2010/main" val="41261307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5" name="액자 12">
            <a:extLst>
              <a:ext uri="{FF2B5EF4-FFF2-40B4-BE49-F238E27FC236}">
                <a16:creationId xmlns:a16="http://schemas.microsoft.com/office/drawing/2014/main" xmlns="" id="{95EDCEF7-DD83-4CD4-BE92-A97D74011033}"/>
              </a:ext>
            </a:extLst>
          </p:cNvPr>
          <p:cNvSpPr/>
          <p:nvPr userDrawn="1"/>
        </p:nvSpPr>
        <p:spPr>
          <a:xfrm>
            <a:off x="547181" y="1761846"/>
            <a:ext cx="11097638" cy="3334311"/>
          </a:xfrm>
          <a:prstGeom prst="frame">
            <a:avLst>
              <a:gd name="adj1" fmla="val 2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black"/>
              </a:solidFill>
            </a:endParaRPr>
          </a:p>
        </p:txBody>
      </p:sp>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910352" y="569068"/>
            <a:ext cx="3661647" cy="571986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613206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B358CF5-5043-4D3B-92BD-59549782EBBE}"/>
              </a:ext>
            </a:extLst>
          </p:cNvPr>
          <p:cNvSpPr/>
          <p:nvPr userDrawn="1"/>
        </p:nvSpPr>
        <p:spPr>
          <a:xfrm>
            <a:off x="7515225" y="0"/>
            <a:ext cx="46767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grpSp>
        <p:nvGrpSpPr>
          <p:cNvPr id="5" name="Graphic 14">
            <a:extLst>
              <a:ext uri="{FF2B5EF4-FFF2-40B4-BE49-F238E27FC236}">
                <a16:creationId xmlns:a16="http://schemas.microsoft.com/office/drawing/2014/main" xmlns="" id="{B59EE49C-3795-40A6-B206-565A372E5530}"/>
              </a:ext>
            </a:extLst>
          </p:cNvPr>
          <p:cNvGrpSpPr/>
          <p:nvPr userDrawn="1"/>
        </p:nvGrpSpPr>
        <p:grpSpPr>
          <a:xfrm>
            <a:off x="5720146" y="1420664"/>
            <a:ext cx="5589803" cy="4396475"/>
            <a:chOff x="2444748" y="555045"/>
            <a:chExt cx="7282048" cy="5727454"/>
          </a:xfrm>
        </p:grpSpPr>
        <p:sp>
          <p:nvSpPr>
            <p:cNvPr id="6" name="Freeform: Shape 5">
              <a:extLst>
                <a:ext uri="{FF2B5EF4-FFF2-40B4-BE49-F238E27FC236}">
                  <a16:creationId xmlns:a16="http://schemas.microsoft.com/office/drawing/2014/main" xmlns="" id="{716E008B-9F44-493C-B58F-ABFC0E7190A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solidFill>
              <a:schemeClr val="bg1">
                <a:lumMod val="65000"/>
              </a:schemeClr>
            </a:solidFill>
            <a:ln w="9525" cap="flat">
              <a:noFill/>
              <a:prstDash val="solid"/>
              <a:miter/>
            </a:ln>
          </p:spPr>
          <p:txBody>
            <a:bodyPr rtlCol="0" anchor="ctr"/>
            <a:lstStyle/>
            <a:p>
              <a:pPr defTabSz="914286"/>
              <a:endParaRPr lang="en-US">
                <a:solidFill>
                  <a:prstClr val="black"/>
                </a:solidFill>
              </a:endParaRPr>
            </a:p>
          </p:txBody>
        </p:sp>
        <p:sp>
          <p:nvSpPr>
            <p:cNvPr id="7" name="Freeform: Shape 6">
              <a:extLst>
                <a:ext uri="{FF2B5EF4-FFF2-40B4-BE49-F238E27FC236}">
                  <a16:creationId xmlns:a16="http://schemas.microsoft.com/office/drawing/2014/main" xmlns="" id="{0C1A2B49-6603-4C93-BCDA-8893B608D8C1}"/>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chemeClr val="bg1">
                <a:lumMod val="75000"/>
              </a:schemeClr>
            </a:solidFill>
            <a:ln w="9525" cap="flat">
              <a:noFill/>
              <a:prstDash val="solid"/>
              <a:miter/>
            </a:ln>
          </p:spPr>
          <p:txBody>
            <a:bodyPr rtlCol="0" anchor="ctr"/>
            <a:lstStyle/>
            <a:p>
              <a:pPr defTabSz="914286"/>
              <a:endParaRPr lang="en-US" dirty="0">
                <a:solidFill>
                  <a:prstClr val="black"/>
                </a:solidFill>
              </a:endParaRPr>
            </a:p>
          </p:txBody>
        </p:sp>
        <p:sp>
          <p:nvSpPr>
            <p:cNvPr id="8" name="Freeform: Shape 7">
              <a:extLst>
                <a:ext uri="{FF2B5EF4-FFF2-40B4-BE49-F238E27FC236}">
                  <a16:creationId xmlns:a16="http://schemas.microsoft.com/office/drawing/2014/main" xmlns="" id="{8C70C51E-C968-4707-899F-DE217D809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chemeClr val="bg1">
                <a:lumMod val="65000"/>
              </a:schemeClr>
            </a:solidFill>
            <a:ln w="9525" cap="flat">
              <a:noFill/>
              <a:prstDash val="solid"/>
              <a:miter/>
            </a:ln>
          </p:spPr>
          <p:txBody>
            <a:bodyPr rtlCol="0" anchor="ctr"/>
            <a:lstStyle/>
            <a:p>
              <a:pPr defTabSz="914286"/>
              <a:endParaRPr lang="en-US">
                <a:solidFill>
                  <a:prstClr val="black"/>
                </a:solidFill>
              </a:endParaRPr>
            </a:p>
          </p:txBody>
        </p:sp>
        <p:sp>
          <p:nvSpPr>
            <p:cNvPr id="9" name="Freeform: Shape 8">
              <a:extLst>
                <a:ext uri="{FF2B5EF4-FFF2-40B4-BE49-F238E27FC236}">
                  <a16:creationId xmlns:a16="http://schemas.microsoft.com/office/drawing/2014/main" xmlns="" id="{F6BA87E5-BDD3-47B0-8C9F-EDFB6B811129}"/>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p>
              <a:pPr defTabSz="914286"/>
              <a:endParaRPr lang="en-US">
                <a:solidFill>
                  <a:prstClr val="black"/>
                </a:solidFill>
              </a:endParaRPr>
            </a:p>
          </p:txBody>
        </p:sp>
        <p:sp>
          <p:nvSpPr>
            <p:cNvPr id="10" name="Freeform: Shape 9">
              <a:extLst>
                <a:ext uri="{FF2B5EF4-FFF2-40B4-BE49-F238E27FC236}">
                  <a16:creationId xmlns:a16="http://schemas.microsoft.com/office/drawing/2014/main" xmlns="" id="{BC9C68AE-3F02-48D5-A299-9B7311EC8D9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bg1">
                <a:lumMod val="50000"/>
              </a:schemeClr>
            </a:solidFill>
            <a:ln w="9525" cap="flat">
              <a:noFill/>
              <a:prstDash val="solid"/>
              <a:miter/>
            </a:ln>
          </p:spPr>
          <p:txBody>
            <a:bodyPr rtlCol="0" anchor="ctr"/>
            <a:lstStyle/>
            <a:p>
              <a:pPr defTabSz="914286"/>
              <a:endParaRPr lang="en-US">
                <a:solidFill>
                  <a:prstClr val="black"/>
                </a:solidFill>
              </a:endParaRPr>
            </a:p>
          </p:txBody>
        </p:sp>
        <p:sp>
          <p:nvSpPr>
            <p:cNvPr id="11" name="Freeform: Shape 10">
              <a:extLst>
                <a:ext uri="{FF2B5EF4-FFF2-40B4-BE49-F238E27FC236}">
                  <a16:creationId xmlns:a16="http://schemas.microsoft.com/office/drawing/2014/main" xmlns="" id="{4CBE3651-AB4C-4F00-BF52-0A24EF2A62A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85000"/>
              </a:schemeClr>
            </a:solidFill>
            <a:ln w="9525" cap="flat">
              <a:noFill/>
              <a:prstDash val="solid"/>
              <a:miter/>
            </a:ln>
          </p:spPr>
          <p:txBody>
            <a:bodyPr rtlCol="0" anchor="ctr"/>
            <a:lstStyle/>
            <a:p>
              <a:pPr defTabSz="914286"/>
              <a:endParaRPr lang="en-US">
                <a:solidFill>
                  <a:prstClr val="black"/>
                </a:solidFill>
              </a:endParaRPr>
            </a:p>
          </p:txBody>
        </p:sp>
        <p:sp>
          <p:nvSpPr>
            <p:cNvPr id="12" name="Freeform: Shape 11">
              <a:extLst>
                <a:ext uri="{FF2B5EF4-FFF2-40B4-BE49-F238E27FC236}">
                  <a16:creationId xmlns:a16="http://schemas.microsoft.com/office/drawing/2014/main" xmlns="" id="{D3E653C6-4F74-473F-9309-2D2D43F090C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defTabSz="914286"/>
              <a:endParaRPr lang="en-US">
                <a:solidFill>
                  <a:prstClr val="black"/>
                </a:solidFill>
              </a:endParaRPr>
            </a:p>
          </p:txBody>
        </p:sp>
        <p:sp>
          <p:nvSpPr>
            <p:cNvPr id="13" name="Freeform: Shape 12">
              <a:extLst>
                <a:ext uri="{FF2B5EF4-FFF2-40B4-BE49-F238E27FC236}">
                  <a16:creationId xmlns:a16="http://schemas.microsoft.com/office/drawing/2014/main" xmlns="" id="{29CA35F9-CDD6-4937-8C98-04018E459C31}"/>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914286"/>
              <a:endParaRPr lang="en-US" dirty="0">
                <a:solidFill>
                  <a:prstClr val="black"/>
                </a:solidFill>
              </a:endParaRPr>
            </a:p>
          </p:txBody>
        </p:sp>
      </p:grpSp>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5856077" y="1628103"/>
            <a:ext cx="5317941" cy="301288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a:extLst>
              <a:ext uri="{FF2B5EF4-FFF2-40B4-BE49-F238E27FC236}">
                <a16:creationId xmlns:a16="http://schemas.microsoft.com/office/drawing/2014/main" xmlns="" id="{5CCE937E-8E2A-4179-91E4-730975E59298}"/>
              </a:ext>
            </a:extLst>
          </p:cNvPr>
          <p:cNvSpPr>
            <a:spLocks noGrp="1"/>
          </p:cNvSpPr>
          <p:nvPr>
            <p:ph type="body" sz="quarter" idx="11" hasCustomPrompt="1"/>
          </p:nvPr>
        </p:nvSpPr>
        <p:spPr>
          <a:xfrm>
            <a:off x="771525" y="339509"/>
            <a:ext cx="6543675" cy="724247"/>
          </a:xfrm>
          <a:prstGeom prst="rect">
            <a:avLst/>
          </a:prstGeom>
        </p:spPr>
        <p:txBody>
          <a:bodyPr tIns="91440" anchor="ctr"/>
          <a:lstStyle>
            <a:lvl1pPr marL="0" indent="0" algn="l">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131484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xmlns="" id="{A4D14B1E-79D5-4F7D-AEB4-4F537918FBAB}"/>
              </a:ext>
            </a:extLst>
          </p:cNvPr>
          <p:cNvSpPr/>
          <p:nvPr userDrawn="1"/>
        </p:nvSpPr>
        <p:spPr>
          <a:xfrm rot="5400000">
            <a:off x="795337" y="-795340"/>
            <a:ext cx="6257926" cy="7848605"/>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640914" y="600074"/>
            <a:ext cx="4052172" cy="5657852"/>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xmlns="" id="{145CBDFE-5F17-4329-876B-8EC9C2A40CEA}"/>
              </a:ext>
            </a:extLst>
          </p:cNvPr>
          <p:cNvSpPr>
            <a:spLocks noGrp="1"/>
          </p:cNvSpPr>
          <p:nvPr>
            <p:ph type="pic" sz="quarter" idx="11" hasCustomPrompt="1"/>
          </p:nvPr>
        </p:nvSpPr>
        <p:spPr>
          <a:xfrm>
            <a:off x="5175044" y="222886"/>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xmlns="" id="{106B5A04-F323-4B06-B374-0EFFB99917B5}"/>
              </a:ext>
            </a:extLst>
          </p:cNvPr>
          <p:cNvSpPr>
            <a:spLocks noGrp="1"/>
          </p:cNvSpPr>
          <p:nvPr>
            <p:ph type="pic" sz="quarter" idx="12" hasCustomPrompt="1"/>
          </p:nvPr>
        </p:nvSpPr>
        <p:spPr>
          <a:xfrm>
            <a:off x="5175044" y="3624742"/>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733284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9" name="자유형: 도형 52">
            <a:extLst>
              <a:ext uri="{FF2B5EF4-FFF2-40B4-BE49-F238E27FC236}">
                <a16:creationId xmlns:a16="http://schemas.microsoft.com/office/drawing/2014/main" xmlns="" id="{A554242E-EDC9-4D56-ABE8-D3DFF0D037E9}"/>
              </a:ext>
            </a:extLst>
          </p:cNvPr>
          <p:cNvSpPr/>
          <p:nvPr userDrawn="1"/>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white"/>
              </a:solidFill>
            </a:endParaRPr>
          </a:p>
        </p:txBody>
      </p:sp>
      <p:sp>
        <p:nvSpPr>
          <p:cNvPr id="5" name="그림 개체 틀 3">
            <a:extLst>
              <a:ext uri="{FF2B5EF4-FFF2-40B4-BE49-F238E27FC236}">
                <a16:creationId xmlns:a16="http://schemas.microsoft.com/office/drawing/2014/main" xmlns="" id="{A7B8BCFA-E22C-4FE8-9EC6-3B7DF58BF4E9}"/>
              </a:ext>
            </a:extLst>
          </p:cNvPr>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Place Your Picture Here And Sand to Back</a:t>
            </a:r>
            <a:endParaRPr lang="ko-KR" altLang="en-US" dirty="0"/>
          </a:p>
        </p:txBody>
      </p:sp>
      <p:sp>
        <p:nvSpPr>
          <p:cNvPr id="6" name="그림 개체 틀 3">
            <a:extLst>
              <a:ext uri="{FF2B5EF4-FFF2-40B4-BE49-F238E27FC236}">
                <a16:creationId xmlns:a16="http://schemas.microsoft.com/office/drawing/2014/main" xmlns="" id="{C661A5D8-A169-47BB-84F8-7CCF6E006163}"/>
              </a:ext>
            </a:extLst>
          </p:cNvPr>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3">
            <a:extLst>
              <a:ext uri="{FF2B5EF4-FFF2-40B4-BE49-F238E27FC236}">
                <a16:creationId xmlns:a16="http://schemas.microsoft.com/office/drawing/2014/main" xmlns="" id="{A32673E2-41F8-431C-946D-87DD76C5D04D}"/>
              </a:ext>
            </a:extLst>
          </p:cNvPr>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8" name="그림 개체 틀 3">
            <a:extLst>
              <a:ext uri="{FF2B5EF4-FFF2-40B4-BE49-F238E27FC236}">
                <a16:creationId xmlns:a16="http://schemas.microsoft.com/office/drawing/2014/main" xmlns="" id="{F2B14BC2-B3DB-437A-8C30-D2E802CB43E3}"/>
              </a:ext>
            </a:extLst>
          </p:cNvPr>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832251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4" name="Picture 3">
            <a:extLst>
              <a:ext uri="{FF2B5EF4-FFF2-40B4-BE49-F238E27FC236}">
                <a16:creationId xmlns:a16="http://schemas.microsoft.com/office/drawing/2014/main" xmlns="" id="{39B7D4BC-8397-4297-9425-5B8BAEB38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952" y="2305190"/>
            <a:ext cx="4038095" cy="2247619"/>
          </a:xfrm>
          <a:prstGeom prst="rect">
            <a:avLst/>
          </a:prstGeom>
        </p:spPr>
      </p:pic>
    </p:spTree>
    <p:extLst>
      <p:ext uri="{BB962C8B-B14F-4D97-AF65-F5344CB8AC3E}">
        <p14:creationId xmlns:p14="http://schemas.microsoft.com/office/powerpoint/2010/main" val="51158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6079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1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6" name="Picture 5">
            <a:extLst>
              <a:ext uri="{FF2B5EF4-FFF2-40B4-BE49-F238E27FC236}">
                <a16:creationId xmlns:a16="http://schemas.microsoft.com/office/drawing/2014/main" xmlns="" id="{67513D5B-5A42-4F30-9E94-6D9B89BC8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381" y="2276619"/>
            <a:ext cx="4095238" cy="2304762"/>
          </a:xfrm>
          <a:prstGeom prst="rect">
            <a:avLst/>
          </a:prstGeom>
        </p:spPr>
      </p:pic>
    </p:spTree>
    <p:extLst>
      <p:ext uri="{BB962C8B-B14F-4D97-AF65-F5344CB8AC3E}">
        <p14:creationId xmlns:p14="http://schemas.microsoft.com/office/powerpoint/2010/main" val="7360087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3B04BAD-EED5-4C78-BC19-C3DD01D50231}"/>
              </a:ext>
            </a:extLst>
          </p:cNvPr>
          <p:cNvGrpSpPr/>
          <p:nvPr userDrawn="1"/>
        </p:nvGrpSpPr>
        <p:grpSpPr>
          <a:xfrm>
            <a:off x="729449" y="1780758"/>
            <a:ext cx="2449180" cy="4305530"/>
            <a:chOff x="445712" y="1449040"/>
            <a:chExt cx="2113018" cy="3924176"/>
          </a:xfrm>
        </p:grpSpPr>
        <p:sp>
          <p:nvSpPr>
            <p:cNvPr id="5" name="Rounded Rectangle 4">
              <a:extLst>
                <a:ext uri="{FF2B5EF4-FFF2-40B4-BE49-F238E27FC236}">
                  <a16:creationId xmlns:a16="http://schemas.microsoft.com/office/drawing/2014/main" xmlns="" id="{C7456AC7-1506-4AAF-A694-1BE710D5F58E}"/>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dirty="0">
                <a:solidFill>
                  <a:prstClr val="white"/>
                </a:solidFill>
              </a:endParaRPr>
            </a:p>
          </p:txBody>
        </p:sp>
        <p:sp>
          <p:nvSpPr>
            <p:cNvPr id="7" name="Rectangle 5">
              <a:extLst>
                <a:ext uri="{FF2B5EF4-FFF2-40B4-BE49-F238E27FC236}">
                  <a16:creationId xmlns:a16="http://schemas.microsoft.com/office/drawing/2014/main" xmlns="" id="{7D8BFCCB-25F4-4E85-B4F9-18DA5A0F31C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nvGrpSpPr>
            <p:cNvPr id="8" name="Group 6">
              <a:extLst>
                <a:ext uri="{FF2B5EF4-FFF2-40B4-BE49-F238E27FC236}">
                  <a16:creationId xmlns:a16="http://schemas.microsoft.com/office/drawing/2014/main" xmlns="" id="{4DE5DB11-A2A8-48F9-9B25-703C78662BD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xmlns="" id="{A3616025-C842-4C0D-B7E3-48176315DDF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10" name="Rounded Rectangle 8">
                <a:extLst>
                  <a:ext uri="{FF2B5EF4-FFF2-40B4-BE49-F238E27FC236}">
                    <a16:creationId xmlns:a16="http://schemas.microsoft.com/office/drawing/2014/main" xmlns="" id="{B2550ED7-04C5-4FFA-BCF1-8CB64B3F2DA9}"/>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grpSp>
      <p:sp>
        <p:nvSpPr>
          <p:cNvPr id="11" name="Picture Placeholder 2">
            <a:extLst>
              <a:ext uri="{FF2B5EF4-FFF2-40B4-BE49-F238E27FC236}">
                <a16:creationId xmlns:a16="http://schemas.microsoft.com/office/drawing/2014/main" xmlns="" id="{0E6D54C7-03B4-4369-97FF-A3456A2A876D}"/>
              </a:ext>
            </a:extLst>
          </p:cNvPr>
          <p:cNvSpPr>
            <a:spLocks noGrp="1"/>
          </p:cNvSpPr>
          <p:nvPr>
            <p:ph type="pic" idx="15" hasCustomPrompt="1"/>
          </p:nvPr>
        </p:nvSpPr>
        <p:spPr>
          <a:xfrm>
            <a:off x="873465" y="2174930"/>
            <a:ext cx="2152765" cy="33487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Text Placeholder 9">
            <a:extLst>
              <a:ext uri="{FF2B5EF4-FFF2-40B4-BE49-F238E27FC236}">
                <a16:creationId xmlns:a16="http://schemas.microsoft.com/office/drawing/2014/main" xmlns="" id="{DD8FCDD3-D367-4581-96F6-BED1A5D7FC1A}"/>
              </a:ext>
            </a:extLst>
          </p:cNvPr>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794737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F3C6D-5221-4103-818F-21214982870E}"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7564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443087-2A2B-4ACD-9919-CD28092E3A14}"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9021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83E69F-367D-4654-AEA7-DBAE1C42F816}"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8364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39E08-118D-43E8-9E53-E00D9C48A09F}"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979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D86E33-BC16-4EA2-8EAD-C327D36B0DC8}" type="datetime3">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1621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DBF602-3342-4951-A7E2-A0B6F613B5E4}" type="datetime3">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2118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B2762-9B87-49E6-BBF3-14DCAB1153E4}" type="datetime3">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36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5EEB76-2EAF-4398-BCB8-3127E7CA778B}"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86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52C882D6-F42B-420F-B28D-BA2BD09E51CA}"/>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solidFill>
                <a:prstClr val="white"/>
              </a:solidFill>
            </a:endParaRPr>
          </a:p>
        </p:txBody>
      </p:sp>
      <p:sp>
        <p:nvSpPr>
          <p:cNvPr id="3" name="Freeform: Shape 2">
            <a:extLst>
              <a:ext uri="{FF2B5EF4-FFF2-40B4-BE49-F238E27FC236}">
                <a16:creationId xmlns:a16="http://schemas.microsoft.com/office/drawing/2014/main" xmlns="" id="{EFC47860-F692-40B3-8E78-8914A5700FC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solidFill>
                <a:prstClr val="white"/>
              </a:solidFill>
            </a:endParaRPr>
          </a:p>
        </p:txBody>
      </p:sp>
    </p:spTree>
    <p:extLst>
      <p:ext uri="{BB962C8B-B14F-4D97-AF65-F5344CB8AC3E}">
        <p14:creationId xmlns:p14="http://schemas.microsoft.com/office/powerpoint/2010/main" val="8041001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2E9CC3-062E-461B-AFD1-A08EFE40B718}" type="datetime3">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722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AD74-89E9-4F4E-8D20-0BAD1F38539F}"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1389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EC5E3-A85D-44B5-B683-BC2F72815EE4}"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67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141552" y="339509"/>
            <a:ext cx="8755174"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xmlns="" id="{AF45677C-8125-4A3E-BB35-BAD773DF67E0}"/>
              </a:ext>
            </a:extLst>
          </p:cNvPr>
          <p:cNvSpPr/>
          <p:nvPr userDrawn="1"/>
        </p:nvSpPr>
        <p:spPr>
          <a:xfrm>
            <a:off x="0" y="1"/>
            <a:ext cx="12192000" cy="6857999"/>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a:extLst>
              <a:ext uri="{FF2B5EF4-FFF2-40B4-BE49-F238E27FC236}">
                <a16:creationId xmlns:a16="http://schemas.microsoft.com/office/drawing/2014/main" xmlns="" id="{7304581C-447C-41D2-AB77-0A55193F4D64}"/>
              </a:ext>
            </a:extLst>
          </p:cNvPr>
          <p:cNvGrpSpPr/>
          <p:nvPr userDrawn="1"/>
        </p:nvGrpSpPr>
        <p:grpSpPr>
          <a:xfrm>
            <a:off x="52534" y="5315741"/>
            <a:ext cx="1345500" cy="1533206"/>
            <a:chOff x="35636" y="1136215"/>
            <a:chExt cx="2624846" cy="2991029"/>
          </a:xfrm>
        </p:grpSpPr>
        <p:sp>
          <p:nvSpPr>
            <p:cNvPr id="5" name="Freeform: Shape 4">
              <a:extLst>
                <a:ext uri="{FF2B5EF4-FFF2-40B4-BE49-F238E27FC236}">
                  <a16:creationId xmlns:a16="http://schemas.microsoft.com/office/drawing/2014/main" xmlns="" id="{455351EA-759A-40CD-B878-CEACA9020F32}"/>
                </a:ext>
              </a:extLst>
            </p:cNvPr>
            <p:cNvSpPr/>
            <p:nvPr/>
          </p:nvSpPr>
          <p:spPr>
            <a:xfrm>
              <a:off x="1134977" y="1170148"/>
              <a:ext cx="1525505"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solidFill>
                  <a:prstClr val="black"/>
                </a:solidFill>
              </a:endParaRPr>
            </a:p>
          </p:txBody>
        </p:sp>
        <p:sp>
          <p:nvSpPr>
            <p:cNvPr id="6" name="Freeform: Shape 5">
              <a:extLst>
                <a:ext uri="{FF2B5EF4-FFF2-40B4-BE49-F238E27FC236}">
                  <a16:creationId xmlns:a16="http://schemas.microsoft.com/office/drawing/2014/main" xmlns="" id="{AEA3E210-B1ED-40DF-9B3E-1EC217936C85}"/>
                </a:ext>
              </a:extLst>
            </p:cNvPr>
            <p:cNvSpPr/>
            <p:nvPr/>
          </p:nvSpPr>
          <p:spPr>
            <a:xfrm>
              <a:off x="35636" y="1136215"/>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solidFill>
                  <a:prstClr val="black"/>
                </a:solidFill>
              </a:endParaRPr>
            </a:p>
          </p:txBody>
        </p:sp>
      </p:grpSp>
      <p:grpSp>
        <p:nvGrpSpPr>
          <p:cNvPr id="7" name="Group 6">
            <a:extLst>
              <a:ext uri="{FF2B5EF4-FFF2-40B4-BE49-F238E27FC236}">
                <a16:creationId xmlns:a16="http://schemas.microsoft.com/office/drawing/2014/main" xmlns="" id="{4F767EA1-DCB1-4019-85DD-A7022071EBC2}"/>
              </a:ext>
            </a:extLst>
          </p:cNvPr>
          <p:cNvGrpSpPr/>
          <p:nvPr userDrawn="1"/>
        </p:nvGrpSpPr>
        <p:grpSpPr>
          <a:xfrm>
            <a:off x="719764" y="5726143"/>
            <a:ext cx="973739" cy="1122804"/>
            <a:chOff x="276796" y="1136215"/>
            <a:chExt cx="2593938" cy="2991029"/>
          </a:xfrm>
        </p:grpSpPr>
        <p:sp>
          <p:nvSpPr>
            <p:cNvPr id="8" name="Freeform: Shape 7">
              <a:extLst>
                <a:ext uri="{FF2B5EF4-FFF2-40B4-BE49-F238E27FC236}">
                  <a16:creationId xmlns:a16="http://schemas.microsoft.com/office/drawing/2014/main" xmlns="" id="{086A14DB-06E7-49B9-A5D4-524A47846991}"/>
                </a:ext>
              </a:extLst>
            </p:cNvPr>
            <p:cNvSpPr/>
            <p:nvPr/>
          </p:nvSpPr>
          <p:spPr>
            <a:xfrm>
              <a:off x="1345231" y="1170148"/>
              <a:ext cx="1525503"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solidFill>
                  <a:prstClr val="black"/>
                </a:solidFill>
              </a:endParaRPr>
            </a:p>
          </p:txBody>
        </p:sp>
        <p:sp>
          <p:nvSpPr>
            <p:cNvPr id="9" name="Freeform: Shape 8">
              <a:extLst>
                <a:ext uri="{FF2B5EF4-FFF2-40B4-BE49-F238E27FC236}">
                  <a16:creationId xmlns:a16="http://schemas.microsoft.com/office/drawing/2014/main" xmlns="" id="{4307D085-B667-4D37-A930-54AE1C03F6E4}"/>
                </a:ext>
              </a:extLst>
            </p:cNvPr>
            <p:cNvSpPr/>
            <p:nvPr/>
          </p:nvSpPr>
          <p:spPr>
            <a:xfrm>
              <a:off x="276796" y="1136215"/>
              <a:ext cx="1113713"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endParaRPr lang="en-US" sz="2701">
                <a:solidFill>
                  <a:prstClr val="black"/>
                </a:solidFill>
              </a:endParaRPr>
            </a:p>
          </p:txBody>
        </p:sp>
      </p:grpSp>
      <p:sp>
        <p:nvSpPr>
          <p:cNvPr id="53" name="Rectangle 52">
            <a:extLst>
              <a:ext uri="{FF2B5EF4-FFF2-40B4-BE49-F238E27FC236}">
                <a16:creationId xmlns:a16="http://schemas.microsoft.com/office/drawing/2014/main" xmlns="" id="{553A449B-1E16-427E-AA1F-1761A105A61E}"/>
              </a:ext>
            </a:extLst>
          </p:cNvPr>
          <p:cNvSpPr/>
          <p:nvPr userDrawn="1"/>
        </p:nvSpPr>
        <p:spPr>
          <a:xfrm>
            <a:off x="2825392" y="0"/>
            <a:ext cx="9366607"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xmlns="" id="{A3D05169-BAAB-49AE-B6AB-F6EDA5219658}"/>
              </a:ext>
            </a:extLst>
          </p:cNvPr>
          <p:cNvGrpSpPr/>
          <p:nvPr userDrawn="1"/>
        </p:nvGrpSpPr>
        <p:grpSpPr>
          <a:xfrm>
            <a:off x="816240" y="3199974"/>
            <a:ext cx="1505538" cy="2566050"/>
            <a:chOff x="11521621" y="1903133"/>
            <a:chExt cx="2494544" cy="4251720"/>
          </a:xfrm>
        </p:grpSpPr>
        <p:sp>
          <p:nvSpPr>
            <p:cNvPr id="55" name="Freeform: Shape 54">
              <a:extLst>
                <a:ext uri="{FF2B5EF4-FFF2-40B4-BE49-F238E27FC236}">
                  <a16:creationId xmlns:a16="http://schemas.microsoft.com/office/drawing/2014/main" xmlns="" id="{A662FEF3-1917-4118-A53E-3734B721FD74}"/>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grpSp>
          <p:nvGrpSpPr>
            <p:cNvPr id="56" name="Group 55">
              <a:extLst>
                <a:ext uri="{FF2B5EF4-FFF2-40B4-BE49-F238E27FC236}">
                  <a16:creationId xmlns:a16="http://schemas.microsoft.com/office/drawing/2014/main" xmlns="" id="{EE2EF4D9-4CF5-400C-A9F0-AD7A0BD54A78}"/>
                </a:ext>
              </a:extLst>
            </p:cNvPr>
            <p:cNvGrpSpPr/>
            <p:nvPr/>
          </p:nvGrpSpPr>
          <p:grpSpPr>
            <a:xfrm>
              <a:off x="11521621" y="1969094"/>
              <a:ext cx="2494544" cy="4185759"/>
              <a:chOff x="11521621" y="1969094"/>
              <a:chExt cx="2494544" cy="4185759"/>
            </a:xfrm>
          </p:grpSpPr>
          <p:grpSp>
            <p:nvGrpSpPr>
              <p:cNvPr id="57" name="Group 56">
                <a:extLst>
                  <a:ext uri="{FF2B5EF4-FFF2-40B4-BE49-F238E27FC236}">
                    <a16:creationId xmlns:a16="http://schemas.microsoft.com/office/drawing/2014/main" xmlns="" id="{28497920-E136-42D7-9412-1BD60605931D}"/>
                  </a:ext>
                </a:extLst>
              </p:cNvPr>
              <p:cNvGrpSpPr/>
              <p:nvPr/>
            </p:nvGrpSpPr>
            <p:grpSpPr>
              <a:xfrm>
                <a:off x="11521621" y="1969094"/>
                <a:ext cx="2494544" cy="2682188"/>
                <a:chOff x="11521621" y="1969094"/>
                <a:chExt cx="2494544" cy="2682188"/>
              </a:xfrm>
            </p:grpSpPr>
            <p:cxnSp>
              <p:nvCxnSpPr>
                <p:cNvPr id="77" name="Straight Connector 76">
                  <a:extLst>
                    <a:ext uri="{FF2B5EF4-FFF2-40B4-BE49-F238E27FC236}">
                      <a16:creationId xmlns:a16="http://schemas.microsoft.com/office/drawing/2014/main" xmlns="" id="{98BF5F43-E851-4EF1-BD30-1A3EA3DBFB6D}"/>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239A8E24-3262-47F3-8EE2-A371E7B0B055}"/>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3131A34C-91F3-4276-90E0-38EA36726C4A}"/>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xmlns="" id="{45293FBB-84BA-42C0-8D04-E7711A61D918}"/>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1" name="Freeform: Shape 80">
                  <a:extLst>
                    <a:ext uri="{FF2B5EF4-FFF2-40B4-BE49-F238E27FC236}">
                      <a16:creationId xmlns:a16="http://schemas.microsoft.com/office/drawing/2014/main" xmlns="" id="{D71E92F0-854E-4348-B522-E514A01DE665}"/>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solidFill>
                      <a:prstClr val="black"/>
                    </a:solidFill>
                  </a:endParaRPr>
                </a:p>
              </p:txBody>
            </p:sp>
            <p:sp>
              <p:nvSpPr>
                <p:cNvPr id="82" name="Freeform: Shape 81">
                  <a:extLst>
                    <a:ext uri="{FF2B5EF4-FFF2-40B4-BE49-F238E27FC236}">
                      <a16:creationId xmlns:a16="http://schemas.microsoft.com/office/drawing/2014/main" xmlns="" id="{77B26116-3BCE-40E9-AE21-3B3AD12ABC44}"/>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3" name="Freeform: Shape 82">
                  <a:extLst>
                    <a:ext uri="{FF2B5EF4-FFF2-40B4-BE49-F238E27FC236}">
                      <a16:creationId xmlns:a16="http://schemas.microsoft.com/office/drawing/2014/main" xmlns="" id="{73A68979-BA70-4ED6-B4C8-3947E4DA45E0}"/>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4" name="Freeform: Shape 83">
                  <a:extLst>
                    <a:ext uri="{FF2B5EF4-FFF2-40B4-BE49-F238E27FC236}">
                      <a16:creationId xmlns:a16="http://schemas.microsoft.com/office/drawing/2014/main" xmlns="" id="{63EC72E7-6A91-4B49-BE33-260E67D58848}"/>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5" name="Freeform: Shape 84">
                  <a:extLst>
                    <a:ext uri="{FF2B5EF4-FFF2-40B4-BE49-F238E27FC236}">
                      <a16:creationId xmlns:a16="http://schemas.microsoft.com/office/drawing/2014/main" xmlns="" id="{33C767EF-BC74-470D-9DE9-80F9E1EBE8B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solidFill>
                      <a:prstClr val="black"/>
                    </a:solidFill>
                  </a:endParaRPr>
                </a:p>
              </p:txBody>
            </p:sp>
            <p:sp>
              <p:nvSpPr>
                <p:cNvPr id="86" name="Freeform: Shape 85">
                  <a:extLst>
                    <a:ext uri="{FF2B5EF4-FFF2-40B4-BE49-F238E27FC236}">
                      <a16:creationId xmlns:a16="http://schemas.microsoft.com/office/drawing/2014/main" xmlns="" id="{7ABAA443-D4A2-4AD3-86E3-A9A56ADD1B2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7" name="Freeform: Shape 86">
                  <a:extLst>
                    <a:ext uri="{FF2B5EF4-FFF2-40B4-BE49-F238E27FC236}">
                      <a16:creationId xmlns:a16="http://schemas.microsoft.com/office/drawing/2014/main" xmlns="" id="{985EE30F-3169-41D8-AB7E-5DD444E5D5C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8" name="Freeform: Shape 87">
                  <a:extLst>
                    <a:ext uri="{FF2B5EF4-FFF2-40B4-BE49-F238E27FC236}">
                      <a16:creationId xmlns:a16="http://schemas.microsoft.com/office/drawing/2014/main" xmlns="" id="{55D40BAD-C198-4806-9C94-D174ECA8118B}"/>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89" name="Freeform: Shape 88">
                  <a:extLst>
                    <a:ext uri="{FF2B5EF4-FFF2-40B4-BE49-F238E27FC236}">
                      <a16:creationId xmlns:a16="http://schemas.microsoft.com/office/drawing/2014/main" xmlns="" id="{A7BB54F3-47F4-425D-83D1-DEFB6DF87CA2}"/>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solidFill>
                      <a:prstClr val="black"/>
                    </a:solidFill>
                  </a:endParaRPr>
                </a:p>
              </p:txBody>
            </p:sp>
            <p:sp>
              <p:nvSpPr>
                <p:cNvPr id="90" name="Freeform: Shape 89">
                  <a:extLst>
                    <a:ext uri="{FF2B5EF4-FFF2-40B4-BE49-F238E27FC236}">
                      <a16:creationId xmlns:a16="http://schemas.microsoft.com/office/drawing/2014/main" xmlns="" id="{0AF18DC6-16E1-4799-BB5C-0F3A0C7FA28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grpSp>
          <p:grpSp>
            <p:nvGrpSpPr>
              <p:cNvPr id="58" name="Group 57">
                <a:extLst>
                  <a:ext uri="{FF2B5EF4-FFF2-40B4-BE49-F238E27FC236}">
                    <a16:creationId xmlns:a16="http://schemas.microsoft.com/office/drawing/2014/main" xmlns="" id="{342C8FA0-A3B0-4165-BF81-245EB245A084}"/>
                  </a:ext>
                </a:extLst>
              </p:cNvPr>
              <p:cNvGrpSpPr/>
              <p:nvPr/>
            </p:nvGrpSpPr>
            <p:grpSpPr>
              <a:xfrm>
                <a:off x="12470968" y="4604322"/>
                <a:ext cx="839142" cy="1550531"/>
                <a:chOff x="12470968" y="4604322"/>
                <a:chExt cx="839142" cy="1550531"/>
              </a:xfrm>
            </p:grpSpPr>
            <p:grpSp>
              <p:nvGrpSpPr>
                <p:cNvPr id="59" name="Group 58">
                  <a:extLst>
                    <a:ext uri="{FF2B5EF4-FFF2-40B4-BE49-F238E27FC236}">
                      <a16:creationId xmlns:a16="http://schemas.microsoft.com/office/drawing/2014/main" xmlns="" id="{334060C5-27F3-4421-A304-B193F9BD3396}"/>
                    </a:ext>
                  </a:extLst>
                </p:cNvPr>
                <p:cNvGrpSpPr/>
                <p:nvPr/>
              </p:nvGrpSpPr>
              <p:grpSpPr>
                <a:xfrm>
                  <a:off x="12710801" y="4604322"/>
                  <a:ext cx="471270" cy="1549314"/>
                  <a:chOff x="2541356" y="1774680"/>
                  <a:chExt cx="1106202" cy="3636668"/>
                </a:xfrm>
                <a:solidFill>
                  <a:schemeClr val="bg1">
                    <a:lumMod val="75000"/>
                  </a:schemeClr>
                </a:solidFill>
              </p:grpSpPr>
              <p:sp>
                <p:nvSpPr>
                  <p:cNvPr id="66" name="Freeform: Shape 65">
                    <a:extLst>
                      <a:ext uri="{FF2B5EF4-FFF2-40B4-BE49-F238E27FC236}">
                        <a16:creationId xmlns:a16="http://schemas.microsoft.com/office/drawing/2014/main" xmlns="" id="{5E3F14CE-CF61-4B63-BE02-EF710F602842}"/>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solidFill>
                        <a:prstClr val="black"/>
                      </a:solidFill>
                    </a:endParaRPr>
                  </a:p>
                </p:txBody>
              </p:sp>
              <p:sp>
                <p:nvSpPr>
                  <p:cNvPr id="67" name="Freeform: Shape 66">
                    <a:extLst>
                      <a:ext uri="{FF2B5EF4-FFF2-40B4-BE49-F238E27FC236}">
                        <a16:creationId xmlns:a16="http://schemas.microsoft.com/office/drawing/2014/main" xmlns="" id="{C7850172-E89B-4A0E-B003-8BAE9D3F7D76}"/>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solidFill>
                        <a:prstClr val="black"/>
                      </a:solidFill>
                    </a:endParaRPr>
                  </a:p>
                </p:txBody>
              </p:sp>
              <p:sp>
                <p:nvSpPr>
                  <p:cNvPr id="68" name="Freeform: Shape 67">
                    <a:extLst>
                      <a:ext uri="{FF2B5EF4-FFF2-40B4-BE49-F238E27FC236}">
                        <a16:creationId xmlns:a16="http://schemas.microsoft.com/office/drawing/2014/main" xmlns="" id="{A6584978-73D4-47EC-9C82-C6A2A24E2F98}"/>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solidFill>
                        <a:prstClr val="black"/>
                      </a:solidFill>
                    </a:endParaRPr>
                  </a:p>
                </p:txBody>
              </p:sp>
              <p:sp>
                <p:nvSpPr>
                  <p:cNvPr id="69" name="Freeform: Shape 68">
                    <a:extLst>
                      <a:ext uri="{FF2B5EF4-FFF2-40B4-BE49-F238E27FC236}">
                        <a16:creationId xmlns:a16="http://schemas.microsoft.com/office/drawing/2014/main" xmlns="" id="{77846F57-FC7C-4A6D-A2AD-E0934F6F23D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solidFill>
                        <a:prstClr val="black"/>
                      </a:solidFill>
                    </a:endParaRPr>
                  </a:p>
                </p:txBody>
              </p:sp>
              <p:sp>
                <p:nvSpPr>
                  <p:cNvPr id="70" name="Freeform: Shape 69">
                    <a:extLst>
                      <a:ext uri="{FF2B5EF4-FFF2-40B4-BE49-F238E27FC236}">
                        <a16:creationId xmlns:a16="http://schemas.microsoft.com/office/drawing/2014/main" xmlns="" id="{D113772A-09F4-4D1C-82EE-59CB5A04CCF4}"/>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solidFill>
                        <a:prstClr val="black"/>
                      </a:solidFill>
                    </a:endParaRPr>
                  </a:p>
                </p:txBody>
              </p:sp>
              <p:sp>
                <p:nvSpPr>
                  <p:cNvPr id="71" name="Freeform: Shape 70">
                    <a:extLst>
                      <a:ext uri="{FF2B5EF4-FFF2-40B4-BE49-F238E27FC236}">
                        <a16:creationId xmlns:a16="http://schemas.microsoft.com/office/drawing/2014/main" xmlns="" id="{EE130360-94EB-47DA-9B20-9425A2D818C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solidFill>
                        <a:prstClr val="black"/>
                      </a:solidFill>
                    </a:endParaRPr>
                  </a:p>
                </p:txBody>
              </p:sp>
              <p:sp>
                <p:nvSpPr>
                  <p:cNvPr id="72" name="Freeform: Shape 71">
                    <a:extLst>
                      <a:ext uri="{FF2B5EF4-FFF2-40B4-BE49-F238E27FC236}">
                        <a16:creationId xmlns:a16="http://schemas.microsoft.com/office/drawing/2014/main" xmlns="" id="{54F71D42-7D98-4D72-8ABF-C7257DE6F785}"/>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solidFill>
                        <a:prstClr val="black"/>
                      </a:solidFill>
                    </a:endParaRPr>
                  </a:p>
                </p:txBody>
              </p:sp>
              <p:sp>
                <p:nvSpPr>
                  <p:cNvPr id="73" name="Freeform: Shape 72">
                    <a:extLst>
                      <a:ext uri="{FF2B5EF4-FFF2-40B4-BE49-F238E27FC236}">
                        <a16:creationId xmlns:a16="http://schemas.microsoft.com/office/drawing/2014/main" xmlns="" id="{AD847D27-5E4A-4825-9586-C0C8432BE2B8}"/>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solidFill>
                        <a:prstClr val="black"/>
                      </a:solidFill>
                    </a:endParaRPr>
                  </a:p>
                </p:txBody>
              </p:sp>
              <p:sp>
                <p:nvSpPr>
                  <p:cNvPr id="74" name="Freeform: Shape 73">
                    <a:extLst>
                      <a:ext uri="{FF2B5EF4-FFF2-40B4-BE49-F238E27FC236}">
                        <a16:creationId xmlns:a16="http://schemas.microsoft.com/office/drawing/2014/main" xmlns="" id="{FBC8F3F7-E7EA-4E0C-82B1-9EB91449D661}"/>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solidFill>
                        <a:prstClr val="black"/>
                      </a:solidFill>
                    </a:endParaRPr>
                  </a:p>
                </p:txBody>
              </p:sp>
              <p:sp>
                <p:nvSpPr>
                  <p:cNvPr id="75" name="Freeform: Shape 74">
                    <a:extLst>
                      <a:ext uri="{FF2B5EF4-FFF2-40B4-BE49-F238E27FC236}">
                        <a16:creationId xmlns:a16="http://schemas.microsoft.com/office/drawing/2014/main" xmlns="" id="{75F4C58D-06F2-4C1A-9546-C42BED8D3EDF}"/>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solidFill>
                        <a:prstClr val="black"/>
                      </a:solidFill>
                    </a:endParaRPr>
                  </a:p>
                </p:txBody>
              </p:sp>
              <p:sp>
                <p:nvSpPr>
                  <p:cNvPr id="76" name="Freeform: Shape 75">
                    <a:extLst>
                      <a:ext uri="{FF2B5EF4-FFF2-40B4-BE49-F238E27FC236}">
                        <a16:creationId xmlns:a16="http://schemas.microsoft.com/office/drawing/2014/main" xmlns="" id="{9A7E2375-9395-4B49-ABD1-CCE9CD9DDE09}"/>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sp>
              <p:nvSpPr>
                <p:cNvPr id="60" name="Freeform: Shape 59">
                  <a:extLst>
                    <a:ext uri="{FF2B5EF4-FFF2-40B4-BE49-F238E27FC236}">
                      <a16:creationId xmlns:a16="http://schemas.microsoft.com/office/drawing/2014/main" xmlns="" id="{1454EABB-6CD6-439A-B02B-6EDF30909757}"/>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nvGrpSpPr>
                <p:cNvPr id="61" name="Group 60">
                  <a:extLst>
                    <a:ext uri="{FF2B5EF4-FFF2-40B4-BE49-F238E27FC236}">
                      <a16:creationId xmlns:a16="http://schemas.microsoft.com/office/drawing/2014/main" xmlns="" id="{52093950-B461-4544-9D34-057C941B61C5}"/>
                    </a:ext>
                  </a:extLst>
                </p:cNvPr>
                <p:cNvGrpSpPr/>
                <p:nvPr/>
              </p:nvGrpSpPr>
              <p:grpSpPr>
                <a:xfrm>
                  <a:off x="12470968" y="4620148"/>
                  <a:ext cx="435759" cy="1352099"/>
                  <a:chOff x="1968987" y="1811829"/>
                  <a:chExt cx="1022846" cy="3173751"/>
                </a:xfrm>
                <a:solidFill>
                  <a:schemeClr val="bg1"/>
                </a:solidFill>
              </p:grpSpPr>
              <p:sp>
                <p:nvSpPr>
                  <p:cNvPr id="62" name="Freeform: Shape 61">
                    <a:extLst>
                      <a:ext uri="{FF2B5EF4-FFF2-40B4-BE49-F238E27FC236}">
                        <a16:creationId xmlns:a16="http://schemas.microsoft.com/office/drawing/2014/main" xmlns="" id="{966E3A86-B11A-4D7D-899D-2BB3579B0565}"/>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solidFill>
                        <a:prstClr val="black"/>
                      </a:solidFill>
                    </a:endParaRPr>
                  </a:p>
                </p:txBody>
              </p:sp>
              <p:sp>
                <p:nvSpPr>
                  <p:cNvPr id="63" name="Freeform: Shape 62">
                    <a:extLst>
                      <a:ext uri="{FF2B5EF4-FFF2-40B4-BE49-F238E27FC236}">
                        <a16:creationId xmlns:a16="http://schemas.microsoft.com/office/drawing/2014/main" xmlns="" id="{B375DDF1-AA9E-43A0-A8DA-412ADFA996C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solidFill>
                        <a:prstClr val="black"/>
                      </a:solidFill>
                    </a:endParaRPr>
                  </a:p>
                </p:txBody>
              </p:sp>
              <p:sp>
                <p:nvSpPr>
                  <p:cNvPr id="64" name="Freeform: Shape 63">
                    <a:extLst>
                      <a:ext uri="{FF2B5EF4-FFF2-40B4-BE49-F238E27FC236}">
                        <a16:creationId xmlns:a16="http://schemas.microsoft.com/office/drawing/2014/main" xmlns="" id="{6262C62E-87B3-4A38-8215-10B0952EB444}"/>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solidFill>
                        <a:prstClr val="black"/>
                      </a:solidFill>
                    </a:endParaRPr>
                  </a:p>
                </p:txBody>
              </p:sp>
              <p:sp>
                <p:nvSpPr>
                  <p:cNvPr id="65" name="Freeform: Shape 64">
                    <a:extLst>
                      <a:ext uri="{FF2B5EF4-FFF2-40B4-BE49-F238E27FC236}">
                        <a16:creationId xmlns:a16="http://schemas.microsoft.com/office/drawing/2014/main" xmlns="" id="{F9FE7BDD-9751-4BFE-99BE-5AC754AED6C6}"/>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solidFill>
                        <a:prstClr val="black"/>
                      </a:solidFill>
                    </a:endParaRPr>
                  </a:p>
                </p:txBody>
              </p:sp>
            </p:grpSp>
          </p:grpSp>
        </p:grpSp>
      </p:grpSp>
      <p:grpSp>
        <p:nvGrpSpPr>
          <p:cNvPr id="129" name="Group 128">
            <a:extLst>
              <a:ext uri="{FF2B5EF4-FFF2-40B4-BE49-F238E27FC236}">
                <a16:creationId xmlns:a16="http://schemas.microsoft.com/office/drawing/2014/main" xmlns="" id="{78B20492-39E5-40A7-ACED-B12C9199C0A3}"/>
              </a:ext>
            </a:extLst>
          </p:cNvPr>
          <p:cNvGrpSpPr/>
          <p:nvPr userDrawn="1"/>
        </p:nvGrpSpPr>
        <p:grpSpPr>
          <a:xfrm>
            <a:off x="2049853" y="5455304"/>
            <a:ext cx="505821" cy="1063939"/>
            <a:chOff x="3554538" y="3240653"/>
            <a:chExt cx="1265482" cy="2661804"/>
          </a:xfrm>
        </p:grpSpPr>
        <p:cxnSp>
          <p:nvCxnSpPr>
            <p:cNvPr id="114" name="Straight Connector 113">
              <a:extLst>
                <a:ext uri="{FF2B5EF4-FFF2-40B4-BE49-F238E27FC236}">
                  <a16:creationId xmlns:a16="http://schemas.microsoft.com/office/drawing/2014/main" xmlns="" id="{C36F2E2E-EA5D-4C3D-A928-33B538657742}"/>
                </a:ext>
              </a:extLst>
            </p:cNvPr>
            <p:cNvCxnSpPr>
              <a:cxnSpLocks/>
            </p:cNvCxnSpPr>
            <p:nvPr/>
          </p:nvCxnSpPr>
          <p:spPr>
            <a:xfrm flipH="1" flipV="1">
              <a:off x="4042982" y="4338372"/>
              <a:ext cx="141951" cy="65663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1D5C2ACA-1653-450B-AA0F-0BB97F26E090}"/>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73FA41FE-CF42-45C1-9BF0-04306DF68DF5}"/>
                </a:ext>
              </a:extLst>
            </p:cNvPr>
            <p:cNvCxnSpPr>
              <a:cxnSpLocks/>
            </p:cNvCxnSpPr>
            <p:nvPr/>
          </p:nvCxnSpPr>
          <p:spPr>
            <a:xfrm flipV="1">
              <a:off x="4191842" y="4275416"/>
              <a:ext cx="0" cy="71249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xmlns="" id="{39566CF3-AE60-4521-8EAB-A6F38C25F04A}"/>
                </a:ext>
              </a:extLst>
            </p:cNvPr>
            <p:cNvGrpSpPr/>
            <p:nvPr userDrawn="1"/>
          </p:nvGrpSpPr>
          <p:grpSpPr>
            <a:xfrm>
              <a:off x="3554538" y="3240653"/>
              <a:ext cx="1265482" cy="1261388"/>
              <a:chOff x="3839004" y="3765377"/>
              <a:chExt cx="714810" cy="712498"/>
            </a:xfrm>
          </p:grpSpPr>
          <p:sp>
            <p:nvSpPr>
              <p:cNvPr id="124" name="Freeform: Shape 123">
                <a:extLst>
                  <a:ext uri="{FF2B5EF4-FFF2-40B4-BE49-F238E27FC236}">
                    <a16:creationId xmlns:a16="http://schemas.microsoft.com/office/drawing/2014/main" xmlns="" id="{C8C09D40-DCAB-4029-88E4-6AC240FEFF8E}"/>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125" name="Freeform: Shape 124">
                <a:extLst>
                  <a:ext uri="{FF2B5EF4-FFF2-40B4-BE49-F238E27FC236}">
                    <a16:creationId xmlns:a16="http://schemas.microsoft.com/office/drawing/2014/main" xmlns="" id="{42426633-1393-44E2-AA45-46F863414611}"/>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126" name="Freeform: Shape 125">
                <a:extLst>
                  <a:ext uri="{FF2B5EF4-FFF2-40B4-BE49-F238E27FC236}">
                    <a16:creationId xmlns:a16="http://schemas.microsoft.com/office/drawing/2014/main" xmlns="" id="{F2B015FA-498B-47F6-B132-04F6C1EDCF62}"/>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solidFill>
                    <a:prstClr val="black"/>
                  </a:solidFill>
                </a:endParaRPr>
              </a:p>
            </p:txBody>
          </p:sp>
          <p:sp>
            <p:nvSpPr>
              <p:cNvPr id="127" name="Freeform: Shape 126">
                <a:extLst>
                  <a:ext uri="{FF2B5EF4-FFF2-40B4-BE49-F238E27FC236}">
                    <a16:creationId xmlns:a16="http://schemas.microsoft.com/office/drawing/2014/main" xmlns="" id="{36E07A82-657F-4FF7-88AF-B93A968F7965}"/>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grpSp>
        <p:grpSp>
          <p:nvGrpSpPr>
            <p:cNvPr id="95" name="Group 94">
              <a:extLst>
                <a:ext uri="{FF2B5EF4-FFF2-40B4-BE49-F238E27FC236}">
                  <a16:creationId xmlns:a16="http://schemas.microsoft.com/office/drawing/2014/main" xmlns="" id="{B9BBFEF9-D843-49F1-9382-AF2855685F57}"/>
                </a:ext>
              </a:extLst>
            </p:cNvPr>
            <p:cNvGrpSpPr/>
            <p:nvPr/>
          </p:nvGrpSpPr>
          <p:grpSpPr>
            <a:xfrm>
              <a:off x="3932377" y="4966662"/>
              <a:ext cx="506449" cy="935795"/>
              <a:chOff x="12470968" y="4604322"/>
              <a:chExt cx="839142" cy="1550531"/>
            </a:xfrm>
          </p:grpSpPr>
          <p:grpSp>
            <p:nvGrpSpPr>
              <p:cNvPr id="96" name="Group 95">
                <a:extLst>
                  <a:ext uri="{FF2B5EF4-FFF2-40B4-BE49-F238E27FC236}">
                    <a16:creationId xmlns:a16="http://schemas.microsoft.com/office/drawing/2014/main" xmlns="" id="{B5A53FDC-4435-4C8F-900E-227254CAB58C}"/>
                  </a:ext>
                </a:extLst>
              </p:cNvPr>
              <p:cNvGrpSpPr/>
              <p:nvPr/>
            </p:nvGrpSpPr>
            <p:grpSpPr>
              <a:xfrm>
                <a:off x="12710801" y="4604322"/>
                <a:ext cx="471270" cy="1549314"/>
                <a:chOff x="2541356" y="1774680"/>
                <a:chExt cx="1106202" cy="3636668"/>
              </a:xfrm>
              <a:solidFill>
                <a:schemeClr val="bg1">
                  <a:lumMod val="75000"/>
                </a:schemeClr>
              </a:solidFill>
            </p:grpSpPr>
            <p:sp>
              <p:nvSpPr>
                <p:cNvPr id="103" name="Freeform: Shape 102">
                  <a:extLst>
                    <a:ext uri="{FF2B5EF4-FFF2-40B4-BE49-F238E27FC236}">
                      <a16:creationId xmlns:a16="http://schemas.microsoft.com/office/drawing/2014/main" xmlns="" id="{FF814D90-0C97-4607-AAC2-601330052B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solidFill>
                      <a:prstClr val="black"/>
                    </a:solidFill>
                  </a:endParaRPr>
                </a:p>
              </p:txBody>
            </p:sp>
            <p:sp>
              <p:nvSpPr>
                <p:cNvPr id="104" name="Freeform: Shape 103">
                  <a:extLst>
                    <a:ext uri="{FF2B5EF4-FFF2-40B4-BE49-F238E27FC236}">
                      <a16:creationId xmlns:a16="http://schemas.microsoft.com/office/drawing/2014/main" xmlns="" id="{5CDC986E-5166-4168-A33F-9175302338EE}"/>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solidFill>
                      <a:prstClr val="black"/>
                    </a:solidFill>
                  </a:endParaRPr>
                </a:p>
              </p:txBody>
            </p:sp>
            <p:sp>
              <p:nvSpPr>
                <p:cNvPr id="105" name="Freeform: Shape 104">
                  <a:extLst>
                    <a:ext uri="{FF2B5EF4-FFF2-40B4-BE49-F238E27FC236}">
                      <a16:creationId xmlns:a16="http://schemas.microsoft.com/office/drawing/2014/main" xmlns="" id="{736A043A-9882-426C-B69E-39C5C2F39485}"/>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solidFill>
                      <a:prstClr val="black"/>
                    </a:solidFill>
                  </a:endParaRPr>
                </a:p>
              </p:txBody>
            </p:sp>
            <p:sp>
              <p:nvSpPr>
                <p:cNvPr id="106" name="Freeform: Shape 105">
                  <a:extLst>
                    <a:ext uri="{FF2B5EF4-FFF2-40B4-BE49-F238E27FC236}">
                      <a16:creationId xmlns:a16="http://schemas.microsoft.com/office/drawing/2014/main" xmlns="" id="{9B57B04E-7E1C-41AF-8909-ACCAE3209E4B}"/>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solidFill>
                      <a:prstClr val="black"/>
                    </a:solidFill>
                  </a:endParaRPr>
                </a:p>
              </p:txBody>
            </p:sp>
            <p:sp>
              <p:nvSpPr>
                <p:cNvPr id="107" name="Freeform: Shape 106">
                  <a:extLst>
                    <a:ext uri="{FF2B5EF4-FFF2-40B4-BE49-F238E27FC236}">
                      <a16:creationId xmlns:a16="http://schemas.microsoft.com/office/drawing/2014/main" xmlns="" id="{7D4AEE08-715B-4FC1-9775-92666F4B3616}"/>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solidFill>
                      <a:prstClr val="black"/>
                    </a:solidFill>
                  </a:endParaRPr>
                </a:p>
              </p:txBody>
            </p:sp>
            <p:sp>
              <p:nvSpPr>
                <p:cNvPr id="108" name="Freeform: Shape 107">
                  <a:extLst>
                    <a:ext uri="{FF2B5EF4-FFF2-40B4-BE49-F238E27FC236}">
                      <a16:creationId xmlns:a16="http://schemas.microsoft.com/office/drawing/2014/main" xmlns="" id="{FCD750D4-4BDF-4312-B443-7EA98BBF00A1}"/>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solidFill>
                      <a:prstClr val="black"/>
                    </a:solidFill>
                  </a:endParaRPr>
                </a:p>
              </p:txBody>
            </p:sp>
            <p:sp>
              <p:nvSpPr>
                <p:cNvPr id="109" name="Freeform: Shape 108">
                  <a:extLst>
                    <a:ext uri="{FF2B5EF4-FFF2-40B4-BE49-F238E27FC236}">
                      <a16:creationId xmlns:a16="http://schemas.microsoft.com/office/drawing/2014/main" xmlns="" id="{DCEEE83C-0E65-4A03-8C83-3979F03318D8}"/>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solidFill>
                      <a:prstClr val="black"/>
                    </a:solidFill>
                  </a:endParaRPr>
                </a:p>
              </p:txBody>
            </p:sp>
            <p:sp>
              <p:nvSpPr>
                <p:cNvPr id="110" name="Freeform: Shape 109">
                  <a:extLst>
                    <a:ext uri="{FF2B5EF4-FFF2-40B4-BE49-F238E27FC236}">
                      <a16:creationId xmlns:a16="http://schemas.microsoft.com/office/drawing/2014/main" xmlns="" id="{5B47C86B-F4FF-4993-9645-5F42218A748E}"/>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solidFill>
                      <a:prstClr val="black"/>
                    </a:solidFill>
                  </a:endParaRPr>
                </a:p>
              </p:txBody>
            </p:sp>
            <p:sp>
              <p:nvSpPr>
                <p:cNvPr id="111" name="Freeform: Shape 110">
                  <a:extLst>
                    <a:ext uri="{FF2B5EF4-FFF2-40B4-BE49-F238E27FC236}">
                      <a16:creationId xmlns:a16="http://schemas.microsoft.com/office/drawing/2014/main" xmlns="" id="{F639E5E1-FF36-4933-A42A-22242275B7FF}"/>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solidFill>
                      <a:prstClr val="black"/>
                    </a:solidFill>
                  </a:endParaRPr>
                </a:p>
              </p:txBody>
            </p:sp>
            <p:sp>
              <p:nvSpPr>
                <p:cNvPr id="112" name="Freeform: Shape 111">
                  <a:extLst>
                    <a:ext uri="{FF2B5EF4-FFF2-40B4-BE49-F238E27FC236}">
                      <a16:creationId xmlns:a16="http://schemas.microsoft.com/office/drawing/2014/main" xmlns="" id="{AF475549-82D3-43D8-A2A1-63D1164F97F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solidFill>
                      <a:prstClr val="black"/>
                    </a:solidFill>
                  </a:endParaRPr>
                </a:p>
              </p:txBody>
            </p:sp>
            <p:sp>
              <p:nvSpPr>
                <p:cNvPr id="113" name="Freeform: Shape 112">
                  <a:extLst>
                    <a:ext uri="{FF2B5EF4-FFF2-40B4-BE49-F238E27FC236}">
                      <a16:creationId xmlns:a16="http://schemas.microsoft.com/office/drawing/2014/main" xmlns="" id="{2F4E196A-74CD-4206-A5DE-2AD96F4565D4}"/>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sp>
            <p:nvSpPr>
              <p:cNvPr id="97" name="Freeform: Shape 96">
                <a:extLst>
                  <a:ext uri="{FF2B5EF4-FFF2-40B4-BE49-F238E27FC236}">
                    <a16:creationId xmlns:a16="http://schemas.microsoft.com/office/drawing/2014/main" xmlns="" id="{EBD71692-1EB8-46F8-A5CA-39F79B85B6F4}"/>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nvGrpSpPr>
              <p:cNvPr id="98" name="Group 97">
                <a:extLst>
                  <a:ext uri="{FF2B5EF4-FFF2-40B4-BE49-F238E27FC236}">
                    <a16:creationId xmlns:a16="http://schemas.microsoft.com/office/drawing/2014/main" xmlns="" id="{0F30D081-E47B-4D97-90D7-82171E2A220B}"/>
                  </a:ext>
                </a:extLst>
              </p:cNvPr>
              <p:cNvGrpSpPr/>
              <p:nvPr/>
            </p:nvGrpSpPr>
            <p:grpSpPr>
              <a:xfrm>
                <a:off x="12470968" y="4620148"/>
                <a:ext cx="435759" cy="1352099"/>
                <a:chOff x="1968987" y="1811829"/>
                <a:chExt cx="1022846" cy="3173751"/>
              </a:xfrm>
              <a:solidFill>
                <a:schemeClr val="bg1"/>
              </a:solidFill>
            </p:grpSpPr>
            <p:sp>
              <p:nvSpPr>
                <p:cNvPr id="99" name="Freeform: Shape 98">
                  <a:extLst>
                    <a:ext uri="{FF2B5EF4-FFF2-40B4-BE49-F238E27FC236}">
                      <a16:creationId xmlns:a16="http://schemas.microsoft.com/office/drawing/2014/main" xmlns="" id="{CB864674-7548-4BA5-B680-15D239DEA13D}"/>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solidFill>
                      <a:prstClr val="black"/>
                    </a:solidFill>
                  </a:endParaRPr>
                </a:p>
              </p:txBody>
            </p:sp>
            <p:sp>
              <p:nvSpPr>
                <p:cNvPr id="100" name="Freeform: Shape 99">
                  <a:extLst>
                    <a:ext uri="{FF2B5EF4-FFF2-40B4-BE49-F238E27FC236}">
                      <a16:creationId xmlns:a16="http://schemas.microsoft.com/office/drawing/2014/main" xmlns="" id="{90FA0BA3-B5F1-4AB1-8120-BAD46A7B2B1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solidFill>
                      <a:prstClr val="black"/>
                    </a:solidFill>
                  </a:endParaRPr>
                </a:p>
              </p:txBody>
            </p:sp>
            <p:sp>
              <p:nvSpPr>
                <p:cNvPr id="101" name="Freeform: Shape 100">
                  <a:extLst>
                    <a:ext uri="{FF2B5EF4-FFF2-40B4-BE49-F238E27FC236}">
                      <a16:creationId xmlns:a16="http://schemas.microsoft.com/office/drawing/2014/main" xmlns="" id="{7688CEA0-5AFE-47D7-84ED-8C37C15B6D7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solidFill>
                      <a:prstClr val="black"/>
                    </a:solidFill>
                  </a:endParaRPr>
                </a:p>
              </p:txBody>
            </p:sp>
            <p:sp>
              <p:nvSpPr>
                <p:cNvPr id="102" name="Freeform: Shape 101">
                  <a:extLst>
                    <a:ext uri="{FF2B5EF4-FFF2-40B4-BE49-F238E27FC236}">
                      <a16:creationId xmlns:a16="http://schemas.microsoft.com/office/drawing/2014/main" xmlns="" id="{689940E3-41B4-407C-A403-D52373191327}"/>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solidFill>
                      <a:prstClr val="black"/>
                    </a:solidFill>
                  </a:endParaRPr>
                </a:p>
              </p:txBody>
            </p:sp>
          </p:grpSp>
        </p:grpSp>
      </p:grpSp>
      <p:grpSp>
        <p:nvGrpSpPr>
          <p:cNvPr id="130" name="Group 129">
            <a:extLst>
              <a:ext uri="{FF2B5EF4-FFF2-40B4-BE49-F238E27FC236}">
                <a16:creationId xmlns:a16="http://schemas.microsoft.com/office/drawing/2014/main" xmlns="" id="{6455E06B-1F39-4435-A88E-49A0BEE4344E}"/>
              </a:ext>
            </a:extLst>
          </p:cNvPr>
          <p:cNvGrpSpPr/>
          <p:nvPr userDrawn="1"/>
        </p:nvGrpSpPr>
        <p:grpSpPr>
          <a:xfrm>
            <a:off x="835670" y="4613596"/>
            <a:ext cx="432480" cy="909674"/>
            <a:chOff x="3554538" y="3240653"/>
            <a:chExt cx="1265482" cy="2661804"/>
          </a:xfrm>
        </p:grpSpPr>
        <p:cxnSp>
          <p:nvCxnSpPr>
            <p:cNvPr id="131" name="Straight Connector 130">
              <a:extLst>
                <a:ext uri="{FF2B5EF4-FFF2-40B4-BE49-F238E27FC236}">
                  <a16:creationId xmlns:a16="http://schemas.microsoft.com/office/drawing/2014/main" xmlns="" id="{85E4F8CF-89FD-4BEC-9A6B-746AC0CFA7A5}"/>
                </a:ext>
              </a:extLst>
            </p:cNvPr>
            <p:cNvCxnSpPr>
              <a:cxnSpLocks/>
            </p:cNvCxnSpPr>
            <p:nvPr/>
          </p:nvCxnSpPr>
          <p:spPr>
            <a:xfrm flipH="1" flipV="1">
              <a:off x="4030920" y="4338371"/>
              <a:ext cx="141951" cy="65663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16E3B0A3-9898-4F02-8B45-6F8FC64036F8}"/>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6DFF3308-04DB-4E73-8358-096F74C4545D}"/>
                </a:ext>
              </a:extLst>
            </p:cNvPr>
            <p:cNvCxnSpPr>
              <a:cxnSpLocks/>
            </p:cNvCxnSpPr>
            <p:nvPr/>
          </p:nvCxnSpPr>
          <p:spPr>
            <a:xfrm flipV="1">
              <a:off x="4179779" y="4275415"/>
              <a:ext cx="0" cy="712498"/>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xmlns="" id="{346BC297-A507-4854-B0C2-20FBF761D2B3}"/>
                </a:ext>
              </a:extLst>
            </p:cNvPr>
            <p:cNvGrpSpPr/>
            <p:nvPr userDrawn="1"/>
          </p:nvGrpSpPr>
          <p:grpSpPr>
            <a:xfrm>
              <a:off x="3554538" y="3240653"/>
              <a:ext cx="1265482" cy="1261388"/>
              <a:chOff x="3839004" y="3765377"/>
              <a:chExt cx="714810" cy="712498"/>
            </a:xfrm>
          </p:grpSpPr>
          <p:sp>
            <p:nvSpPr>
              <p:cNvPr id="154" name="Freeform: Shape 153">
                <a:extLst>
                  <a:ext uri="{FF2B5EF4-FFF2-40B4-BE49-F238E27FC236}">
                    <a16:creationId xmlns:a16="http://schemas.microsoft.com/office/drawing/2014/main" xmlns="" id="{233BF2A0-2247-4157-B685-518331BDE6CB}"/>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155" name="Freeform: Shape 154">
                <a:extLst>
                  <a:ext uri="{FF2B5EF4-FFF2-40B4-BE49-F238E27FC236}">
                    <a16:creationId xmlns:a16="http://schemas.microsoft.com/office/drawing/2014/main" xmlns="" id="{D7ADAAD4-B6D4-4BF7-A974-DAB39978061A}"/>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sp>
            <p:nvSpPr>
              <p:cNvPr id="156" name="Freeform: Shape 155">
                <a:extLst>
                  <a:ext uri="{FF2B5EF4-FFF2-40B4-BE49-F238E27FC236}">
                    <a16:creationId xmlns:a16="http://schemas.microsoft.com/office/drawing/2014/main" xmlns="" id="{7B491406-69C2-44DB-A5CD-88D8D1BEF0CF}"/>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solidFill>
                    <a:prstClr val="black"/>
                  </a:solidFill>
                </a:endParaRPr>
              </a:p>
            </p:txBody>
          </p:sp>
          <p:sp>
            <p:nvSpPr>
              <p:cNvPr id="157" name="Freeform: Shape 156">
                <a:extLst>
                  <a:ext uri="{FF2B5EF4-FFF2-40B4-BE49-F238E27FC236}">
                    <a16:creationId xmlns:a16="http://schemas.microsoft.com/office/drawing/2014/main" xmlns="" id="{73F74B2A-3CC0-4FB6-9B7E-2720B932037C}"/>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solidFill>
                    <a:prstClr val="black"/>
                  </a:solidFill>
                </a:endParaRPr>
              </a:p>
            </p:txBody>
          </p:sp>
        </p:grpSp>
        <p:grpSp>
          <p:nvGrpSpPr>
            <p:cNvPr id="135" name="Group 134">
              <a:extLst>
                <a:ext uri="{FF2B5EF4-FFF2-40B4-BE49-F238E27FC236}">
                  <a16:creationId xmlns:a16="http://schemas.microsoft.com/office/drawing/2014/main" xmlns="" id="{61A2B3D3-0BBA-407F-AE8C-CE2700182DA1}"/>
                </a:ext>
              </a:extLst>
            </p:cNvPr>
            <p:cNvGrpSpPr/>
            <p:nvPr/>
          </p:nvGrpSpPr>
          <p:grpSpPr>
            <a:xfrm>
              <a:off x="3932377" y="4966662"/>
              <a:ext cx="506449" cy="935795"/>
              <a:chOff x="12470968" y="4604322"/>
              <a:chExt cx="839142" cy="1550531"/>
            </a:xfrm>
          </p:grpSpPr>
          <p:grpSp>
            <p:nvGrpSpPr>
              <p:cNvPr id="136" name="Group 135">
                <a:extLst>
                  <a:ext uri="{FF2B5EF4-FFF2-40B4-BE49-F238E27FC236}">
                    <a16:creationId xmlns:a16="http://schemas.microsoft.com/office/drawing/2014/main" xmlns="" id="{DD14744D-0284-4519-A44A-80CAFA613277}"/>
                  </a:ext>
                </a:extLst>
              </p:cNvPr>
              <p:cNvGrpSpPr/>
              <p:nvPr/>
            </p:nvGrpSpPr>
            <p:grpSpPr>
              <a:xfrm>
                <a:off x="12710801" y="4604322"/>
                <a:ext cx="471270" cy="1549314"/>
                <a:chOff x="2541356" y="1774680"/>
                <a:chExt cx="1106202" cy="3636668"/>
              </a:xfrm>
              <a:solidFill>
                <a:schemeClr val="bg1">
                  <a:lumMod val="75000"/>
                </a:schemeClr>
              </a:solidFill>
            </p:grpSpPr>
            <p:sp>
              <p:nvSpPr>
                <p:cNvPr id="143" name="Freeform: Shape 142">
                  <a:extLst>
                    <a:ext uri="{FF2B5EF4-FFF2-40B4-BE49-F238E27FC236}">
                      <a16:creationId xmlns:a16="http://schemas.microsoft.com/office/drawing/2014/main" xmlns="" id="{8B7D02ED-1A26-4E8B-8912-6DDD6822FD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solidFill>
                      <a:prstClr val="black"/>
                    </a:solidFill>
                  </a:endParaRPr>
                </a:p>
              </p:txBody>
            </p:sp>
            <p:sp>
              <p:nvSpPr>
                <p:cNvPr id="144" name="Freeform: Shape 143">
                  <a:extLst>
                    <a:ext uri="{FF2B5EF4-FFF2-40B4-BE49-F238E27FC236}">
                      <a16:creationId xmlns:a16="http://schemas.microsoft.com/office/drawing/2014/main" xmlns="" id="{8E8DB34B-B88D-4347-B321-7D8FAF44FA1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solidFill>
                      <a:prstClr val="black"/>
                    </a:solidFill>
                  </a:endParaRPr>
                </a:p>
              </p:txBody>
            </p:sp>
            <p:sp>
              <p:nvSpPr>
                <p:cNvPr id="145" name="Freeform: Shape 144">
                  <a:extLst>
                    <a:ext uri="{FF2B5EF4-FFF2-40B4-BE49-F238E27FC236}">
                      <a16:creationId xmlns:a16="http://schemas.microsoft.com/office/drawing/2014/main" xmlns="" id="{7872BA3E-8AD2-4FD0-99B8-768D5AE20E0D}"/>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solidFill>
                      <a:prstClr val="black"/>
                    </a:solidFill>
                  </a:endParaRPr>
                </a:p>
              </p:txBody>
            </p:sp>
            <p:sp>
              <p:nvSpPr>
                <p:cNvPr id="146" name="Freeform: Shape 145">
                  <a:extLst>
                    <a:ext uri="{FF2B5EF4-FFF2-40B4-BE49-F238E27FC236}">
                      <a16:creationId xmlns:a16="http://schemas.microsoft.com/office/drawing/2014/main" xmlns="" id="{943D25C2-FE71-4163-9186-5BD8047B96F7}"/>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solidFill>
                      <a:prstClr val="black"/>
                    </a:solidFill>
                  </a:endParaRPr>
                </a:p>
              </p:txBody>
            </p:sp>
            <p:sp>
              <p:nvSpPr>
                <p:cNvPr id="147" name="Freeform: Shape 146">
                  <a:extLst>
                    <a:ext uri="{FF2B5EF4-FFF2-40B4-BE49-F238E27FC236}">
                      <a16:creationId xmlns:a16="http://schemas.microsoft.com/office/drawing/2014/main" xmlns="" id="{16E10B06-9365-4B69-A9B2-58D853DD4805}"/>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solidFill>
                      <a:prstClr val="black"/>
                    </a:solidFill>
                  </a:endParaRPr>
                </a:p>
              </p:txBody>
            </p:sp>
            <p:sp>
              <p:nvSpPr>
                <p:cNvPr id="148" name="Freeform: Shape 147">
                  <a:extLst>
                    <a:ext uri="{FF2B5EF4-FFF2-40B4-BE49-F238E27FC236}">
                      <a16:creationId xmlns:a16="http://schemas.microsoft.com/office/drawing/2014/main" xmlns="" id="{8D2508CC-9580-4CDC-B945-0527D9CD8BCF}"/>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solidFill>
                      <a:prstClr val="black"/>
                    </a:solidFill>
                  </a:endParaRPr>
                </a:p>
              </p:txBody>
            </p:sp>
            <p:sp>
              <p:nvSpPr>
                <p:cNvPr id="149" name="Freeform: Shape 148">
                  <a:extLst>
                    <a:ext uri="{FF2B5EF4-FFF2-40B4-BE49-F238E27FC236}">
                      <a16:creationId xmlns:a16="http://schemas.microsoft.com/office/drawing/2014/main" xmlns="" id="{9A6B4527-6C1D-4E70-B70D-060BB6FDCE5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solidFill>
                      <a:prstClr val="black"/>
                    </a:solidFill>
                  </a:endParaRPr>
                </a:p>
              </p:txBody>
            </p:sp>
            <p:sp>
              <p:nvSpPr>
                <p:cNvPr id="150" name="Freeform: Shape 149">
                  <a:extLst>
                    <a:ext uri="{FF2B5EF4-FFF2-40B4-BE49-F238E27FC236}">
                      <a16:creationId xmlns:a16="http://schemas.microsoft.com/office/drawing/2014/main" xmlns="" id="{BBF6ECC9-4158-4E48-87FB-675A6F827C3F}"/>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solidFill>
                      <a:prstClr val="black"/>
                    </a:solidFill>
                  </a:endParaRPr>
                </a:p>
              </p:txBody>
            </p:sp>
            <p:sp>
              <p:nvSpPr>
                <p:cNvPr id="151" name="Freeform: Shape 150">
                  <a:extLst>
                    <a:ext uri="{FF2B5EF4-FFF2-40B4-BE49-F238E27FC236}">
                      <a16:creationId xmlns:a16="http://schemas.microsoft.com/office/drawing/2014/main" xmlns="" id="{EF0C6BF0-8D21-43BB-A8C3-ADC1E2594500}"/>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solidFill>
                      <a:prstClr val="black"/>
                    </a:solidFill>
                  </a:endParaRPr>
                </a:p>
              </p:txBody>
            </p:sp>
            <p:sp>
              <p:nvSpPr>
                <p:cNvPr id="152" name="Freeform: Shape 151">
                  <a:extLst>
                    <a:ext uri="{FF2B5EF4-FFF2-40B4-BE49-F238E27FC236}">
                      <a16:creationId xmlns:a16="http://schemas.microsoft.com/office/drawing/2014/main" xmlns="" id="{5D793B9B-6AC8-4549-9ADB-1E3DF2E2FC4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solidFill>
                      <a:prstClr val="black"/>
                    </a:solidFill>
                  </a:endParaRPr>
                </a:p>
              </p:txBody>
            </p:sp>
            <p:sp>
              <p:nvSpPr>
                <p:cNvPr id="153" name="Freeform: Shape 152">
                  <a:extLst>
                    <a:ext uri="{FF2B5EF4-FFF2-40B4-BE49-F238E27FC236}">
                      <a16:creationId xmlns:a16="http://schemas.microsoft.com/office/drawing/2014/main" xmlns="" id="{4CEC876C-6B44-4AFA-B48D-6DFA5BCE9067}"/>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sp>
            <p:nvSpPr>
              <p:cNvPr id="137" name="Freeform: Shape 136">
                <a:extLst>
                  <a:ext uri="{FF2B5EF4-FFF2-40B4-BE49-F238E27FC236}">
                    <a16:creationId xmlns:a16="http://schemas.microsoft.com/office/drawing/2014/main" xmlns="" id="{D272DC14-6DAF-4A56-A5A6-221189C61401}"/>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solidFill>
                    <a:prstClr val="black"/>
                  </a:solidFill>
                </a:endParaRPr>
              </a:p>
            </p:txBody>
          </p:sp>
          <p:grpSp>
            <p:nvGrpSpPr>
              <p:cNvPr id="138" name="Group 137">
                <a:extLst>
                  <a:ext uri="{FF2B5EF4-FFF2-40B4-BE49-F238E27FC236}">
                    <a16:creationId xmlns:a16="http://schemas.microsoft.com/office/drawing/2014/main" xmlns="" id="{7901E2D7-C583-4CE2-8F51-5C524CC1CAA9}"/>
                  </a:ext>
                </a:extLst>
              </p:cNvPr>
              <p:cNvGrpSpPr/>
              <p:nvPr/>
            </p:nvGrpSpPr>
            <p:grpSpPr>
              <a:xfrm>
                <a:off x="12470968" y="4620148"/>
                <a:ext cx="435759" cy="1352099"/>
                <a:chOff x="1968987" y="1811829"/>
                <a:chExt cx="1022846" cy="3173751"/>
              </a:xfrm>
              <a:solidFill>
                <a:schemeClr val="bg1"/>
              </a:solidFill>
            </p:grpSpPr>
            <p:sp>
              <p:nvSpPr>
                <p:cNvPr id="139" name="Freeform: Shape 138">
                  <a:extLst>
                    <a:ext uri="{FF2B5EF4-FFF2-40B4-BE49-F238E27FC236}">
                      <a16:creationId xmlns:a16="http://schemas.microsoft.com/office/drawing/2014/main" xmlns="" id="{E6067227-37CF-4C14-B006-6E00ABFD280C}"/>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solidFill>
                      <a:prstClr val="black"/>
                    </a:solidFill>
                  </a:endParaRPr>
                </a:p>
              </p:txBody>
            </p:sp>
            <p:sp>
              <p:nvSpPr>
                <p:cNvPr id="140" name="Freeform: Shape 139">
                  <a:extLst>
                    <a:ext uri="{FF2B5EF4-FFF2-40B4-BE49-F238E27FC236}">
                      <a16:creationId xmlns:a16="http://schemas.microsoft.com/office/drawing/2014/main" xmlns="" id="{BE5BB590-239F-4213-8DC4-103945DFEB36}"/>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solidFill>
                      <a:prstClr val="black"/>
                    </a:solidFill>
                  </a:endParaRPr>
                </a:p>
              </p:txBody>
            </p:sp>
            <p:sp>
              <p:nvSpPr>
                <p:cNvPr id="141" name="Freeform: Shape 140">
                  <a:extLst>
                    <a:ext uri="{FF2B5EF4-FFF2-40B4-BE49-F238E27FC236}">
                      <a16:creationId xmlns:a16="http://schemas.microsoft.com/office/drawing/2014/main" xmlns="" id="{C7137044-11D7-4101-800A-6BE9664CBF2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solidFill>
                      <a:prstClr val="black"/>
                    </a:solidFill>
                  </a:endParaRPr>
                </a:p>
              </p:txBody>
            </p:sp>
            <p:sp>
              <p:nvSpPr>
                <p:cNvPr id="142" name="Freeform: Shape 141">
                  <a:extLst>
                    <a:ext uri="{FF2B5EF4-FFF2-40B4-BE49-F238E27FC236}">
                      <a16:creationId xmlns:a16="http://schemas.microsoft.com/office/drawing/2014/main" xmlns="" id="{4346DB45-5CD6-4EEB-AC2C-D34E208FF9E5}"/>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solidFill>
                      <a:prstClr val="black"/>
                    </a:solidFill>
                  </a:endParaRPr>
                </a:p>
              </p:txBody>
            </p:sp>
          </p:grpSp>
        </p:grpSp>
      </p:grpSp>
    </p:spTree>
    <p:extLst>
      <p:ext uri="{BB962C8B-B14F-4D97-AF65-F5344CB8AC3E}">
        <p14:creationId xmlns:p14="http://schemas.microsoft.com/office/powerpoint/2010/main" val="3167943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xmlns="" id="{01399AE7-7580-4588-9A58-718AB6B280AE}"/>
              </a:ext>
            </a:extLst>
          </p:cNvPr>
          <p:cNvSpPr/>
          <p:nvPr userDrawn="1"/>
        </p:nvSpPr>
        <p:spPr>
          <a:xfrm>
            <a:off x="342132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reeform: Shape 38">
            <a:extLst>
              <a:ext uri="{FF2B5EF4-FFF2-40B4-BE49-F238E27FC236}">
                <a16:creationId xmlns:a16="http://schemas.microsoft.com/office/drawing/2014/main" xmlns="" id="{7BB1D285-297C-40A8-BBFC-EB5A74F5BA1A}"/>
              </a:ext>
            </a:extLst>
          </p:cNvPr>
          <p:cNvSpPr/>
          <p:nvPr userDrawn="1"/>
        </p:nvSpPr>
        <p:spPr>
          <a:xfrm>
            <a:off x="624500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reeform: Shape 39">
            <a:extLst>
              <a:ext uri="{FF2B5EF4-FFF2-40B4-BE49-F238E27FC236}">
                <a16:creationId xmlns:a16="http://schemas.microsoft.com/office/drawing/2014/main" xmlns="" id="{8553E31C-BA12-49BE-A5AF-1A7FC60C7778}"/>
              </a:ext>
            </a:extLst>
          </p:cNvPr>
          <p:cNvSpPr/>
          <p:nvPr userDrawn="1"/>
        </p:nvSpPr>
        <p:spPr>
          <a:xfrm>
            <a:off x="906868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Freeform: Shape 36">
            <a:extLst>
              <a:ext uri="{FF2B5EF4-FFF2-40B4-BE49-F238E27FC236}">
                <a16:creationId xmlns:a16="http://schemas.microsoft.com/office/drawing/2014/main" xmlns="" id="{4EF596D5-CEC7-43FD-9951-E2A4B72BEBA2}"/>
              </a:ext>
            </a:extLst>
          </p:cNvPr>
          <p:cNvSpPr/>
          <p:nvPr userDrawn="1"/>
        </p:nvSpPr>
        <p:spPr>
          <a:xfrm>
            <a:off x="59764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Picture Placeholder 25">
            <a:extLst>
              <a:ext uri="{FF2B5EF4-FFF2-40B4-BE49-F238E27FC236}">
                <a16:creationId xmlns:a16="http://schemas.microsoft.com/office/drawing/2014/main" xmlns="" id="{93EE8531-7145-486E-BA3D-B8072229310C}"/>
              </a:ext>
            </a:extLst>
          </p:cNvPr>
          <p:cNvSpPr>
            <a:spLocks noGrp="1"/>
          </p:cNvSpPr>
          <p:nvPr>
            <p:ph type="pic" idx="1" hasCustomPrompt="1"/>
          </p:nvPr>
        </p:nvSpPr>
        <p:spPr>
          <a:xfrm>
            <a:off x="70931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27" name="Text Placeholder 9">
            <a:extLst>
              <a:ext uri="{FF2B5EF4-FFF2-40B4-BE49-F238E27FC236}">
                <a16:creationId xmlns:a16="http://schemas.microsoft.com/office/drawing/2014/main" xmlns="" id="{F25455DF-3371-4F9D-8C83-89E48289FAB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8" name="Picture Placeholder 27">
            <a:extLst>
              <a:ext uri="{FF2B5EF4-FFF2-40B4-BE49-F238E27FC236}">
                <a16:creationId xmlns:a16="http://schemas.microsoft.com/office/drawing/2014/main" xmlns="" id="{43B5B5EE-27E4-431A-96B6-4FC9F1861A7D}"/>
              </a:ext>
            </a:extLst>
          </p:cNvPr>
          <p:cNvSpPr>
            <a:spLocks noGrp="1"/>
          </p:cNvSpPr>
          <p:nvPr>
            <p:ph type="pic" idx="11" hasCustomPrompt="1"/>
          </p:nvPr>
        </p:nvSpPr>
        <p:spPr>
          <a:xfrm>
            <a:off x="353299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0" name="Picture Placeholder 29">
            <a:extLst>
              <a:ext uri="{FF2B5EF4-FFF2-40B4-BE49-F238E27FC236}">
                <a16:creationId xmlns:a16="http://schemas.microsoft.com/office/drawing/2014/main" xmlns="" id="{FDEDDEF1-98A5-42A9-8088-724EDFC85BF8}"/>
              </a:ext>
            </a:extLst>
          </p:cNvPr>
          <p:cNvSpPr>
            <a:spLocks noGrp="1"/>
          </p:cNvSpPr>
          <p:nvPr>
            <p:ph type="pic" idx="12" hasCustomPrompt="1"/>
          </p:nvPr>
        </p:nvSpPr>
        <p:spPr>
          <a:xfrm>
            <a:off x="635667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2" name="Picture Placeholder 31">
            <a:extLst>
              <a:ext uri="{FF2B5EF4-FFF2-40B4-BE49-F238E27FC236}">
                <a16:creationId xmlns:a16="http://schemas.microsoft.com/office/drawing/2014/main" xmlns="" id="{A573598F-7BB1-4E68-AF60-3D907666AA5D}"/>
              </a:ext>
            </a:extLst>
          </p:cNvPr>
          <p:cNvSpPr>
            <a:spLocks noGrp="1"/>
          </p:cNvSpPr>
          <p:nvPr>
            <p:ph type="pic" idx="13" hasCustomPrompt="1"/>
          </p:nvPr>
        </p:nvSpPr>
        <p:spPr>
          <a:xfrm>
            <a:off x="918035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41" name="Freeform: Shape 40">
            <a:extLst>
              <a:ext uri="{FF2B5EF4-FFF2-40B4-BE49-F238E27FC236}">
                <a16:creationId xmlns:a16="http://schemas.microsoft.com/office/drawing/2014/main" xmlns="" id="{CE191B04-08EE-4152-B9E5-26850CA8FC16}"/>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solidFill>
                <a:prstClr val="white"/>
              </a:solidFill>
            </a:endParaRPr>
          </a:p>
        </p:txBody>
      </p:sp>
      <p:sp>
        <p:nvSpPr>
          <p:cNvPr id="42" name="Freeform: Shape 41">
            <a:extLst>
              <a:ext uri="{FF2B5EF4-FFF2-40B4-BE49-F238E27FC236}">
                <a16:creationId xmlns:a16="http://schemas.microsoft.com/office/drawing/2014/main" xmlns="" id="{1B29FDF7-B457-481A-B4C1-27388BB35E88}"/>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solidFill>
                <a:prstClr val="white"/>
              </a:solidFill>
            </a:endParaRPr>
          </a:p>
        </p:txBody>
      </p:sp>
    </p:spTree>
    <p:extLst>
      <p:ext uri="{BB962C8B-B14F-4D97-AF65-F5344CB8AC3E}">
        <p14:creationId xmlns:p14="http://schemas.microsoft.com/office/powerpoint/2010/main" val="1323703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en-US" sz="2701">
              <a:solidFill>
                <a:prstClr val="black"/>
              </a:solidFill>
            </a:endParaRPr>
          </a:p>
        </p:txBody>
      </p:sp>
      <p:sp>
        <p:nvSpPr>
          <p:cNvPr id="4" name="Freeform: Shape 3">
            <a:extLst>
              <a:ext uri="{FF2B5EF4-FFF2-40B4-BE49-F238E27FC236}">
                <a16:creationId xmlns:a16="http://schemas.microsoft.com/office/drawing/2014/main" xmlns=""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en-US" sz="2701">
              <a:solidFill>
                <a:prstClr val="black"/>
              </a:solidFill>
            </a:endParaRPr>
          </a:p>
        </p:txBody>
      </p:sp>
      <p:sp>
        <p:nvSpPr>
          <p:cNvPr id="62" name="Picture Placeholder 61">
            <a:extLst>
              <a:ext uri="{FF2B5EF4-FFF2-40B4-BE49-F238E27FC236}">
                <a16:creationId xmlns:a16="http://schemas.microsoft.com/office/drawing/2014/main" xmlns=""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dirty="0"/>
              <a:t> </a:t>
            </a:r>
            <a:r>
              <a:rPr lang="en-US" altLang="ko-KR" dirty="0"/>
              <a:t>Send to Back</a:t>
            </a:r>
            <a:endParaRPr lang="ko-KR" altLang="en-US" dirty="0"/>
          </a:p>
        </p:txBody>
      </p:sp>
    </p:spTree>
    <p:extLst>
      <p:ext uri="{BB962C8B-B14F-4D97-AF65-F5344CB8AC3E}">
        <p14:creationId xmlns:p14="http://schemas.microsoft.com/office/powerpoint/2010/main" val="22746197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96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E4C200A-24A8-43AD-A980-E284C50657FD}"/>
              </a:ext>
            </a:extLst>
          </p:cNvPr>
          <p:cNvSpPr>
            <a:spLocks noGrp="1"/>
          </p:cNvSpPr>
          <p:nvPr>
            <p:ph type="pic" idx="1" hasCustomPrompt="1"/>
          </p:nvPr>
        </p:nvSpPr>
        <p:spPr>
          <a:xfrm>
            <a:off x="0" y="0"/>
            <a:ext cx="6113634"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7796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7D5CD35A-2A51-47DD-8590-C25AD44DBD7D}"/>
              </a:ext>
            </a:extLst>
          </p:cNvPr>
          <p:cNvSpPr>
            <a:spLocks noGrp="1"/>
          </p:cNvSpPr>
          <p:nvPr>
            <p:ph type="pic" idx="1" hasCustomPrompt="1"/>
          </p:nvPr>
        </p:nvSpPr>
        <p:spPr>
          <a:xfrm>
            <a:off x="-1" y="1"/>
            <a:ext cx="9258300" cy="5640313"/>
          </a:xfrm>
          <a:custGeom>
            <a:avLst/>
            <a:gdLst>
              <a:gd name="connsiteX0" fmla="*/ 0 w 9258300"/>
              <a:gd name="connsiteY0" fmla="*/ 0 h 5640313"/>
              <a:gd name="connsiteX1" fmla="*/ 7013091 w 9258300"/>
              <a:gd name="connsiteY1" fmla="*/ 0 h 5640313"/>
              <a:gd name="connsiteX2" fmla="*/ 7324470 w 9258300"/>
              <a:gd name="connsiteY2" fmla="*/ 37023 h 5640313"/>
              <a:gd name="connsiteX3" fmla="*/ 8868075 w 9258300"/>
              <a:gd name="connsiteY3" fmla="*/ 500361 h 5640313"/>
              <a:gd name="connsiteX4" fmla="*/ 8997708 w 9258300"/>
              <a:gd name="connsiteY4" fmla="*/ 601188 h 5640313"/>
              <a:gd name="connsiteX5" fmla="*/ 9172240 w 9258300"/>
              <a:gd name="connsiteY5" fmla="*/ 811026 h 5640313"/>
              <a:gd name="connsiteX6" fmla="*/ 9227368 w 9258300"/>
              <a:gd name="connsiteY6" fmla="*/ 921522 h 5640313"/>
              <a:gd name="connsiteX7" fmla="*/ 9258300 w 9258300"/>
              <a:gd name="connsiteY7" fmla="*/ 1095376 h 5640313"/>
              <a:gd name="connsiteX8" fmla="*/ 383700 w 9258300"/>
              <a:gd name="connsiteY8" fmla="*/ 5404804 h 5640313"/>
              <a:gd name="connsiteX9" fmla="*/ 0 w 9258300"/>
              <a:gd name="connsiteY9" fmla="*/ 5640313 h 56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00" h="5640313">
                <a:moveTo>
                  <a:pt x="0" y="0"/>
                </a:moveTo>
                <a:lnTo>
                  <a:pt x="7013091" y="0"/>
                </a:lnTo>
                <a:lnTo>
                  <a:pt x="7324470" y="37023"/>
                </a:lnTo>
                <a:cubicBezTo>
                  <a:pt x="7947501" y="121817"/>
                  <a:pt x="8511930" y="266553"/>
                  <a:pt x="8868075" y="500361"/>
                </a:cubicBezTo>
                <a:lnTo>
                  <a:pt x="8997708" y="601188"/>
                </a:lnTo>
                <a:lnTo>
                  <a:pt x="9172240" y="811026"/>
                </a:lnTo>
                <a:lnTo>
                  <a:pt x="9227368" y="921522"/>
                </a:lnTo>
                <a:cubicBezTo>
                  <a:pt x="9245774" y="976549"/>
                  <a:pt x="9256316" y="1034456"/>
                  <a:pt x="9258300" y="1095376"/>
                </a:cubicBezTo>
                <a:cubicBezTo>
                  <a:pt x="9258299" y="2714776"/>
                  <a:pt x="4656211" y="2868181"/>
                  <a:pt x="383700" y="5404804"/>
                </a:cubicBezTo>
                <a:lnTo>
                  <a:pt x="0" y="5640313"/>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05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3">
            <a:extLst>
              <a:ext uri="{FF2B5EF4-FFF2-40B4-BE49-F238E27FC236}">
                <a16:creationId xmlns:a16="http://schemas.microsoft.com/office/drawing/2014/main" xmlns="" id="{85E82A15-1989-4CB4-94AD-099C5BEDB3EA}"/>
              </a:ext>
            </a:extLst>
          </p:cNvPr>
          <p:cNvSpPr>
            <a:spLocks noGrp="1"/>
          </p:cNvSpPr>
          <p:nvPr>
            <p:ph type="pic" idx="1" hasCustomPrompt="1"/>
          </p:nvPr>
        </p:nvSpPr>
        <p:spPr>
          <a:xfrm>
            <a:off x="5344564" y="130767"/>
            <a:ext cx="6758507" cy="6596468"/>
          </a:xfrm>
          <a:custGeom>
            <a:avLst/>
            <a:gdLst>
              <a:gd name="connsiteX0" fmla="*/ 4271471 w 6758506"/>
              <a:gd name="connsiteY0" fmla="*/ 0 h 6596467"/>
              <a:gd name="connsiteX1" fmla="*/ 4351667 w 6758506"/>
              <a:gd name="connsiteY1" fmla="*/ 113994 h 6596467"/>
              <a:gd name="connsiteX2" fmla="*/ 4275691 w 6758506"/>
              <a:gd name="connsiteY2" fmla="*/ 417977 h 6596467"/>
              <a:gd name="connsiteX3" fmla="*/ 4225042 w 6758506"/>
              <a:gd name="connsiteY3" fmla="*/ 451753 h 6596467"/>
              <a:gd name="connsiteX4" fmla="*/ 4212379 w 6758506"/>
              <a:gd name="connsiteY4" fmla="*/ 396867 h 6596467"/>
              <a:gd name="connsiteX5" fmla="*/ 4220821 w 6758506"/>
              <a:gd name="connsiteY5" fmla="*/ 337759 h 6596467"/>
              <a:gd name="connsiteX6" fmla="*/ 4106859 w 6758506"/>
              <a:gd name="connsiteY6" fmla="*/ 557302 h 6596467"/>
              <a:gd name="connsiteX7" fmla="*/ 4165949 w 6758506"/>
              <a:gd name="connsiteY7" fmla="*/ 481307 h 6596467"/>
              <a:gd name="connsiteX8" fmla="*/ 4195495 w 6758506"/>
              <a:gd name="connsiteY8" fmla="*/ 464419 h 6596467"/>
              <a:gd name="connsiteX9" fmla="*/ 4229262 w 6758506"/>
              <a:gd name="connsiteY9" fmla="*/ 493972 h 6596467"/>
              <a:gd name="connsiteX10" fmla="*/ 4208158 w 6758506"/>
              <a:gd name="connsiteY10" fmla="*/ 515083 h 6596467"/>
              <a:gd name="connsiteX11" fmla="*/ 4191275 w 6758506"/>
              <a:gd name="connsiteY11" fmla="*/ 553079 h 6596467"/>
              <a:gd name="connsiteX12" fmla="*/ 4195495 w 6758506"/>
              <a:gd name="connsiteY12" fmla="*/ 650185 h 6596467"/>
              <a:gd name="connsiteX13" fmla="*/ 4161729 w 6758506"/>
              <a:gd name="connsiteY13" fmla="*/ 667074 h 6596467"/>
              <a:gd name="connsiteX14" fmla="*/ 4140625 w 6758506"/>
              <a:gd name="connsiteY14" fmla="*/ 688184 h 6596467"/>
              <a:gd name="connsiteX15" fmla="*/ 4187055 w 6758506"/>
              <a:gd name="connsiteY15" fmla="*/ 789510 h 6596467"/>
              <a:gd name="connsiteX16" fmla="*/ 4195495 w 6758506"/>
              <a:gd name="connsiteY16" fmla="*/ 793733 h 6596467"/>
              <a:gd name="connsiteX17" fmla="*/ 4199718 w 6758506"/>
              <a:gd name="connsiteY17" fmla="*/ 747291 h 6596467"/>
              <a:gd name="connsiteX18" fmla="*/ 4220821 w 6758506"/>
              <a:gd name="connsiteY18" fmla="*/ 721960 h 6596467"/>
              <a:gd name="connsiteX19" fmla="*/ 4237705 w 6758506"/>
              <a:gd name="connsiteY19" fmla="*/ 743069 h 6596467"/>
              <a:gd name="connsiteX20" fmla="*/ 4220821 w 6758506"/>
              <a:gd name="connsiteY20" fmla="*/ 903504 h 6596467"/>
              <a:gd name="connsiteX21" fmla="*/ 4330561 w 6758506"/>
              <a:gd name="connsiteY21" fmla="*/ 810621 h 6596467"/>
              <a:gd name="connsiteX22" fmla="*/ 4339004 w 6758506"/>
              <a:gd name="connsiteY22" fmla="*/ 785290 h 6596467"/>
              <a:gd name="connsiteX23" fmla="*/ 4385434 w 6758506"/>
              <a:gd name="connsiteY23" fmla="*/ 675519 h 6596467"/>
              <a:gd name="connsiteX24" fmla="*/ 4562707 w 6758506"/>
              <a:gd name="connsiteY24" fmla="*/ 531971 h 6596467"/>
              <a:gd name="connsiteX25" fmla="*/ 4626019 w 6758506"/>
              <a:gd name="connsiteY25" fmla="*/ 548859 h 6596467"/>
              <a:gd name="connsiteX26" fmla="*/ 4672449 w 6758506"/>
              <a:gd name="connsiteY26" fmla="*/ 709292 h 6596467"/>
              <a:gd name="connsiteX27" fmla="*/ 4710435 w 6758506"/>
              <a:gd name="connsiteY27" fmla="*/ 781068 h 6596467"/>
              <a:gd name="connsiteX28" fmla="*/ 4718878 w 6758506"/>
              <a:gd name="connsiteY28" fmla="*/ 882396 h 6596467"/>
              <a:gd name="connsiteX29" fmla="*/ 4710435 w 6758506"/>
              <a:gd name="connsiteY29" fmla="*/ 962611 h 6596467"/>
              <a:gd name="connsiteX30" fmla="*/ 4799074 w 6758506"/>
              <a:gd name="connsiteY30" fmla="*/ 941503 h 6596467"/>
              <a:gd name="connsiteX31" fmla="*/ 4997451 w 6758506"/>
              <a:gd name="connsiteY31" fmla="*/ 793733 h 6596467"/>
              <a:gd name="connsiteX32" fmla="*/ 5048100 w 6758506"/>
              <a:gd name="connsiteY32" fmla="*/ 810621 h 6596467"/>
              <a:gd name="connsiteX33" fmla="*/ 5064983 w 6758506"/>
              <a:gd name="connsiteY33" fmla="*/ 835952 h 6596467"/>
              <a:gd name="connsiteX34" fmla="*/ 5073427 w 6758506"/>
              <a:gd name="connsiteY34" fmla="*/ 954169 h 6596467"/>
              <a:gd name="connsiteX35" fmla="*/ 4887711 w 6758506"/>
              <a:gd name="connsiteY35" fmla="*/ 1063940 h 6596467"/>
              <a:gd name="connsiteX36" fmla="*/ 4862385 w 6758506"/>
              <a:gd name="connsiteY36" fmla="*/ 1101939 h 6596467"/>
              <a:gd name="connsiteX37" fmla="*/ 4790631 w 6758506"/>
              <a:gd name="connsiteY37" fmla="*/ 1131492 h 6596467"/>
              <a:gd name="connsiteX38" fmla="*/ 4756865 w 6758506"/>
              <a:gd name="connsiteY38" fmla="*/ 1131492 h 6596467"/>
              <a:gd name="connsiteX39" fmla="*/ 4761085 w 6758506"/>
              <a:gd name="connsiteY39" fmla="*/ 1161046 h 6596467"/>
              <a:gd name="connsiteX40" fmla="*/ 4756865 w 6758506"/>
              <a:gd name="connsiteY40" fmla="*/ 1199045 h 6596467"/>
              <a:gd name="connsiteX41" fmla="*/ 4765305 w 6758506"/>
              <a:gd name="connsiteY41" fmla="*/ 1237041 h 6596467"/>
              <a:gd name="connsiteX42" fmla="*/ 4697772 w 6758506"/>
              <a:gd name="connsiteY42" fmla="*/ 1304593 h 6596467"/>
              <a:gd name="connsiteX43" fmla="*/ 4693552 w 6758506"/>
              <a:gd name="connsiteY43" fmla="*/ 1359480 h 6596467"/>
              <a:gd name="connsiteX44" fmla="*/ 4773748 w 6758506"/>
              <a:gd name="connsiteY44" fmla="*/ 1372146 h 6596467"/>
              <a:gd name="connsiteX45" fmla="*/ 4866607 w 6758506"/>
              <a:gd name="connsiteY45" fmla="*/ 1308816 h 6596467"/>
              <a:gd name="connsiteX46" fmla="*/ 4997451 w 6758506"/>
              <a:gd name="connsiteY46" fmla="*/ 1177934 h 6596467"/>
              <a:gd name="connsiteX47" fmla="*/ 5170505 w 6758506"/>
              <a:gd name="connsiteY47" fmla="*/ 1025944 h 6596467"/>
              <a:gd name="connsiteX48" fmla="*/ 5208493 w 6758506"/>
              <a:gd name="connsiteY48" fmla="*/ 1017498 h 6596467"/>
              <a:gd name="connsiteX49" fmla="*/ 5242259 w 6758506"/>
              <a:gd name="connsiteY49" fmla="*/ 979500 h 6596467"/>
              <a:gd name="connsiteX50" fmla="*/ 5259142 w 6758506"/>
              <a:gd name="connsiteY50" fmla="*/ 954169 h 6596467"/>
              <a:gd name="connsiteX51" fmla="*/ 5440637 w 6758506"/>
              <a:gd name="connsiteY51" fmla="*/ 810621 h 6596467"/>
              <a:gd name="connsiteX52" fmla="*/ 5693886 w 6758506"/>
              <a:gd name="connsiteY52" fmla="*/ 595301 h 6596467"/>
              <a:gd name="connsiteX53" fmla="*/ 5740315 w 6758506"/>
              <a:gd name="connsiteY53" fmla="*/ 565745 h 6596467"/>
              <a:gd name="connsiteX54" fmla="*/ 5778303 w 6758506"/>
              <a:gd name="connsiteY54" fmla="*/ 620632 h 6596467"/>
              <a:gd name="connsiteX55" fmla="*/ 5795185 w 6758506"/>
              <a:gd name="connsiteY55" fmla="*/ 751514 h 6596467"/>
              <a:gd name="connsiteX56" fmla="*/ 5731873 w 6758506"/>
              <a:gd name="connsiteY56" fmla="*/ 848620 h 6596467"/>
              <a:gd name="connsiteX57" fmla="*/ 5698107 w 6758506"/>
              <a:gd name="connsiteY57" fmla="*/ 869728 h 6596467"/>
              <a:gd name="connsiteX58" fmla="*/ 5609470 w 6758506"/>
              <a:gd name="connsiteY58" fmla="*/ 924615 h 6596467"/>
              <a:gd name="connsiteX59" fmla="*/ 5605249 w 6758506"/>
              <a:gd name="connsiteY59" fmla="*/ 979500 h 6596467"/>
              <a:gd name="connsiteX60" fmla="*/ 5609470 w 6758506"/>
              <a:gd name="connsiteY60" fmla="*/ 1009055 h 6596467"/>
              <a:gd name="connsiteX61" fmla="*/ 5575703 w 6758506"/>
              <a:gd name="connsiteY61" fmla="*/ 1004833 h 6596467"/>
              <a:gd name="connsiteX62" fmla="*/ 5512391 w 6758506"/>
              <a:gd name="connsiteY62" fmla="*/ 1025944 h 6596467"/>
              <a:gd name="connsiteX63" fmla="*/ 5373105 w 6758506"/>
              <a:gd name="connsiteY63" fmla="*/ 1232818 h 6596467"/>
              <a:gd name="connsiteX64" fmla="*/ 5322455 w 6758506"/>
              <a:gd name="connsiteY64" fmla="*/ 1329924 h 6596467"/>
              <a:gd name="connsiteX65" fmla="*/ 5330895 w 6758506"/>
              <a:gd name="connsiteY65" fmla="*/ 1351035 h 6596467"/>
              <a:gd name="connsiteX66" fmla="*/ 5381545 w 6758506"/>
              <a:gd name="connsiteY66" fmla="*/ 1359480 h 6596467"/>
              <a:gd name="connsiteX67" fmla="*/ 5402651 w 6758506"/>
              <a:gd name="connsiteY67" fmla="*/ 1329924 h 6596467"/>
              <a:gd name="connsiteX68" fmla="*/ 5427975 w 6758506"/>
              <a:gd name="connsiteY68" fmla="*/ 1275040 h 6596467"/>
              <a:gd name="connsiteX69" fmla="*/ 5601029 w 6758506"/>
              <a:gd name="connsiteY69" fmla="*/ 1131492 h 6596467"/>
              <a:gd name="connsiteX70" fmla="*/ 5647457 w 6758506"/>
              <a:gd name="connsiteY70" fmla="*/ 1123047 h 6596467"/>
              <a:gd name="connsiteX71" fmla="*/ 5723433 w 6758506"/>
              <a:gd name="connsiteY71" fmla="*/ 1097716 h 6596467"/>
              <a:gd name="connsiteX72" fmla="*/ 5820511 w 6758506"/>
              <a:gd name="connsiteY72" fmla="*/ 1101939 h 6596467"/>
              <a:gd name="connsiteX73" fmla="*/ 5850058 w 6758506"/>
              <a:gd name="connsiteY73" fmla="*/ 1101939 h 6596467"/>
              <a:gd name="connsiteX74" fmla="*/ 5972461 w 6758506"/>
              <a:gd name="connsiteY74" fmla="*/ 996388 h 6596467"/>
              <a:gd name="connsiteX75" fmla="*/ 6213047 w 6758506"/>
              <a:gd name="connsiteY75" fmla="*/ 768402 h 6596467"/>
              <a:gd name="connsiteX76" fmla="*/ 6390322 w 6758506"/>
              <a:gd name="connsiteY76" fmla="*/ 620632 h 6596467"/>
              <a:gd name="connsiteX77" fmla="*/ 6424089 w 6758506"/>
              <a:gd name="connsiteY77" fmla="*/ 569968 h 6596467"/>
              <a:gd name="connsiteX78" fmla="*/ 6487401 w 6758506"/>
              <a:gd name="connsiteY78" fmla="*/ 527749 h 6596467"/>
              <a:gd name="connsiteX79" fmla="*/ 6512725 w 6758506"/>
              <a:gd name="connsiteY79" fmla="*/ 510861 h 6596467"/>
              <a:gd name="connsiteX80" fmla="*/ 6567597 w 6758506"/>
              <a:gd name="connsiteY80" fmla="*/ 409532 h 6596467"/>
              <a:gd name="connsiteX81" fmla="*/ 6630910 w 6758506"/>
              <a:gd name="connsiteY81" fmla="*/ 354648 h 6596467"/>
              <a:gd name="connsiteX82" fmla="*/ 6694221 w 6758506"/>
              <a:gd name="connsiteY82" fmla="*/ 384201 h 6596467"/>
              <a:gd name="connsiteX83" fmla="*/ 6706883 w 6758506"/>
              <a:gd name="connsiteY83" fmla="*/ 413755 h 6596467"/>
              <a:gd name="connsiteX84" fmla="*/ 6744870 w 6758506"/>
              <a:gd name="connsiteY84" fmla="*/ 519303 h 6596467"/>
              <a:gd name="connsiteX85" fmla="*/ 6576037 w 6758506"/>
              <a:gd name="connsiteY85" fmla="*/ 721960 h 6596467"/>
              <a:gd name="connsiteX86" fmla="*/ 6525388 w 6758506"/>
              <a:gd name="connsiteY86" fmla="*/ 768402 h 6596467"/>
              <a:gd name="connsiteX87" fmla="*/ 6343893 w 6758506"/>
              <a:gd name="connsiteY87" fmla="*/ 1021721 h 6596467"/>
              <a:gd name="connsiteX88" fmla="*/ 6293243 w 6758506"/>
              <a:gd name="connsiteY88" fmla="*/ 1165269 h 6596467"/>
              <a:gd name="connsiteX89" fmla="*/ 6267919 w 6758506"/>
              <a:gd name="connsiteY89" fmla="*/ 1224376 h 6596467"/>
              <a:gd name="connsiteX90" fmla="*/ 6263697 w 6758506"/>
              <a:gd name="connsiteY90" fmla="*/ 1245486 h 6596467"/>
              <a:gd name="connsiteX91" fmla="*/ 6284802 w 6758506"/>
              <a:gd name="connsiteY91" fmla="*/ 1245486 h 6596467"/>
              <a:gd name="connsiteX92" fmla="*/ 6436751 w 6758506"/>
              <a:gd name="connsiteY92" fmla="*/ 1110382 h 6596467"/>
              <a:gd name="connsiteX93" fmla="*/ 6618247 w 6758506"/>
              <a:gd name="connsiteY93" fmla="*/ 869728 h 6596467"/>
              <a:gd name="connsiteX94" fmla="*/ 6626687 w 6758506"/>
              <a:gd name="connsiteY94" fmla="*/ 857063 h 6596467"/>
              <a:gd name="connsiteX95" fmla="*/ 6694221 w 6758506"/>
              <a:gd name="connsiteY95" fmla="*/ 827509 h 6596467"/>
              <a:gd name="connsiteX96" fmla="*/ 6698443 w 6758506"/>
              <a:gd name="connsiteY96" fmla="*/ 903504 h 6596467"/>
              <a:gd name="connsiteX97" fmla="*/ 6639351 w 6758506"/>
              <a:gd name="connsiteY97" fmla="*/ 1000610 h 6596467"/>
              <a:gd name="connsiteX98" fmla="*/ 6491621 w 6758506"/>
              <a:gd name="connsiteY98" fmla="*/ 1220153 h 6596467"/>
              <a:gd name="connsiteX99" fmla="*/ 6487401 w 6758506"/>
              <a:gd name="connsiteY99" fmla="*/ 1300371 h 6596467"/>
              <a:gd name="connsiteX100" fmla="*/ 6525388 w 6758506"/>
              <a:gd name="connsiteY100" fmla="*/ 1367923 h 6596467"/>
              <a:gd name="connsiteX101" fmla="*/ 6533831 w 6758506"/>
              <a:gd name="connsiteY101" fmla="*/ 1422810 h 6596467"/>
              <a:gd name="connsiteX102" fmla="*/ 6495841 w 6758506"/>
              <a:gd name="connsiteY102" fmla="*/ 1435475 h 6596467"/>
              <a:gd name="connsiteX103" fmla="*/ 6457855 w 6758506"/>
              <a:gd name="connsiteY103" fmla="*/ 1431253 h 6596467"/>
              <a:gd name="connsiteX104" fmla="*/ 6466297 w 6758506"/>
              <a:gd name="connsiteY104" fmla="*/ 1439696 h 6596467"/>
              <a:gd name="connsiteX105" fmla="*/ 6457855 w 6758506"/>
              <a:gd name="connsiteY105" fmla="*/ 1557912 h 6596467"/>
              <a:gd name="connsiteX106" fmla="*/ 6394542 w 6758506"/>
              <a:gd name="connsiteY106" fmla="*/ 1587466 h 6596467"/>
              <a:gd name="connsiteX107" fmla="*/ 6369219 w 6758506"/>
              <a:gd name="connsiteY107" fmla="*/ 1739458 h 6596467"/>
              <a:gd name="connsiteX108" fmla="*/ 6364998 w 6758506"/>
              <a:gd name="connsiteY108" fmla="*/ 1794343 h 6596467"/>
              <a:gd name="connsiteX109" fmla="*/ 6386101 w 6758506"/>
              <a:gd name="connsiteY109" fmla="*/ 1836562 h 6596467"/>
              <a:gd name="connsiteX110" fmla="*/ 6449415 w 6758506"/>
              <a:gd name="connsiteY110" fmla="*/ 1760567 h 6596467"/>
              <a:gd name="connsiteX111" fmla="*/ 6457855 w 6758506"/>
              <a:gd name="connsiteY111" fmla="*/ 1709903 h 6596467"/>
              <a:gd name="connsiteX112" fmla="*/ 6462075 w 6758506"/>
              <a:gd name="connsiteY112" fmla="*/ 1650796 h 6596467"/>
              <a:gd name="connsiteX113" fmla="*/ 6462075 w 6758506"/>
              <a:gd name="connsiteY113" fmla="*/ 1629685 h 6596467"/>
              <a:gd name="connsiteX114" fmla="*/ 6550714 w 6758506"/>
              <a:gd name="connsiteY114" fmla="*/ 1646573 h 6596467"/>
              <a:gd name="connsiteX115" fmla="*/ 6550714 w 6758506"/>
              <a:gd name="connsiteY115" fmla="*/ 1684572 h 6596467"/>
              <a:gd name="connsiteX116" fmla="*/ 6529608 w 6758506"/>
              <a:gd name="connsiteY116" fmla="*/ 1785900 h 6596467"/>
              <a:gd name="connsiteX117" fmla="*/ 6525388 w 6758506"/>
              <a:gd name="connsiteY117" fmla="*/ 1802788 h 6596467"/>
              <a:gd name="connsiteX118" fmla="*/ 6428309 w 6758506"/>
              <a:gd name="connsiteY118" fmla="*/ 2001220 h 6596467"/>
              <a:gd name="connsiteX119" fmla="*/ 6398765 w 6758506"/>
              <a:gd name="connsiteY119" fmla="*/ 2043439 h 6596467"/>
              <a:gd name="connsiteX120" fmla="*/ 6314346 w 6758506"/>
              <a:gd name="connsiteY120" fmla="*/ 2165879 h 6596467"/>
              <a:gd name="connsiteX121" fmla="*/ 6297463 w 6758506"/>
              <a:gd name="connsiteY121" fmla="*/ 2199655 h 6596467"/>
              <a:gd name="connsiteX122" fmla="*/ 6263697 w 6758506"/>
              <a:gd name="connsiteY122" fmla="*/ 2275650 h 6596467"/>
              <a:gd name="connsiteX123" fmla="*/ 6314346 w 6758506"/>
              <a:gd name="connsiteY123" fmla="*/ 2368533 h 6596467"/>
              <a:gd name="connsiteX124" fmla="*/ 6331229 w 6758506"/>
              <a:gd name="connsiteY124" fmla="*/ 2499415 h 6596467"/>
              <a:gd name="connsiteX125" fmla="*/ 6073761 w 6758506"/>
              <a:gd name="connsiteY125" fmla="*/ 2870948 h 6596467"/>
              <a:gd name="connsiteX126" fmla="*/ 5972461 w 6758506"/>
              <a:gd name="connsiteY126" fmla="*/ 2989165 h 6596467"/>
              <a:gd name="connsiteX127" fmla="*/ 5871161 w 6758506"/>
              <a:gd name="connsiteY127" fmla="*/ 3060938 h 6596467"/>
              <a:gd name="connsiteX128" fmla="*/ 5837395 w 6758506"/>
              <a:gd name="connsiteY128" fmla="*/ 3103159 h 6596467"/>
              <a:gd name="connsiteX129" fmla="*/ 5719213 w 6758506"/>
              <a:gd name="connsiteY129" fmla="*/ 3322702 h 6596467"/>
              <a:gd name="connsiteX130" fmla="*/ 5812069 w 6758506"/>
              <a:gd name="connsiteY130" fmla="*/ 3339590 h 6596467"/>
              <a:gd name="connsiteX131" fmla="*/ 5850058 w 6758506"/>
              <a:gd name="connsiteY131" fmla="*/ 3326924 h 6596467"/>
              <a:gd name="connsiteX132" fmla="*/ 5947135 w 6758506"/>
              <a:gd name="connsiteY132" fmla="*/ 3145378 h 6596467"/>
              <a:gd name="connsiteX133" fmla="*/ 6052657 w 6758506"/>
              <a:gd name="connsiteY133" fmla="*/ 3044049 h 6596467"/>
              <a:gd name="connsiteX134" fmla="*/ 6103307 w 6758506"/>
              <a:gd name="connsiteY134" fmla="*/ 2989165 h 6596467"/>
              <a:gd name="connsiteX135" fmla="*/ 6246813 w 6758506"/>
              <a:gd name="connsiteY135" fmla="*/ 2723181 h 6596467"/>
              <a:gd name="connsiteX136" fmla="*/ 6305905 w 6758506"/>
              <a:gd name="connsiteY136" fmla="*/ 2672516 h 6596467"/>
              <a:gd name="connsiteX137" fmla="*/ 6289023 w 6758506"/>
              <a:gd name="connsiteY137" fmla="*/ 2820287 h 6596467"/>
              <a:gd name="connsiteX138" fmla="*/ 6221489 w 6758506"/>
              <a:gd name="connsiteY138" fmla="*/ 3022941 h 6596467"/>
              <a:gd name="connsiteX139" fmla="*/ 6141293 w 6758506"/>
              <a:gd name="connsiteY139" fmla="*/ 3141155 h 6596467"/>
              <a:gd name="connsiteX140" fmla="*/ 6006227 w 6758506"/>
              <a:gd name="connsiteY140" fmla="*/ 3301591 h 6596467"/>
              <a:gd name="connsiteX141" fmla="*/ 5989344 w 6758506"/>
              <a:gd name="connsiteY141" fmla="*/ 3322702 h 6596467"/>
              <a:gd name="connsiteX142" fmla="*/ 5904928 w 6758506"/>
              <a:gd name="connsiteY142" fmla="*/ 3424028 h 6596467"/>
              <a:gd name="connsiteX143" fmla="*/ 5803629 w 6758506"/>
              <a:gd name="connsiteY143" fmla="*/ 3525356 h 6596467"/>
              <a:gd name="connsiteX144" fmla="*/ 5799409 w 6758506"/>
              <a:gd name="connsiteY144" fmla="*/ 3546467 h 6596467"/>
              <a:gd name="connsiteX145" fmla="*/ 5765642 w 6758506"/>
              <a:gd name="connsiteY145" fmla="*/ 3567575 h 6596467"/>
              <a:gd name="connsiteX146" fmla="*/ 5710769 w 6758506"/>
              <a:gd name="connsiteY146" fmla="*/ 3567575 h 6596467"/>
              <a:gd name="connsiteX147" fmla="*/ 5622133 w 6758506"/>
              <a:gd name="connsiteY147" fmla="*/ 3647793 h 6596467"/>
              <a:gd name="connsiteX148" fmla="*/ 5609470 w 6758506"/>
              <a:gd name="connsiteY148" fmla="*/ 3681569 h 6596467"/>
              <a:gd name="connsiteX149" fmla="*/ 5571483 w 6758506"/>
              <a:gd name="connsiteY149" fmla="*/ 3740679 h 6596467"/>
              <a:gd name="connsiteX150" fmla="*/ 5516613 w 6758506"/>
              <a:gd name="connsiteY150" fmla="*/ 3787120 h 6596467"/>
              <a:gd name="connsiteX151" fmla="*/ 5516613 w 6758506"/>
              <a:gd name="connsiteY151" fmla="*/ 3863116 h 6596467"/>
              <a:gd name="connsiteX152" fmla="*/ 5503951 w 6758506"/>
              <a:gd name="connsiteY152" fmla="*/ 3896892 h 6596467"/>
              <a:gd name="connsiteX153" fmla="*/ 5436417 w 6758506"/>
              <a:gd name="connsiteY153" fmla="*/ 3968664 h 6596467"/>
              <a:gd name="connsiteX154" fmla="*/ 5402651 w 6758506"/>
              <a:gd name="connsiteY154" fmla="*/ 3968664 h 6596467"/>
              <a:gd name="connsiteX155" fmla="*/ 5309791 w 6758506"/>
              <a:gd name="connsiteY155" fmla="*/ 3905335 h 6596467"/>
              <a:gd name="connsiteX156" fmla="*/ 5259142 w 6758506"/>
              <a:gd name="connsiteY156" fmla="*/ 3888446 h 6596467"/>
              <a:gd name="connsiteX157" fmla="*/ 5242259 w 6758506"/>
              <a:gd name="connsiteY157" fmla="*/ 3930668 h 6596467"/>
              <a:gd name="connsiteX158" fmla="*/ 5208493 w 6758506"/>
              <a:gd name="connsiteY158" fmla="*/ 3981330 h 6596467"/>
              <a:gd name="connsiteX159" fmla="*/ 5026997 w 6758506"/>
              <a:gd name="connsiteY159" fmla="*/ 4162876 h 6596467"/>
              <a:gd name="connsiteX160" fmla="*/ 4955243 w 6758506"/>
              <a:gd name="connsiteY160" fmla="*/ 4243094 h 6596467"/>
              <a:gd name="connsiteX161" fmla="*/ 4845501 w 6758506"/>
              <a:gd name="connsiteY161" fmla="*/ 4331755 h 6596467"/>
              <a:gd name="connsiteX162" fmla="*/ 4701995 w 6758506"/>
              <a:gd name="connsiteY162" fmla="*/ 4449971 h 6596467"/>
              <a:gd name="connsiteX163" fmla="*/ 4642903 w 6758506"/>
              <a:gd name="connsiteY163" fmla="*/ 4513301 h 6596467"/>
              <a:gd name="connsiteX164" fmla="*/ 4398094 w 6758506"/>
              <a:gd name="connsiteY164" fmla="*/ 4737066 h 6596467"/>
              <a:gd name="connsiteX165" fmla="*/ 4385434 w 6758506"/>
              <a:gd name="connsiteY165" fmla="*/ 4758175 h 6596467"/>
              <a:gd name="connsiteX166" fmla="*/ 4360108 w 6758506"/>
              <a:gd name="connsiteY166" fmla="*/ 4838392 h 6596467"/>
              <a:gd name="connsiteX167" fmla="*/ 4246145 w 6758506"/>
              <a:gd name="connsiteY167" fmla="*/ 5007273 h 6596467"/>
              <a:gd name="connsiteX168" fmla="*/ 4174392 w 6758506"/>
              <a:gd name="connsiteY168" fmla="*/ 5074823 h 6596467"/>
              <a:gd name="connsiteX169" fmla="*/ 4149066 w 6758506"/>
              <a:gd name="connsiteY169" fmla="*/ 5104379 h 6596467"/>
              <a:gd name="connsiteX170" fmla="*/ 4051989 w 6758506"/>
              <a:gd name="connsiteY170" fmla="*/ 5188817 h 6596467"/>
              <a:gd name="connsiteX171" fmla="*/ 4026663 w 6758506"/>
              <a:gd name="connsiteY171" fmla="*/ 5197262 h 6596467"/>
              <a:gd name="connsiteX172" fmla="*/ 4026663 w 6758506"/>
              <a:gd name="connsiteY172" fmla="*/ 5218371 h 6596467"/>
              <a:gd name="connsiteX173" fmla="*/ 4039326 w 6758506"/>
              <a:gd name="connsiteY173" fmla="*/ 5290146 h 6596467"/>
              <a:gd name="connsiteX174" fmla="*/ 4001339 w 6758506"/>
              <a:gd name="connsiteY174" fmla="*/ 5437916 h 6596467"/>
              <a:gd name="connsiteX175" fmla="*/ 3946467 w 6758506"/>
              <a:gd name="connsiteY175" fmla="*/ 5497023 h 6596467"/>
              <a:gd name="connsiteX176" fmla="*/ 3866271 w 6758506"/>
              <a:gd name="connsiteY176" fmla="*/ 5573018 h 6596467"/>
              <a:gd name="connsiteX177" fmla="*/ 3815621 w 6758506"/>
              <a:gd name="connsiteY177" fmla="*/ 5602572 h 6596467"/>
              <a:gd name="connsiteX178" fmla="*/ 3786077 w 6758506"/>
              <a:gd name="connsiteY178" fmla="*/ 5653236 h 6596467"/>
              <a:gd name="connsiteX179" fmla="*/ 3735427 w 6758506"/>
              <a:gd name="connsiteY179" fmla="*/ 5699678 h 6596467"/>
              <a:gd name="connsiteX180" fmla="*/ 3731205 w 6758506"/>
              <a:gd name="connsiteY180" fmla="*/ 5703900 h 6596467"/>
              <a:gd name="connsiteX181" fmla="*/ 3553932 w 6758506"/>
              <a:gd name="connsiteY181" fmla="*/ 5830560 h 6596467"/>
              <a:gd name="connsiteX182" fmla="*/ 3528606 w 6758506"/>
              <a:gd name="connsiteY182" fmla="*/ 5931886 h 6596467"/>
              <a:gd name="connsiteX183" fmla="*/ 3507502 w 6758506"/>
              <a:gd name="connsiteY183" fmla="*/ 5990995 h 6596467"/>
              <a:gd name="connsiteX184" fmla="*/ 3363994 w 6758506"/>
              <a:gd name="connsiteY184" fmla="*/ 6138763 h 6596467"/>
              <a:gd name="connsiteX185" fmla="*/ 3300681 w 6758506"/>
              <a:gd name="connsiteY185" fmla="*/ 6223203 h 6596467"/>
              <a:gd name="connsiteX186" fmla="*/ 3212044 w 6758506"/>
              <a:gd name="connsiteY186" fmla="*/ 6290756 h 6596467"/>
              <a:gd name="connsiteX187" fmla="*/ 3026329 w 6758506"/>
              <a:gd name="connsiteY187" fmla="*/ 6417415 h 6596467"/>
              <a:gd name="connsiteX188" fmla="*/ 2878600 w 6758506"/>
              <a:gd name="connsiteY188" fmla="*/ 6489188 h 6596467"/>
              <a:gd name="connsiteX189" fmla="*/ 2802626 w 6758506"/>
              <a:gd name="connsiteY189" fmla="*/ 6408970 h 6596467"/>
              <a:gd name="connsiteX190" fmla="*/ 2756197 w 6758506"/>
              <a:gd name="connsiteY190" fmla="*/ 6362528 h 6596467"/>
              <a:gd name="connsiteX191" fmla="*/ 2781520 w 6758506"/>
              <a:gd name="connsiteY191" fmla="*/ 6328752 h 6596467"/>
              <a:gd name="connsiteX192" fmla="*/ 2794183 w 6758506"/>
              <a:gd name="connsiteY192" fmla="*/ 6307644 h 6596467"/>
              <a:gd name="connsiteX193" fmla="*/ 2789963 w 6758506"/>
              <a:gd name="connsiteY193" fmla="*/ 6168319 h 6596467"/>
              <a:gd name="connsiteX194" fmla="*/ 2785743 w 6758506"/>
              <a:gd name="connsiteY194" fmla="*/ 6138763 h 6596467"/>
              <a:gd name="connsiteX195" fmla="*/ 2726650 w 6758506"/>
              <a:gd name="connsiteY195" fmla="*/ 6142986 h 6596467"/>
              <a:gd name="connsiteX196" fmla="*/ 2709767 w 6758506"/>
              <a:gd name="connsiteY196" fmla="*/ 6003661 h 6596467"/>
              <a:gd name="connsiteX197" fmla="*/ 2811067 w 6758506"/>
              <a:gd name="connsiteY197" fmla="*/ 5822114 h 6596467"/>
              <a:gd name="connsiteX198" fmla="*/ 2815287 w 6758506"/>
              <a:gd name="connsiteY198" fmla="*/ 5775673 h 6596467"/>
              <a:gd name="connsiteX199" fmla="*/ 2751976 w 6758506"/>
              <a:gd name="connsiteY199" fmla="*/ 5775673 h 6596467"/>
              <a:gd name="connsiteX200" fmla="*/ 2688664 w 6758506"/>
              <a:gd name="connsiteY200" fmla="*/ 5847448 h 6596467"/>
              <a:gd name="connsiteX201" fmla="*/ 2562038 w 6758506"/>
              <a:gd name="connsiteY201" fmla="*/ 5999438 h 6596467"/>
              <a:gd name="connsiteX202" fmla="*/ 2549375 w 6758506"/>
              <a:gd name="connsiteY202" fmla="*/ 6012104 h 6596467"/>
              <a:gd name="connsiteX203" fmla="*/ 2448076 w 6758506"/>
              <a:gd name="connsiteY203" fmla="*/ 6096544 h 6596467"/>
              <a:gd name="connsiteX204" fmla="*/ 2076644 w 6758506"/>
              <a:gd name="connsiteY204" fmla="*/ 6573628 h 6596467"/>
              <a:gd name="connsiteX205" fmla="*/ 2030215 w 6758506"/>
              <a:gd name="connsiteY205" fmla="*/ 6590516 h 6596467"/>
              <a:gd name="connsiteX206" fmla="*/ 2017552 w 6758506"/>
              <a:gd name="connsiteY206" fmla="*/ 6548297 h 6596467"/>
              <a:gd name="connsiteX207" fmla="*/ 2038658 w 6758506"/>
              <a:gd name="connsiteY207" fmla="*/ 6430081 h 6596467"/>
              <a:gd name="connsiteX208" fmla="*/ 2085085 w 6758506"/>
              <a:gd name="connsiteY208" fmla="*/ 6307644 h 6596467"/>
              <a:gd name="connsiteX209" fmla="*/ 2144177 w 6758506"/>
              <a:gd name="connsiteY209" fmla="*/ 6193650 h 6596467"/>
              <a:gd name="connsiteX210" fmla="*/ 2093528 w 6758506"/>
              <a:gd name="connsiteY210" fmla="*/ 6113432 h 6596467"/>
              <a:gd name="connsiteX211" fmla="*/ 2063981 w 6758506"/>
              <a:gd name="connsiteY211" fmla="*/ 6096544 h 6596467"/>
              <a:gd name="connsiteX212" fmla="*/ 2089307 w 6758506"/>
              <a:gd name="connsiteY212" fmla="*/ 6079656 h 6596467"/>
              <a:gd name="connsiteX213" fmla="*/ 2131514 w 6758506"/>
              <a:gd name="connsiteY213" fmla="*/ 6003661 h 6596467"/>
              <a:gd name="connsiteX214" fmla="*/ 2068201 w 6758506"/>
              <a:gd name="connsiteY214" fmla="*/ 5982550 h 6596467"/>
              <a:gd name="connsiteX215" fmla="*/ 1975345 w 6758506"/>
              <a:gd name="connsiteY215" fmla="*/ 6050102 h 6596467"/>
              <a:gd name="connsiteX216" fmla="*/ 1950019 w 6758506"/>
              <a:gd name="connsiteY216" fmla="*/ 6075433 h 6596467"/>
              <a:gd name="connsiteX217" fmla="*/ 1937358 w 6758506"/>
              <a:gd name="connsiteY217" fmla="*/ 6050102 h 6596467"/>
              <a:gd name="connsiteX218" fmla="*/ 1903592 w 6758506"/>
              <a:gd name="connsiteY218" fmla="*/ 6033214 h 6596467"/>
              <a:gd name="connsiteX219" fmla="*/ 1730537 w 6758506"/>
              <a:gd name="connsiteY219" fmla="*/ 6151431 h 6596467"/>
              <a:gd name="connsiteX220" fmla="*/ 1591250 w 6758506"/>
              <a:gd name="connsiteY220" fmla="*/ 6278090 h 6596467"/>
              <a:gd name="connsiteX221" fmla="*/ 1565924 w 6758506"/>
              <a:gd name="connsiteY221" fmla="*/ 6282311 h 6596467"/>
              <a:gd name="connsiteX222" fmla="*/ 1561704 w 6758506"/>
              <a:gd name="connsiteY222" fmla="*/ 6261202 h 6596467"/>
              <a:gd name="connsiteX223" fmla="*/ 1591250 w 6758506"/>
              <a:gd name="connsiteY223" fmla="*/ 6037437 h 6596467"/>
              <a:gd name="connsiteX224" fmla="*/ 1633457 w 6758506"/>
              <a:gd name="connsiteY224" fmla="*/ 5885444 h 6596467"/>
              <a:gd name="connsiteX225" fmla="*/ 1519497 w 6758506"/>
              <a:gd name="connsiteY225" fmla="*/ 5927666 h 6596467"/>
              <a:gd name="connsiteX226" fmla="*/ 1473068 w 6758506"/>
              <a:gd name="connsiteY226" fmla="*/ 5919220 h 6596467"/>
              <a:gd name="connsiteX227" fmla="*/ 1473068 w 6758506"/>
              <a:gd name="connsiteY227" fmla="*/ 5830560 h 6596467"/>
              <a:gd name="connsiteX228" fmla="*/ 1489951 w 6758506"/>
              <a:gd name="connsiteY228" fmla="*/ 5716566 h 6596467"/>
              <a:gd name="connsiteX229" fmla="*/ 1485728 w 6758506"/>
              <a:gd name="connsiteY229" fmla="*/ 5682789 h 6596467"/>
              <a:gd name="connsiteX230" fmla="*/ 1447742 w 6758506"/>
              <a:gd name="connsiteY230" fmla="*/ 5695455 h 6596467"/>
              <a:gd name="connsiteX231" fmla="*/ 1422418 w 6758506"/>
              <a:gd name="connsiteY231" fmla="*/ 5725008 h 6596467"/>
              <a:gd name="connsiteX232" fmla="*/ 1236702 w 6758506"/>
              <a:gd name="connsiteY232" fmla="*/ 5952996 h 6596467"/>
              <a:gd name="connsiteX233" fmla="*/ 1122740 w 6758506"/>
              <a:gd name="connsiteY233" fmla="*/ 5974107 h 6596467"/>
              <a:gd name="connsiteX234" fmla="*/ 1067867 w 6758506"/>
              <a:gd name="connsiteY234" fmla="*/ 5974107 h 6596467"/>
              <a:gd name="connsiteX235" fmla="*/ 1050984 w 6758506"/>
              <a:gd name="connsiteY235" fmla="*/ 5986773 h 6596467"/>
              <a:gd name="connsiteX236" fmla="*/ 966568 w 6758506"/>
              <a:gd name="connsiteY236" fmla="*/ 5965662 h 6596467"/>
              <a:gd name="connsiteX237" fmla="*/ 991894 w 6758506"/>
              <a:gd name="connsiteY237" fmla="*/ 5898112 h 6596467"/>
              <a:gd name="connsiteX238" fmla="*/ 1152284 w 6758506"/>
              <a:gd name="connsiteY238" fmla="*/ 5661679 h 6596467"/>
              <a:gd name="connsiteX239" fmla="*/ 1139623 w 6758506"/>
              <a:gd name="connsiteY239" fmla="*/ 5606794 h 6596467"/>
              <a:gd name="connsiteX240" fmla="*/ 1093193 w 6758506"/>
              <a:gd name="connsiteY240" fmla="*/ 5619460 h 6596467"/>
              <a:gd name="connsiteX241" fmla="*/ 1004557 w 6758506"/>
              <a:gd name="connsiteY241" fmla="*/ 5703900 h 6596467"/>
              <a:gd name="connsiteX242" fmla="*/ 953907 w 6758506"/>
              <a:gd name="connsiteY242" fmla="*/ 5703900 h 6596467"/>
              <a:gd name="connsiteX243" fmla="*/ 983451 w 6758506"/>
              <a:gd name="connsiteY243" fmla="*/ 5670124 h 6596467"/>
              <a:gd name="connsiteX244" fmla="*/ 1008777 w 6758506"/>
              <a:gd name="connsiteY244" fmla="*/ 5653236 h 6596467"/>
              <a:gd name="connsiteX245" fmla="*/ 987674 w 6758506"/>
              <a:gd name="connsiteY245" fmla="*/ 5568795 h 6596467"/>
              <a:gd name="connsiteX246" fmla="*/ 970790 w 6758506"/>
              <a:gd name="connsiteY246" fmla="*/ 5535019 h 6596467"/>
              <a:gd name="connsiteX247" fmla="*/ 1080530 w 6758506"/>
              <a:gd name="connsiteY247" fmla="*/ 5332365 h 6596467"/>
              <a:gd name="connsiteX248" fmla="*/ 1240922 w 6758506"/>
              <a:gd name="connsiteY248" fmla="*/ 5146598 h 6596467"/>
              <a:gd name="connsiteX249" fmla="*/ 1397092 w 6758506"/>
              <a:gd name="connsiteY249" fmla="*/ 4927055 h 6596467"/>
              <a:gd name="connsiteX250" fmla="*/ 1422418 w 6758506"/>
              <a:gd name="connsiteY250" fmla="*/ 4901722 h 6596467"/>
              <a:gd name="connsiteX251" fmla="*/ 1700990 w 6758506"/>
              <a:gd name="connsiteY251" fmla="*/ 4606184 h 6596467"/>
              <a:gd name="connsiteX252" fmla="*/ 1713653 w 6758506"/>
              <a:gd name="connsiteY252" fmla="*/ 4534412 h 6596467"/>
              <a:gd name="connsiteX253" fmla="*/ 1637680 w 6758506"/>
              <a:gd name="connsiteY253" fmla="*/ 4547077 h 6596467"/>
              <a:gd name="connsiteX254" fmla="*/ 1477288 w 6758506"/>
              <a:gd name="connsiteY254" fmla="*/ 4724401 h 6596467"/>
              <a:gd name="connsiteX255" fmla="*/ 1397092 w 6758506"/>
              <a:gd name="connsiteY255" fmla="*/ 4728621 h 6596467"/>
              <a:gd name="connsiteX256" fmla="*/ 1342222 w 6758506"/>
              <a:gd name="connsiteY256" fmla="*/ 4724401 h 6596467"/>
              <a:gd name="connsiteX257" fmla="*/ 962348 w 6758506"/>
              <a:gd name="connsiteY257" fmla="*/ 5053715 h 6596467"/>
              <a:gd name="connsiteX258" fmla="*/ 763969 w 6758506"/>
              <a:gd name="connsiteY258" fmla="*/ 5159264 h 6596467"/>
              <a:gd name="connsiteX259" fmla="*/ 717539 w 6758506"/>
              <a:gd name="connsiteY259" fmla="*/ 5184595 h 6596467"/>
              <a:gd name="connsiteX260" fmla="*/ 531824 w 6758506"/>
              <a:gd name="connsiteY260" fmla="*/ 5328142 h 6596467"/>
              <a:gd name="connsiteX261" fmla="*/ 400978 w 6758506"/>
              <a:gd name="connsiteY261" fmla="*/ 5416805 h 6596467"/>
              <a:gd name="connsiteX262" fmla="*/ 329225 w 6758506"/>
              <a:gd name="connsiteY262" fmla="*/ 5433693 h 6596467"/>
              <a:gd name="connsiteX263" fmla="*/ 308121 w 6758506"/>
              <a:gd name="connsiteY263" fmla="*/ 5370363 h 6596467"/>
              <a:gd name="connsiteX264" fmla="*/ 417861 w 6758506"/>
              <a:gd name="connsiteY264" fmla="*/ 5167709 h 6596467"/>
              <a:gd name="connsiteX265" fmla="*/ 219483 w 6758506"/>
              <a:gd name="connsiteY265" fmla="*/ 5273258 h 6596467"/>
              <a:gd name="connsiteX266" fmla="*/ 181496 w 6758506"/>
              <a:gd name="connsiteY266" fmla="*/ 5290146 h 6596467"/>
              <a:gd name="connsiteX267" fmla="*/ 177275 w 6758506"/>
              <a:gd name="connsiteY267" fmla="*/ 5256370 h 6596467"/>
              <a:gd name="connsiteX268" fmla="*/ 151949 w 6758506"/>
              <a:gd name="connsiteY268" fmla="*/ 5218371 h 6596467"/>
              <a:gd name="connsiteX269" fmla="*/ 118183 w 6758506"/>
              <a:gd name="connsiteY269" fmla="*/ 5247927 h 6596467"/>
              <a:gd name="connsiteX270" fmla="*/ 71756 w 6758506"/>
              <a:gd name="connsiteY270" fmla="*/ 5290146 h 6596467"/>
              <a:gd name="connsiteX271" fmla="*/ 0 w 6758506"/>
              <a:gd name="connsiteY271" fmla="*/ 5252147 h 6596467"/>
              <a:gd name="connsiteX272" fmla="*/ 59093 w 6758506"/>
              <a:gd name="connsiteY272" fmla="*/ 5222593 h 6596467"/>
              <a:gd name="connsiteX273" fmla="*/ 84416 w 6758506"/>
              <a:gd name="connsiteY273" fmla="*/ 5218371 h 6596467"/>
              <a:gd name="connsiteX274" fmla="*/ 42210 w 6758506"/>
              <a:gd name="connsiteY274" fmla="*/ 5197262 h 6596467"/>
              <a:gd name="connsiteX275" fmla="*/ 33767 w 6758506"/>
              <a:gd name="connsiteY275" fmla="*/ 5150821 h 6596467"/>
              <a:gd name="connsiteX276" fmla="*/ 46430 w 6758506"/>
              <a:gd name="connsiteY276" fmla="*/ 5125487 h 6596467"/>
              <a:gd name="connsiteX277" fmla="*/ 67533 w 6758506"/>
              <a:gd name="connsiteY277" fmla="*/ 4948164 h 6596467"/>
              <a:gd name="connsiteX278" fmla="*/ 109743 w 6758506"/>
              <a:gd name="connsiteY278" fmla="*/ 4766620 h 6596467"/>
              <a:gd name="connsiteX279" fmla="*/ 122406 w 6758506"/>
              <a:gd name="connsiteY279" fmla="*/ 4724401 h 6596467"/>
              <a:gd name="connsiteX280" fmla="*/ 151949 w 6758506"/>
              <a:gd name="connsiteY280" fmla="*/ 4601962 h 6596467"/>
              <a:gd name="connsiteX281" fmla="*/ 130846 w 6758506"/>
              <a:gd name="connsiteY281" fmla="*/ 4521744 h 6596467"/>
              <a:gd name="connsiteX282" fmla="*/ 135066 w 6758506"/>
              <a:gd name="connsiteY282" fmla="*/ 4458414 h 6596467"/>
              <a:gd name="connsiteX283" fmla="*/ 139289 w 6758506"/>
              <a:gd name="connsiteY283" fmla="*/ 4420418 h 6596467"/>
              <a:gd name="connsiteX284" fmla="*/ 130846 w 6758506"/>
              <a:gd name="connsiteY284" fmla="*/ 4407750 h 6596467"/>
              <a:gd name="connsiteX285" fmla="*/ 160392 w 6758506"/>
              <a:gd name="connsiteY285" fmla="*/ 4302201 h 6596467"/>
              <a:gd name="connsiteX286" fmla="*/ 156172 w 6758506"/>
              <a:gd name="connsiteY286" fmla="*/ 4251537 h 6596467"/>
              <a:gd name="connsiteX287" fmla="*/ 206822 w 6758506"/>
              <a:gd name="connsiteY287" fmla="*/ 4141765 h 6596467"/>
              <a:gd name="connsiteX288" fmla="*/ 337668 w 6758506"/>
              <a:gd name="connsiteY288" fmla="*/ 4031994 h 6596467"/>
              <a:gd name="connsiteX289" fmla="*/ 350328 w 6758506"/>
              <a:gd name="connsiteY289" fmla="*/ 4015106 h 6596467"/>
              <a:gd name="connsiteX290" fmla="*/ 493837 w 6758506"/>
              <a:gd name="connsiteY290" fmla="*/ 3778675 h 6596467"/>
              <a:gd name="connsiteX291" fmla="*/ 650006 w 6758506"/>
              <a:gd name="connsiteY291" fmla="*/ 3529579 h 6596467"/>
              <a:gd name="connsiteX292" fmla="*/ 873711 w 6758506"/>
              <a:gd name="connsiteY292" fmla="*/ 3238261 h 6596467"/>
              <a:gd name="connsiteX293" fmla="*/ 1063647 w 6758506"/>
              <a:gd name="connsiteY293" fmla="*/ 2896282 h 6596467"/>
              <a:gd name="connsiteX294" fmla="*/ 1059427 w 6758506"/>
              <a:gd name="connsiteY294" fmla="*/ 2803398 h 6596467"/>
              <a:gd name="connsiteX295" fmla="*/ 1059427 w 6758506"/>
              <a:gd name="connsiteY295" fmla="*/ 2765400 h 6596467"/>
              <a:gd name="connsiteX296" fmla="*/ 1287352 w 6758506"/>
              <a:gd name="connsiteY296" fmla="*/ 2402310 h 6596467"/>
              <a:gd name="connsiteX297" fmla="*/ 1422418 w 6758506"/>
              <a:gd name="connsiteY297" fmla="*/ 2110992 h 6596467"/>
              <a:gd name="connsiteX298" fmla="*/ 1439301 w 6758506"/>
              <a:gd name="connsiteY298" fmla="*/ 2068773 h 6596467"/>
              <a:gd name="connsiteX299" fmla="*/ 1321118 w 6758506"/>
              <a:gd name="connsiteY299" fmla="*/ 2110992 h 6596467"/>
              <a:gd name="connsiteX300" fmla="*/ 1278909 w 6758506"/>
              <a:gd name="connsiteY300" fmla="*/ 2136325 h 6596467"/>
              <a:gd name="connsiteX301" fmla="*/ 1126960 w 6758506"/>
              <a:gd name="connsiteY301" fmla="*/ 2153213 h 6596467"/>
              <a:gd name="connsiteX302" fmla="*/ 1114297 w 6758506"/>
              <a:gd name="connsiteY302" fmla="*/ 2157433 h 6596467"/>
              <a:gd name="connsiteX303" fmla="*/ 975011 w 6758506"/>
              <a:gd name="connsiteY303" fmla="*/ 2203875 h 6596467"/>
              <a:gd name="connsiteX304" fmla="*/ 493837 w 6758506"/>
              <a:gd name="connsiteY304" fmla="*/ 2334757 h 6596467"/>
              <a:gd name="connsiteX305" fmla="*/ 422084 w 6758506"/>
              <a:gd name="connsiteY305" fmla="*/ 2351645 h 6596467"/>
              <a:gd name="connsiteX306" fmla="*/ 371434 w 6758506"/>
              <a:gd name="connsiteY306" fmla="*/ 2334757 h 6596467"/>
              <a:gd name="connsiteX307" fmla="*/ 405201 w 6758506"/>
              <a:gd name="connsiteY307" fmla="*/ 2300981 h 6596467"/>
              <a:gd name="connsiteX308" fmla="*/ 721762 w 6758506"/>
              <a:gd name="connsiteY308" fmla="*/ 2174321 h 6596467"/>
              <a:gd name="connsiteX309" fmla="*/ 1181830 w 6758506"/>
              <a:gd name="connsiteY309" fmla="*/ 2030774 h 6596467"/>
              <a:gd name="connsiteX310" fmla="*/ 1219819 w 6758506"/>
              <a:gd name="connsiteY310" fmla="*/ 2022331 h 6596467"/>
              <a:gd name="connsiteX311" fmla="*/ 1232480 w 6758506"/>
              <a:gd name="connsiteY311" fmla="*/ 2001220 h 6596467"/>
              <a:gd name="connsiteX312" fmla="*/ 1211376 w 6758506"/>
              <a:gd name="connsiteY312" fmla="*/ 1988555 h 6596467"/>
              <a:gd name="connsiteX313" fmla="*/ 903258 w 6758506"/>
              <a:gd name="connsiteY313" fmla="*/ 2034997 h 6596467"/>
              <a:gd name="connsiteX314" fmla="*/ 877931 w 6758506"/>
              <a:gd name="connsiteY314" fmla="*/ 2030774 h 6596467"/>
              <a:gd name="connsiteX315" fmla="*/ 877931 w 6758506"/>
              <a:gd name="connsiteY315" fmla="*/ 2001220 h 6596467"/>
              <a:gd name="connsiteX316" fmla="*/ 970790 w 6758506"/>
              <a:gd name="connsiteY316" fmla="*/ 1937891 h 6596467"/>
              <a:gd name="connsiteX317" fmla="*/ 1034101 w 6758506"/>
              <a:gd name="connsiteY317" fmla="*/ 1878784 h 6596467"/>
              <a:gd name="connsiteX318" fmla="*/ 1097414 w 6758506"/>
              <a:gd name="connsiteY318" fmla="*/ 1832342 h 6596467"/>
              <a:gd name="connsiteX319" fmla="*/ 1283129 w 6758506"/>
              <a:gd name="connsiteY319" fmla="*/ 1790120 h 6596467"/>
              <a:gd name="connsiteX320" fmla="*/ 1608134 w 6758506"/>
              <a:gd name="connsiteY320" fmla="*/ 1714125 h 6596467"/>
              <a:gd name="connsiteX321" fmla="*/ 1409755 w 6758506"/>
              <a:gd name="connsiteY321" fmla="*/ 1684572 h 6596467"/>
              <a:gd name="connsiteX322" fmla="*/ 1228259 w 6758506"/>
              <a:gd name="connsiteY322" fmla="*/ 1735236 h 6596467"/>
              <a:gd name="connsiteX323" fmla="*/ 1181830 w 6758506"/>
              <a:gd name="connsiteY323" fmla="*/ 1726791 h 6596467"/>
              <a:gd name="connsiteX324" fmla="*/ 1359105 w 6758506"/>
              <a:gd name="connsiteY324" fmla="*/ 1659241 h 6596467"/>
              <a:gd name="connsiteX325" fmla="*/ 1283129 w 6758506"/>
              <a:gd name="connsiteY325" fmla="*/ 1646573 h 6596467"/>
              <a:gd name="connsiteX326" fmla="*/ 1232480 w 6758506"/>
              <a:gd name="connsiteY326" fmla="*/ 1667684 h 6596467"/>
              <a:gd name="connsiteX327" fmla="*/ 1194493 w 6758506"/>
              <a:gd name="connsiteY327" fmla="*/ 1663461 h 6596467"/>
              <a:gd name="connsiteX328" fmla="*/ 1207156 w 6758506"/>
              <a:gd name="connsiteY328" fmla="*/ 1629685 h 6596467"/>
              <a:gd name="connsiteX329" fmla="*/ 1240922 w 6758506"/>
              <a:gd name="connsiteY329" fmla="*/ 1591688 h 6596467"/>
              <a:gd name="connsiteX330" fmla="*/ 983451 w 6758506"/>
              <a:gd name="connsiteY330" fmla="*/ 1633907 h 6596467"/>
              <a:gd name="connsiteX331" fmla="*/ 738645 w 6758506"/>
              <a:gd name="connsiteY331" fmla="*/ 1633907 h 6596467"/>
              <a:gd name="connsiteX332" fmla="*/ 1316896 w 6758506"/>
              <a:gd name="connsiteY332" fmla="*/ 1494583 h 6596467"/>
              <a:gd name="connsiteX333" fmla="*/ 1274689 w 6758506"/>
              <a:gd name="connsiteY333" fmla="*/ 1473472 h 6596467"/>
              <a:gd name="connsiteX334" fmla="*/ 1321118 w 6758506"/>
              <a:gd name="connsiteY334" fmla="*/ 1448141 h 6596467"/>
              <a:gd name="connsiteX335" fmla="*/ 1574367 w 6758506"/>
              <a:gd name="connsiteY335" fmla="*/ 1376366 h 6596467"/>
              <a:gd name="connsiteX336" fmla="*/ 1785406 w 6758506"/>
              <a:gd name="connsiteY336" fmla="*/ 1367923 h 6596467"/>
              <a:gd name="connsiteX337" fmla="*/ 1924695 w 6758506"/>
              <a:gd name="connsiteY337" fmla="*/ 1342592 h 6596467"/>
              <a:gd name="connsiteX338" fmla="*/ 2055541 w 6758506"/>
              <a:gd name="connsiteY338" fmla="*/ 1300371 h 6596467"/>
              <a:gd name="connsiteX339" fmla="*/ 2089307 w 6758506"/>
              <a:gd name="connsiteY339" fmla="*/ 1266595 h 6596467"/>
              <a:gd name="connsiteX340" fmla="*/ 2030215 w 6758506"/>
              <a:gd name="connsiteY340" fmla="*/ 1199045 h 6596467"/>
              <a:gd name="connsiteX341" fmla="*/ 1975345 w 6758506"/>
              <a:gd name="connsiteY341" fmla="*/ 1203265 h 6596467"/>
              <a:gd name="connsiteX342" fmla="*/ 1840279 w 6758506"/>
              <a:gd name="connsiteY342" fmla="*/ 1156823 h 6596467"/>
              <a:gd name="connsiteX343" fmla="*/ 1709433 w 6758506"/>
              <a:gd name="connsiteY343" fmla="*/ 1173711 h 6596467"/>
              <a:gd name="connsiteX344" fmla="*/ 1726316 w 6758506"/>
              <a:gd name="connsiteY344" fmla="*/ 1148380 h 6596467"/>
              <a:gd name="connsiteX345" fmla="*/ 1966902 w 6758506"/>
              <a:gd name="connsiteY345" fmla="*/ 1068163 h 6596467"/>
              <a:gd name="connsiteX346" fmla="*/ 2034435 w 6758506"/>
              <a:gd name="connsiteY346" fmla="*/ 1097716 h 6596467"/>
              <a:gd name="connsiteX347" fmla="*/ 2106190 w 6758506"/>
              <a:gd name="connsiteY347" fmla="*/ 1135715 h 6596467"/>
              <a:gd name="connsiteX348" fmla="*/ 2148397 w 6758506"/>
              <a:gd name="connsiteY348" fmla="*/ 1127270 h 6596467"/>
              <a:gd name="connsiteX349" fmla="*/ 2194827 w 6758506"/>
              <a:gd name="connsiteY349" fmla="*/ 1148380 h 6596467"/>
              <a:gd name="connsiteX350" fmla="*/ 2177944 w 6758506"/>
              <a:gd name="connsiteY350" fmla="*/ 1190599 h 6596467"/>
              <a:gd name="connsiteX351" fmla="*/ 2156840 w 6758506"/>
              <a:gd name="connsiteY351" fmla="*/ 1220153 h 6596467"/>
              <a:gd name="connsiteX352" fmla="*/ 2177944 w 6758506"/>
              <a:gd name="connsiteY352" fmla="*/ 1237041 h 6596467"/>
              <a:gd name="connsiteX353" fmla="*/ 2199047 w 6758506"/>
              <a:gd name="connsiteY353" fmla="*/ 1211710 h 6596467"/>
              <a:gd name="connsiteX354" fmla="*/ 2224373 w 6758506"/>
              <a:gd name="connsiteY354" fmla="*/ 1177934 h 6596467"/>
              <a:gd name="connsiteX355" fmla="*/ 2308789 w 6758506"/>
              <a:gd name="connsiteY355" fmla="*/ 1169489 h 6596467"/>
              <a:gd name="connsiteX356" fmla="*/ 2397426 w 6758506"/>
              <a:gd name="connsiteY356" fmla="*/ 1156823 h 6596467"/>
              <a:gd name="connsiteX357" fmla="*/ 2397426 w 6758506"/>
              <a:gd name="connsiteY357" fmla="*/ 1152603 h 6596467"/>
              <a:gd name="connsiteX358" fmla="*/ 2646454 w 6758506"/>
              <a:gd name="connsiteY358" fmla="*/ 852840 h 6596467"/>
              <a:gd name="connsiteX359" fmla="*/ 2768860 w 6758506"/>
              <a:gd name="connsiteY359" fmla="*/ 755737 h 6596467"/>
              <a:gd name="connsiteX360" fmla="*/ 2794183 w 6758506"/>
              <a:gd name="connsiteY360" fmla="*/ 721960 h 6596467"/>
              <a:gd name="connsiteX361" fmla="*/ 2887042 w 6758506"/>
              <a:gd name="connsiteY361" fmla="*/ 574190 h 6596467"/>
              <a:gd name="connsiteX362" fmla="*/ 3060095 w 6758506"/>
              <a:gd name="connsiteY362" fmla="*/ 527749 h 6596467"/>
              <a:gd name="connsiteX363" fmla="*/ 3110745 w 6758506"/>
              <a:gd name="connsiteY363" fmla="*/ 599521 h 6596467"/>
              <a:gd name="connsiteX364" fmla="*/ 3064315 w 6758506"/>
              <a:gd name="connsiteY364" fmla="*/ 835952 h 6596467"/>
              <a:gd name="connsiteX365" fmla="*/ 3060095 w 6758506"/>
              <a:gd name="connsiteY365" fmla="*/ 873951 h 6596467"/>
              <a:gd name="connsiteX366" fmla="*/ 3106525 w 6758506"/>
              <a:gd name="connsiteY366" fmla="*/ 865508 h 6596467"/>
              <a:gd name="connsiteX367" fmla="*/ 3190941 w 6758506"/>
              <a:gd name="connsiteY367" fmla="*/ 755737 h 6596467"/>
              <a:gd name="connsiteX368" fmla="*/ 3515943 w 6758506"/>
              <a:gd name="connsiteY368" fmla="*/ 350425 h 6596467"/>
              <a:gd name="connsiteX369" fmla="*/ 3583476 w 6758506"/>
              <a:gd name="connsiteY369" fmla="*/ 295538 h 6596467"/>
              <a:gd name="connsiteX370" fmla="*/ 3629905 w 6758506"/>
              <a:gd name="connsiteY370" fmla="*/ 295538 h 6596467"/>
              <a:gd name="connsiteX371" fmla="*/ 3659452 w 6758506"/>
              <a:gd name="connsiteY371" fmla="*/ 295538 h 6596467"/>
              <a:gd name="connsiteX372" fmla="*/ 3748088 w 6758506"/>
              <a:gd name="connsiteY372" fmla="*/ 333537 h 6596467"/>
              <a:gd name="connsiteX373" fmla="*/ 3756531 w 6758506"/>
              <a:gd name="connsiteY373" fmla="*/ 346202 h 6596467"/>
              <a:gd name="connsiteX374" fmla="*/ 3781854 w 6758506"/>
              <a:gd name="connsiteY374" fmla="*/ 485530 h 6596467"/>
              <a:gd name="connsiteX375" fmla="*/ 3769194 w 6758506"/>
              <a:gd name="connsiteY375" fmla="*/ 510861 h 6596467"/>
              <a:gd name="connsiteX376" fmla="*/ 3828284 w 6758506"/>
              <a:gd name="connsiteY376" fmla="*/ 603744 h 6596467"/>
              <a:gd name="connsiteX377" fmla="*/ 3836727 w 6758506"/>
              <a:gd name="connsiteY377" fmla="*/ 599521 h 6596467"/>
              <a:gd name="connsiteX378" fmla="*/ 3946467 w 6758506"/>
              <a:gd name="connsiteY378" fmla="*/ 489750 h 6596467"/>
              <a:gd name="connsiteX379" fmla="*/ 4026663 w 6758506"/>
              <a:gd name="connsiteY379" fmla="*/ 413755 h 6596467"/>
              <a:gd name="connsiteX380" fmla="*/ 3988676 w 6758506"/>
              <a:gd name="connsiteY380" fmla="*/ 291318 h 6596467"/>
              <a:gd name="connsiteX381" fmla="*/ 4009779 w 6758506"/>
              <a:gd name="connsiteY381" fmla="*/ 274430 h 6596467"/>
              <a:gd name="connsiteX382" fmla="*/ 4014000 w 6758506"/>
              <a:gd name="connsiteY382" fmla="*/ 299761 h 6596467"/>
              <a:gd name="connsiteX383" fmla="*/ 4014000 w 6758506"/>
              <a:gd name="connsiteY383" fmla="*/ 341982 h 6596467"/>
              <a:gd name="connsiteX384" fmla="*/ 4039326 w 6758506"/>
              <a:gd name="connsiteY384" fmla="*/ 312429 h 6596467"/>
              <a:gd name="connsiteX385" fmla="*/ 4064649 w 6758506"/>
              <a:gd name="connsiteY385" fmla="*/ 173101 h 6596467"/>
              <a:gd name="connsiteX386" fmla="*/ 4161729 w 6758506"/>
              <a:gd name="connsiteY386" fmla="*/ 71775 h 6596467"/>
              <a:gd name="connsiteX387" fmla="*/ 4191275 w 6758506"/>
              <a:gd name="connsiteY387" fmla="*/ 50664 h 6596467"/>
              <a:gd name="connsiteX388" fmla="*/ 4271471 w 6758506"/>
              <a:gd name="connsiteY388" fmla="*/ 0 h 65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6758506" h="6596467">
                <a:moveTo>
                  <a:pt x="4271471" y="0"/>
                </a:moveTo>
                <a:cubicBezTo>
                  <a:pt x="4292575" y="0"/>
                  <a:pt x="4355887" y="88663"/>
                  <a:pt x="4351667" y="113994"/>
                </a:cubicBezTo>
                <a:cubicBezTo>
                  <a:pt x="4326341" y="215323"/>
                  <a:pt x="4301017" y="316649"/>
                  <a:pt x="4275691" y="417977"/>
                </a:cubicBezTo>
                <a:cubicBezTo>
                  <a:pt x="4267251" y="443308"/>
                  <a:pt x="4250368" y="460196"/>
                  <a:pt x="4225042" y="451753"/>
                </a:cubicBezTo>
                <a:cubicBezTo>
                  <a:pt x="4195495" y="443308"/>
                  <a:pt x="4208158" y="417977"/>
                  <a:pt x="4212379" y="396867"/>
                </a:cubicBezTo>
                <a:cubicBezTo>
                  <a:pt x="4212379" y="379978"/>
                  <a:pt x="4225042" y="363090"/>
                  <a:pt x="4220821" y="337759"/>
                </a:cubicBezTo>
                <a:cubicBezTo>
                  <a:pt x="4153288" y="401089"/>
                  <a:pt x="4127962" y="472862"/>
                  <a:pt x="4106859" y="557302"/>
                </a:cubicBezTo>
                <a:cubicBezTo>
                  <a:pt x="4149066" y="540414"/>
                  <a:pt x="4153288" y="510861"/>
                  <a:pt x="4165949" y="481307"/>
                </a:cubicBezTo>
                <a:cubicBezTo>
                  <a:pt x="4170172" y="468641"/>
                  <a:pt x="4178612" y="460196"/>
                  <a:pt x="4195495" y="464419"/>
                </a:cubicBezTo>
                <a:cubicBezTo>
                  <a:pt x="4212379" y="468641"/>
                  <a:pt x="4225042" y="477084"/>
                  <a:pt x="4229262" y="493972"/>
                </a:cubicBezTo>
                <a:cubicBezTo>
                  <a:pt x="4233484" y="515083"/>
                  <a:pt x="4220821" y="515083"/>
                  <a:pt x="4208158" y="515083"/>
                </a:cubicBezTo>
                <a:cubicBezTo>
                  <a:pt x="4182832" y="523526"/>
                  <a:pt x="4182832" y="536191"/>
                  <a:pt x="4191275" y="553079"/>
                </a:cubicBezTo>
                <a:cubicBezTo>
                  <a:pt x="4216601" y="586856"/>
                  <a:pt x="4203938" y="616409"/>
                  <a:pt x="4195495" y="650185"/>
                </a:cubicBezTo>
                <a:cubicBezTo>
                  <a:pt x="4191275" y="671296"/>
                  <a:pt x="4182832" y="675519"/>
                  <a:pt x="4161729" y="667074"/>
                </a:cubicBezTo>
                <a:cubicBezTo>
                  <a:pt x="4140625" y="658631"/>
                  <a:pt x="4140625" y="688184"/>
                  <a:pt x="4140625" y="688184"/>
                </a:cubicBezTo>
                <a:cubicBezTo>
                  <a:pt x="4191275" y="709292"/>
                  <a:pt x="4170172" y="759957"/>
                  <a:pt x="4187055" y="789510"/>
                </a:cubicBezTo>
                <a:cubicBezTo>
                  <a:pt x="4191275" y="793733"/>
                  <a:pt x="4191275" y="793733"/>
                  <a:pt x="4195495" y="793733"/>
                </a:cubicBezTo>
                <a:cubicBezTo>
                  <a:pt x="4220821" y="781068"/>
                  <a:pt x="4195495" y="764179"/>
                  <a:pt x="4199718" y="747291"/>
                </a:cubicBezTo>
                <a:cubicBezTo>
                  <a:pt x="4199718" y="730403"/>
                  <a:pt x="4208158" y="721960"/>
                  <a:pt x="4220821" y="721960"/>
                </a:cubicBezTo>
                <a:cubicBezTo>
                  <a:pt x="4233484" y="721960"/>
                  <a:pt x="4237705" y="730403"/>
                  <a:pt x="4237705" y="743069"/>
                </a:cubicBezTo>
                <a:cubicBezTo>
                  <a:pt x="4246145" y="793733"/>
                  <a:pt x="4225042" y="840175"/>
                  <a:pt x="4220821" y="903504"/>
                </a:cubicBezTo>
                <a:cubicBezTo>
                  <a:pt x="4258808" y="857063"/>
                  <a:pt x="4288354" y="823286"/>
                  <a:pt x="4330561" y="810621"/>
                </a:cubicBezTo>
                <a:cubicBezTo>
                  <a:pt x="4339004" y="806398"/>
                  <a:pt x="4343224" y="793733"/>
                  <a:pt x="4339004" y="785290"/>
                </a:cubicBezTo>
                <a:cubicBezTo>
                  <a:pt x="4326341" y="734626"/>
                  <a:pt x="4364328" y="709292"/>
                  <a:pt x="4385434" y="675519"/>
                </a:cubicBezTo>
                <a:cubicBezTo>
                  <a:pt x="4423420" y="599521"/>
                  <a:pt x="4512057" y="595301"/>
                  <a:pt x="4562707" y="531971"/>
                </a:cubicBezTo>
                <a:cubicBezTo>
                  <a:pt x="4579589" y="506638"/>
                  <a:pt x="4609136" y="515083"/>
                  <a:pt x="4626019" y="548859"/>
                </a:cubicBezTo>
                <a:cubicBezTo>
                  <a:pt x="4651345" y="599521"/>
                  <a:pt x="4693552" y="641743"/>
                  <a:pt x="4672449" y="709292"/>
                </a:cubicBezTo>
                <a:cubicBezTo>
                  <a:pt x="4668229" y="734626"/>
                  <a:pt x="4693552" y="759957"/>
                  <a:pt x="4710435" y="781068"/>
                </a:cubicBezTo>
                <a:cubicBezTo>
                  <a:pt x="4739981" y="814844"/>
                  <a:pt x="4744202" y="844397"/>
                  <a:pt x="4718878" y="882396"/>
                </a:cubicBezTo>
                <a:cubicBezTo>
                  <a:pt x="4706215" y="907727"/>
                  <a:pt x="4685111" y="941503"/>
                  <a:pt x="4710435" y="962611"/>
                </a:cubicBezTo>
                <a:cubicBezTo>
                  <a:pt x="4744202" y="987945"/>
                  <a:pt x="4773748" y="966834"/>
                  <a:pt x="4799074" y="941503"/>
                </a:cubicBezTo>
                <a:cubicBezTo>
                  <a:pt x="4862385" y="886616"/>
                  <a:pt x="4925697" y="831732"/>
                  <a:pt x="4997451" y="793733"/>
                </a:cubicBezTo>
                <a:cubicBezTo>
                  <a:pt x="5022777" y="781068"/>
                  <a:pt x="5039660" y="781068"/>
                  <a:pt x="5048100" y="810621"/>
                </a:cubicBezTo>
                <a:cubicBezTo>
                  <a:pt x="5048100" y="823286"/>
                  <a:pt x="5052323" y="831732"/>
                  <a:pt x="5064983" y="835952"/>
                </a:cubicBezTo>
                <a:cubicBezTo>
                  <a:pt x="5124076" y="861285"/>
                  <a:pt x="5128296" y="924615"/>
                  <a:pt x="5073427" y="954169"/>
                </a:cubicBezTo>
                <a:cubicBezTo>
                  <a:pt x="5010113" y="987945"/>
                  <a:pt x="4959464" y="1042829"/>
                  <a:pt x="4887711" y="1063940"/>
                </a:cubicBezTo>
                <a:cubicBezTo>
                  <a:pt x="4870827" y="1068163"/>
                  <a:pt x="4862385" y="1080828"/>
                  <a:pt x="4862385" y="1101939"/>
                </a:cubicBezTo>
                <a:cubicBezTo>
                  <a:pt x="4858165" y="1139935"/>
                  <a:pt x="4824398" y="1152603"/>
                  <a:pt x="4790631" y="1131492"/>
                </a:cubicBezTo>
                <a:cubicBezTo>
                  <a:pt x="4777969" y="1127270"/>
                  <a:pt x="4765305" y="1118827"/>
                  <a:pt x="4756865" y="1131492"/>
                </a:cubicBezTo>
                <a:cubicBezTo>
                  <a:pt x="4744202" y="1144158"/>
                  <a:pt x="4752645" y="1152603"/>
                  <a:pt x="4761085" y="1161046"/>
                </a:cubicBezTo>
                <a:cubicBezTo>
                  <a:pt x="4782189" y="1177934"/>
                  <a:pt x="4777969" y="1190599"/>
                  <a:pt x="4756865" y="1199045"/>
                </a:cubicBezTo>
                <a:cubicBezTo>
                  <a:pt x="4710435" y="1224376"/>
                  <a:pt x="4756865" y="1224376"/>
                  <a:pt x="4765305" y="1237041"/>
                </a:cubicBezTo>
                <a:cubicBezTo>
                  <a:pt x="4739981" y="1258152"/>
                  <a:pt x="4710435" y="1270817"/>
                  <a:pt x="4697772" y="1304593"/>
                </a:cubicBezTo>
                <a:cubicBezTo>
                  <a:pt x="4693552" y="1321481"/>
                  <a:pt x="4668229" y="1342592"/>
                  <a:pt x="4693552" y="1359480"/>
                </a:cubicBezTo>
                <a:cubicBezTo>
                  <a:pt x="4714655" y="1376366"/>
                  <a:pt x="4748422" y="1393254"/>
                  <a:pt x="4773748" y="1372146"/>
                </a:cubicBezTo>
                <a:cubicBezTo>
                  <a:pt x="4803295" y="1342592"/>
                  <a:pt x="4853944" y="1329924"/>
                  <a:pt x="4866607" y="1308816"/>
                </a:cubicBezTo>
                <a:cubicBezTo>
                  <a:pt x="4896151" y="1245486"/>
                  <a:pt x="4959464" y="1228598"/>
                  <a:pt x="4997451" y="1177934"/>
                </a:cubicBezTo>
                <a:cubicBezTo>
                  <a:pt x="5043880" y="1114604"/>
                  <a:pt x="5124076" y="1089273"/>
                  <a:pt x="5170505" y="1025944"/>
                </a:cubicBezTo>
                <a:cubicBezTo>
                  <a:pt x="5178946" y="1017498"/>
                  <a:pt x="5195829" y="1017498"/>
                  <a:pt x="5208493" y="1017498"/>
                </a:cubicBezTo>
                <a:cubicBezTo>
                  <a:pt x="5229595" y="1013276"/>
                  <a:pt x="5259142" y="1017498"/>
                  <a:pt x="5242259" y="979500"/>
                </a:cubicBezTo>
                <a:cubicBezTo>
                  <a:pt x="5238039" y="966834"/>
                  <a:pt x="5250701" y="958391"/>
                  <a:pt x="5259142" y="954169"/>
                </a:cubicBezTo>
                <a:cubicBezTo>
                  <a:pt x="5343558" y="933058"/>
                  <a:pt x="5377325" y="852840"/>
                  <a:pt x="5440637" y="810621"/>
                </a:cubicBezTo>
                <a:cubicBezTo>
                  <a:pt x="5529274" y="747291"/>
                  <a:pt x="5584147" y="637520"/>
                  <a:pt x="5693886" y="595301"/>
                </a:cubicBezTo>
                <a:cubicBezTo>
                  <a:pt x="5710769" y="591078"/>
                  <a:pt x="5723433" y="578413"/>
                  <a:pt x="5740315" y="565745"/>
                </a:cubicBezTo>
                <a:cubicBezTo>
                  <a:pt x="5757199" y="582633"/>
                  <a:pt x="5757199" y="603744"/>
                  <a:pt x="5778303" y="620632"/>
                </a:cubicBezTo>
                <a:cubicBezTo>
                  <a:pt x="5816291" y="645963"/>
                  <a:pt x="5824732" y="709292"/>
                  <a:pt x="5795185" y="751514"/>
                </a:cubicBezTo>
                <a:cubicBezTo>
                  <a:pt x="5769862" y="781068"/>
                  <a:pt x="5731873" y="802178"/>
                  <a:pt x="5731873" y="848620"/>
                </a:cubicBezTo>
                <a:cubicBezTo>
                  <a:pt x="5731873" y="865508"/>
                  <a:pt x="5710769" y="865508"/>
                  <a:pt x="5698107" y="869728"/>
                </a:cubicBezTo>
                <a:cubicBezTo>
                  <a:pt x="5660119" y="873951"/>
                  <a:pt x="5634796" y="899282"/>
                  <a:pt x="5609470" y="924615"/>
                </a:cubicBezTo>
                <a:cubicBezTo>
                  <a:pt x="5588367" y="945726"/>
                  <a:pt x="5579923" y="958391"/>
                  <a:pt x="5605249" y="979500"/>
                </a:cubicBezTo>
                <a:cubicBezTo>
                  <a:pt x="5613690" y="987945"/>
                  <a:pt x="5617913" y="1000610"/>
                  <a:pt x="5609470" y="1009055"/>
                </a:cubicBezTo>
                <a:cubicBezTo>
                  <a:pt x="5596807" y="1025944"/>
                  <a:pt x="5584147" y="1013276"/>
                  <a:pt x="5575703" y="1004833"/>
                </a:cubicBezTo>
                <a:cubicBezTo>
                  <a:pt x="5541937" y="979500"/>
                  <a:pt x="5525053" y="996388"/>
                  <a:pt x="5512391" y="1025944"/>
                </a:cubicBezTo>
                <a:cubicBezTo>
                  <a:pt x="5474404" y="1101939"/>
                  <a:pt x="5432195" y="1173711"/>
                  <a:pt x="5373105" y="1232818"/>
                </a:cubicBezTo>
                <a:cubicBezTo>
                  <a:pt x="5347779" y="1262374"/>
                  <a:pt x="5373105" y="1313036"/>
                  <a:pt x="5322455" y="1329924"/>
                </a:cubicBezTo>
                <a:cubicBezTo>
                  <a:pt x="5318235" y="1329924"/>
                  <a:pt x="5326675" y="1346812"/>
                  <a:pt x="5330895" y="1351035"/>
                </a:cubicBezTo>
                <a:cubicBezTo>
                  <a:pt x="5347779" y="1367923"/>
                  <a:pt x="5364661" y="1367923"/>
                  <a:pt x="5381545" y="1359480"/>
                </a:cubicBezTo>
                <a:cubicBezTo>
                  <a:pt x="5394208" y="1355258"/>
                  <a:pt x="5415311" y="1346812"/>
                  <a:pt x="5402651" y="1329924"/>
                </a:cubicBezTo>
                <a:cubicBezTo>
                  <a:pt x="5389987" y="1300371"/>
                  <a:pt x="5411091" y="1291928"/>
                  <a:pt x="5427975" y="1275040"/>
                </a:cubicBezTo>
                <a:cubicBezTo>
                  <a:pt x="5487067" y="1228598"/>
                  <a:pt x="5558820" y="1199045"/>
                  <a:pt x="5601029" y="1131492"/>
                </a:cubicBezTo>
                <a:cubicBezTo>
                  <a:pt x="5613690" y="1110382"/>
                  <a:pt x="5630573" y="1118827"/>
                  <a:pt x="5647457" y="1123047"/>
                </a:cubicBezTo>
                <a:cubicBezTo>
                  <a:pt x="5681223" y="1139935"/>
                  <a:pt x="5702329" y="1127270"/>
                  <a:pt x="5723433" y="1097716"/>
                </a:cubicBezTo>
                <a:cubicBezTo>
                  <a:pt x="5757199" y="1051275"/>
                  <a:pt x="5786745" y="1051275"/>
                  <a:pt x="5820511" y="1101939"/>
                </a:cubicBezTo>
                <a:cubicBezTo>
                  <a:pt x="5837395" y="1123047"/>
                  <a:pt x="5841615" y="1106159"/>
                  <a:pt x="5850058" y="1101939"/>
                </a:cubicBezTo>
                <a:cubicBezTo>
                  <a:pt x="5892265" y="1068163"/>
                  <a:pt x="5934474" y="1034386"/>
                  <a:pt x="5972461" y="996388"/>
                </a:cubicBezTo>
                <a:cubicBezTo>
                  <a:pt x="6052657" y="920392"/>
                  <a:pt x="6145513" y="857063"/>
                  <a:pt x="6213047" y="768402"/>
                </a:cubicBezTo>
                <a:cubicBezTo>
                  <a:pt x="6255256" y="705072"/>
                  <a:pt x="6327009" y="667074"/>
                  <a:pt x="6390322" y="620632"/>
                </a:cubicBezTo>
                <a:cubicBezTo>
                  <a:pt x="6411425" y="603744"/>
                  <a:pt x="6419868" y="595301"/>
                  <a:pt x="6424089" y="569968"/>
                </a:cubicBezTo>
                <a:cubicBezTo>
                  <a:pt x="6432531" y="544637"/>
                  <a:pt x="6432531" y="493972"/>
                  <a:pt x="6487401" y="527749"/>
                </a:cubicBezTo>
                <a:cubicBezTo>
                  <a:pt x="6500064" y="536191"/>
                  <a:pt x="6516947" y="523526"/>
                  <a:pt x="6512725" y="510861"/>
                </a:cubicBezTo>
                <a:cubicBezTo>
                  <a:pt x="6491621" y="451753"/>
                  <a:pt x="6542271" y="439086"/>
                  <a:pt x="6567597" y="409532"/>
                </a:cubicBezTo>
                <a:cubicBezTo>
                  <a:pt x="6588701" y="388424"/>
                  <a:pt x="6609804" y="371536"/>
                  <a:pt x="6630910" y="354648"/>
                </a:cubicBezTo>
                <a:cubicBezTo>
                  <a:pt x="6673117" y="329314"/>
                  <a:pt x="6690000" y="337759"/>
                  <a:pt x="6694221" y="384201"/>
                </a:cubicBezTo>
                <a:cubicBezTo>
                  <a:pt x="6698443" y="396867"/>
                  <a:pt x="6694221" y="405312"/>
                  <a:pt x="6706883" y="413755"/>
                </a:cubicBezTo>
                <a:cubicBezTo>
                  <a:pt x="6753313" y="434865"/>
                  <a:pt x="6774417" y="477084"/>
                  <a:pt x="6744870" y="519303"/>
                </a:cubicBezTo>
                <a:cubicBezTo>
                  <a:pt x="6698443" y="595301"/>
                  <a:pt x="6652013" y="671296"/>
                  <a:pt x="6576037" y="721960"/>
                </a:cubicBezTo>
                <a:cubicBezTo>
                  <a:pt x="6554934" y="734626"/>
                  <a:pt x="6533831" y="747291"/>
                  <a:pt x="6525388" y="768402"/>
                </a:cubicBezTo>
                <a:cubicBezTo>
                  <a:pt x="6483181" y="865508"/>
                  <a:pt x="6411425" y="945726"/>
                  <a:pt x="6343893" y="1021721"/>
                </a:cubicBezTo>
                <a:cubicBezTo>
                  <a:pt x="6305905" y="1059717"/>
                  <a:pt x="6272139" y="1101939"/>
                  <a:pt x="6293243" y="1165269"/>
                </a:cubicBezTo>
                <a:cubicBezTo>
                  <a:pt x="6297463" y="1186377"/>
                  <a:pt x="6284802" y="1207488"/>
                  <a:pt x="6267919" y="1224376"/>
                </a:cubicBezTo>
                <a:cubicBezTo>
                  <a:pt x="6259476" y="1228598"/>
                  <a:pt x="6255256" y="1237041"/>
                  <a:pt x="6263697" y="1245486"/>
                </a:cubicBezTo>
                <a:cubicBezTo>
                  <a:pt x="6272139" y="1249707"/>
                  <a:pt x="6280579" y="1249707"/>
                  <a:pt x="6284802" y="1245486"/>
                </a:cubicBezTo>
                <a:cubicBezTo>
                  <a:pt x="6331229" y="1194822"/>
                  <a:pt x="6373439" y="1144158"/>
                  <a:pt x="6436751" y="1110382"/>
                </a:cubicBezTo>
                <a:cubicBezTo>
                  <a:pt x="6462075" y="1004833"/>
                  <a:pt x="6567597" y="958391"/>
                  <a:pt x="6618247" y="869728"/>
                </a:cubicBezTo>
                <a:cubicBezTo>
                  <a:pt x="6622467" y="865508"/>
                  <a:pt x="6622467" y="861285"/>
                  <a:pt x="6626687" y="857063"/>
                </a:cubicBezTo>
                <a:cubicBezTo>
                  <a:pt x="6647793" y="844397"/>
                  <a:pt x="6660454" y="806398"/>
                  <a:pt x="6694221" y="827509"/>
                </a:cubicBezTo>
                <a:cubicBezTo>
                  <a:pt x="6727987" y="848620"/>
                  <a:pt x="6706883" y="878173"/>
                  <a:pt x="6698443" y="903504"/>
                </a:cubicBezTo>
                <a:cubicBezTo>
                  <a:pt x="6690000" y="941503"/>
                  <a:pt x="6668897" y="975279"/>
                  <a:pt x="6639351" y="1000610"/>
                </a:cubicBezTo>
                <a:cubicBezTo>
                  <a:pt x="6580258" y="1068163"/>
                  <a:pt x="6546491" y="1152603"/>
                  <a:pt x="6491621" y="1220153"/>
                </a:cubicBezTo>
                <a:cubicBezTo>
                  <a:pt x="6474738" y="1241264"/>
                  <a:pt x="6500064" y="1270817"/>
                  <a:pt x="6487401" y="1300371"/>
                </a:cubicBezTo>
                <a:cubicBezTo>
                  <a:pt x="6478959" y="1329924"/>
                  <a:pt x="6478959" y="1359480"/>
                  <a:pt x="6525388" y="1367923"/>
                </a:cubicBezTo>
                <a:cubicBezTo>
                  <a:pt x="6550714" y="1372146"/>
                  <a:pt x="6542271" y="1401699"/>
                  <a:pt x="6533831" y="1422810"/>
                </a:cubicBezTo>
                <a:cubicBezTo>
                  <a:pt x="6525388" y="1439696"/>
                  <a:pt x="6512725" y="1448141"/>
                  <a:pt x="6495841" y="1435475"/>
                </a:cubicBezTo>
                <a:cubicBezTo>
                  <a:pt x="6487401" y="1427030"/>
                  <a:pt x="6474738" y="1414365"/>
                  <a:pt x="6457855" y="1431253"/>
                </a:cubicBezTo>
                <a:cubicBezTo>
                  <a:pt x="6462075" y="1431253"/>
                  <a:pt x="6466297" y="1439696"/>
                  <a:pt x="6466297" y="1439696"/>
                </a:cubicBezTo>
                <a:cubicBezTo>
                  <a:pt x="6529608" y="1490360"/>
                  <a:pt x="6525388" y="1524136"/>
                  <a:pt x="6457855" y="1557912"/>
                </a:cubicBezTo>
                <a:cubicBezTo>
                  <a:pt x="6436751" y="1570578"/>
                  <a:pt x="6398765" y="1562135"/>
                  <a:pt x="6394542" y="1587466"/>
                </a:cubicBezTo>
                <a:cubicBezTo>
                  <a:pt x="6386101" y="1638130"/>
                  <a:pt x="6360775" y="1688794"/>
                  <a:pt x="6369219" y="1739458"/>
                </a:cubicBezTo>
                <a:cubicBezTo>
                  <a:pt x="6373439" y="1760567"/>
                  <a:pt x="6381881" y="1777455"/>
                  <a:pt x="6364998" y="1794343"/>
                </a:cubicBezTo>
                <a:cubicBezTo>
                  <a:pt x="6339672" y="1823897"/>
                  <a:pt x="6369219" y="1832342"/>
                  <a:pt x="6386101" y="1836562"/>
                </a:cubicBezTo>
                <a:cubicBezTo>
                  <a:pt x="6415648" y="1845007"/>
                  <a:pt x="6457855" y="1790120"/>
                  <a:pt x="6449415" y="1760567"/>
                </a:cubicBezTo>
                <a:cubicBezTo>
                  <a:pt x="6440971" y="1739458"/>
                  <a:pt x="6440971" y="1726791"/>
                  <a:pt x="6457855" y="1709903"/>
                </a:cubicBezTo>
                <a:cubicBezTo>
                  <a:pt x="6474738" y="1693015"/>
                  <a:pt x="6512725" y="1671906"/>
                  <a:pt x="6462075" y="1650796"/>
                </a:cubicBezTo>
                <a:cubicBezTo>
                  <a:pt x="6453635" y="1646573"/>
                  <a:pt x="6457855" y="1638130"/>
                  <a:pt x="6462075" y="1629685"/>
                </a:cubicBezTo>
                <a:cubicBezTo>
                  <a:pt x="6495841" y="1608577"/>
                  <a:pt x="6516947" y="1650796"/>
                  <a:pt x="6550714" y="1646573"/>
                </a:cubicBezTo>
                <a:cubicBezTo>
                  <a:pt x="6567597" y="1646573"/>
                  <a:pt x="6554934" y="1667684"/>
                  <a:pt x="6550714" y="1684572"/>
                </a:cubicBezTo>
                <a:cubicBezTo>
                  <a:pt x="6542271" y="1718348"/>
                  <a:pt x="6508505" y="1747901"/>
                  <a:pt x="6529608" y="1785900"/>
                </a:cubicBezTo>
                <a:cubicBezTo>
                  <a:pt x="6533831" y="1790120"/>
                  <a:pt x="6529608" y="1798566"/>
                  <a:pt x="6525388" y="1802788"/>
                </a:cubicBezTo>
                <a:cubicBezTo>
                  <a:pt x="6453635" y="1849230"/>
                  <a:pt x="6478959" y="1946336"/>
                  <a:pt x="6428309" y="2001220"/>
                </a:cubicBezTo>
                <a:cubicBezTo>
                  <a:pt x="6415648" y="2013886"/>
                  <a:pt x="6411425" y="2030774"/>
                  <a:pt x="6398765" y="2043439"/>
                </a:cubicBezTo>
                <a:cubicBezTo>
                  <a:pt x="6356555" y="2077216"/>
                  <a:pt x="6335452" y="2119437"/>
                  <a:pt x="6314346" y="2165879"/>
                </a:cubicBezTo>
                <a:cubicBezTo>
                  <a:pt x="6310126" y="2178544"/>
                  <a:pt x="6301685" y="2186987"/>
                  <a:pt x="6297463" y="2199655"/>
                </a:cubicBezTo>
                <a:cubicBezTo>
                  <a:pt x="6297463" y="2229208"/>
                  <a:pt x="6208827" y="2216543"/>
                  <a:pt x="6263697" y="2275650"/>
                </a:cubicBezTo>
                <a:cubicBezTo>
                  <a:pt x="6284802" y="2300981"/>
                  <a:pt x="6280579" y="2338980"/>
                  <a:pt x="6314346" y="2368533"/>
                </a:cubicBezTo>
                <a:cubicBezTo>
                  <a:pt x="6352335" y="2402310"/>
                  <a:pt x="6360775" y="2452974"/>
                  <a:pt x="6331229" y="2499415"/>
                </a:cubicBezTo>
                <a:cubicBezTo>
                  <a:pt x="6251035" y="2626075"/>
                  <a:pt x="6175060" y="2756954"/>
                  <a:pt x="6073761" y="2870948"/>
                </a:cubicBezTo>
                <a:cubicBezTo>
                  <a:pt x="6039994" y="2908947"/>
                  <a:pt x="6002007" y="2946946"/>
                  <a:pt x="5972461" y="2989165"/>
                </a:cubicBezTo>
                <a:cubicBezTo>
                  <a:pt x="5951357" y="3022941"/>
                  <a:pt x="5904928" y="3039829"/>
                  <a:pt x="5871161" y="3060938"/>
                </a:cubicBezTo>
                <a:cubicBezTo>
                  <a:pt x="5854278" y="3069383"/>
                  <a:pt x="5841615" y="3082048"/>
                  <a:pt x="5837395" y="3103159"/>
                </a:cubicBezTo>
                <a:cubicBezTo>
                  <a:pt x="5807849" y="3179154"/>
                  <a:pt x="5769862" y="3246707"/>
                  <a:pt x="5719213" y="3322702"/>
                </a:cubicBezTo>
                <a:cubicBezTo>
                  <a:pt x="5752979" y="3326924"/>
                  <a:pt x="5782525" y="3335367"/>
                  <a:pt x="5812069" y="3339590"/>
                </a:cubicBezTo>
                <a:cubicBezTo>
                  <a:pt x="5828952" y="3343812"/>
                  <a:pt x="5845835" y="3339590"/>
                  <a:pt x="5850058" y="3326924"/>
                </a:cubicBezTo>
                <a:cubicBezTo>
                  <a:pt x="5866941" y="3259372"/>
                  <a:pt x="5959798" y="3229818"/>
                  <a:pt x="5947135" y="3145378"/>
                </a:cubicBezTo>
                <a:cubicBezTo>
                  <a:pt x="5989344" y="3124267"/>
                  <a:pt x="5964018" y="3031384"/>
                  <a:pt x="6052657" y="3044049"/>
                </a:cubicBezTo>
                <a:cubicBezTo>
                  <a:pt x="6077981" y="3048272"/>
                  <a:pt x="6082203" y="3006053"/>
                  <a:pt x="6103307" y="2989165"/>
                </a:cubicBezTo>
                <a:cubicBezTo>
                  <a:pt x="6187723" y="2921613"/>
                  <a:pt x="6229930" y="2828730"/>
                  <a:pt x="6246813" y="2723181"/>
                </a:cubicBezTo>
                <a:cubicBezTo>
                  <a:pt x="6255256" y="2689405"/>
                  <a:pt x="6272139" y="2672516"/>
                  <a:pt x="6305905" y="2672516"/>
                </a:cubicBezTo>
                <a:cubicBezTo>
                  <a:pt x="6331229" y="2723181"/>
                  <a:pt x="6318569" y="2769622"/>
                  <a:pt x="6289023" y="2820287"/>
                </a:cubicBezTo>
                <a:cubicBezTo>
                  <a:pt x="6251035" y="2879394"/>
                  <a:pt x="6242593" y="2955389"/>
                  <a:pt x="6221489" y="3022941"/>
                </a:cubicBezTo>
                <a:cubicBezTo>
                  <a:pt x="6208827" y="3073605"/>
                  <a:pt x="6187723" y="3111602"/>
                  <a:pt x="6141293" y="3141155"/>
                </a:cubicBezTo>
                <a:cubicBezTo>
                  <a:pt x="6082203" y="3179154"/>
                  <a:pt x="6061097" y="3255149"/>
                  <a:pt x="6006227" y="3301591"/>
                </a:cubicBezTo>
                <a:cubicBezTo>
                  <a:pt x="6002007" y="3310036"/>
                  <a:pt x="5997785" y="3322702"/>
                  <a:pt x="5989344" y="3322702"/>
                </a:cubicBezTo>
                <a:cubicBezTo>
                  <a:pt x="5926031" y="3326924"/>
                  <a:pt x="5926031" y="3386031"/>
                  <a:pt x="5904928" y="3424028"/>
                </a:cubicBezTo>
                <a:cubicBezTo>
                  <a:pt x="5879602" y="3466249"/>
                  <a:pt x="5841615" y="3495803"/>
                  <a:pt x="5803629" y="3525356"/>
                </a:cubicBezTo>
                <a:cubicBezTo>
                  <a:pt x="5795185" y="3529579"/>
                  <a:pt x="5795185" y="3538022"/>
                  <a:pt x="5799409" y="3546467"/>
                </a:cubicBezTo>
                <a:cubicBezTo>
                  <a:pt x="5799409" y="3576020"/>
                  <a:pt x="5769862" y="3580243"/>
                  <a:pt x="5765642" y="3567575"/>
                </a:cubicBezTo>
                <a:cubicBezTo>
                  <a:pt x="5744536" y="3529579"/>
                  <a:pt x="5727653" y="3554910"/>
                  <a:pt x="5710769" y="3567575"/>
                </a:cubicBezTo>
                <a:cubicBezTo>
                  <a:pt x="5681223" y="3592909"/>
                  <a:pt x="5664340" y="3635128"/>
                  <a:pt x="5622133" y="3647793"/>
                </a:cubicBezTo>
                <a:cubicBezTo>
                  <a:pt x="5609470" y="3652016"/>
                  <a:pt x="5605249" y="3668904"/>
                  <a:pt x="5609470" y="3681569"/>
                </a:cubicBezTo>
                <a:cubicBezTo>
                  <a:pt x="5622133" y="3715345"/>
                  <a:pt x="5601029" y="3728011"/>
                  <a:pt x="5571483" y="3740679"/>
                </a:cubicBezTo>
                <a:cubicBezTo>
                  <a:pt x="5554600" y="3753344"/>
                  <a:pt x="5508171" y="3732233"/>
                  <a:pt x="5516613" y="3787120"/>
                </a:cubicBezTo>
                <a:cubicBezTo>
                  <a:pt x="5520833" y="3808229"/>
                  <a:pt x="5478624" y="3833562"/>
                  <a:pt x="5516613" y="3863116"/>
                </a:cubicBezTo>
                <a:cubicBezTo>
                  <a:pt x="5529274" y="3871558"/>
                  <a:pt x="5512391" y="3888446"/>
                  <a:pt x="5503951" y="3896892"/>
                </a:cubicBezTo>
                <a:cubicBezTo>
                  <a:pt x="5478624" y="3918000"/>
                  <a:pt x="5444857" y="3926445"/>
                  <a:pt x="5436417" y="3968664"/>
                </a:cubicBezTo>
                <a:cubicBezTo>
                  <a:pt x="5432195" y="3985552"/>
                  <a:pt x="5415311" y="3977110"/>
                  <a:pt x="5402651" y="3968664"/>
                </a:cubicBezTo>
                <a:cubicBezTo>
                  <a:pt x="5373105" y="3947554"/>
                  <a:pt x="5339338" y="3926445"/>
                  <a:pt x="5309791" y="3905335"/>
                </a:cubicBezTo>
                <a:cubicBezTo>
                  <a:pt x="5292909" y="3892669"/>
                  <a:pt x="5276025" y="3880004"/>
                  <a:pt x="5259142" y="3888446"/>
                </a:cubicBezTo>
                <a:cubicBezTo>
                  <a:pt x="5238039" y="3896892"/>
                  <a:pt x="5242259" y="3913780"/>
                  <a:pt x="5242259" y="3930668"/>
                </a:cubicBezTo>
                <a:cubicBezTo>
                  <a:pt x="5246479" y="3960221"/>
                  <a:pt x="5233819" y="3968664"/>
                  <a:pt x="5208493" y="3981330"/>
                </a:cubicBezTo>
                <a:cubicBezTo>
                  <a:pt x="5128296" y="4019329"/>
                  <a:pt x="5064983" y="4082658"/>
                  <a:pt x="5026997" y="4162876"/>
                </a:cubicBezTo>
                <a:cubicBezTo>
                  <a:pt x="5010113" y="4196652"/>
                  <a:pt x="4984790" y="4221983"/>
                  <a:pt x="4955243" y="4243094"/>
                </a:cubicBezTo>
                <a:cubicBezTo>
                  <a:pt x="4917257" y="4272648"/>
                  <a:pt x="4883491" y="4314867"/>
                  <a:pt x="4845501" y="4331755"/>
                </a:cubicBezTo>
                <a:cubicBezTo>
                  <a:pt x="4782189" y="4357088"/>
                  <a:pt x="4752645" y="4416195"/>
                  <a:pt x="4701995" y="4449971"/>
                </a:cubicBezTo>
                <a:cubicBezTo>
                  <a:pt x="4676669" y="4466859"/>
                  <a:pt x="4659785" y="4487968"/>
                  <a:pt x="4642903" y="4513301"/>
                </a:cubicBezTo>
                <a:cubicBezTo>
                  <a:pt x="4579589" y="4606184"/>
                  <a:pt x="4499396" y="4682179"/>
                  <a:pt x="4398094" y="4737066"/>
                </a:cubicBezTo>
                <a:cubicBezTo>
                  <a:pt x="4389654" y="4741286"/>
                  <a:pt x="4376991" y="4745509"/>
                  <a:pt x="4385434" y="4758175"/>
                </a:cubicBezTo>
                <a:cubicBezTo>
                  <a:pt x="4410757" y="4796173"/>
                  <a:pt x="4381211" y="4817284"/>
                  <a:pt x="4360108" y="4838392"/>
                </a:cubicBezTo>
                <a:cubicBezTo>
                  <a:pt x="4309458" y="4884834"/>
                  <a:pt x="4292575" y="4952386"/>
                  <a:pt x="4246145" y="5007273"/>
                </a:cubicBezTo>
                <a:cubicBezTo>
                  <a:pt x="4275691" y="5087491"/>
                  <a:pt x="4220821" y="5074823"/>
                  <a:pt x="4174392" y="5074823"/>
                </a:cubicBezTo>
                <a:cubicBezTo>
                  <a:pt x="4161729" y="5074823"/>
                  <a:pt x="4144845" y="5083268"/>
                  <a:pt x="4149066" y="5104379"/>
                </a:cubicBezTo>
                <a:cubicBezTo>
                  <a:pt x="4153288" y="5167709"/>
                  <a:pt x="4119522" y="5197262"/>
                  <a:pt x="4051989" y="5188817"/>
                </a:cubicBezTo>
                <a:cubicBezTo>
                  <a:pt x="4043546" y="5188817"/>
                  <a:pt x="4035106" y="5188817"/>
                  <a:pt x="4026663" y="5197262"/>
                </a:cubicBezTo>
                <a:cubicBezTo>
                  <a:pt x="4022443" y="5201483"/>
                  <a:pt x="4022443" y="5209928"/>
                  <a:pt x="4026663" y="5218371"/>
                </a:cubicBezTo>
                <a:cubicBezTo>
                  <a:pt x="4039326" y="5239481"/>
                  <a:pt x="4115299" y="5252147"/>
                  <a:pt x="4039326" y="5290146"/>
                </a:cubicBezTo>
                <a:cubicBezTo>
                  <a:pt x="4064649" y="5349253"/>
                  <a:pt x="4005559" y="5383029"/>
                  <a:pt x="4001339" y="5437916"/>
                </a:cubicBezTo>
                <a:cubicBezTo>
                  <a:pt x="3997116" y="5463247"/>
                  <a:pt x="3984456" y="5484357"/>
                  <a:pt x="3946467" y="5497023"/>
                </a:cubicBezTo>
                <a:cubicBezTo>
                  <a:pt x="3916923" y="5505466"/>
                  <a:pt x="3891597" y="5543465"/>
                  <a:pt x="3866271" y="5573018"/>
                </a:cubicBezTo>
                <a:cubicBezTo>
                  <a:pt x="3849387" y="5585684"/>
                  <a:pt x="3836727" y="5598349"/>
                  <a:pt x="3815621" y="5602572"/>
                </a:cubicBezTo>
                <a:cubicBezTo>
                  <a:pt x="3794518" y="5606794"/>
                  <a:pt x="3743868" y="5602572"/>
                  <a:pt x="3786077" y="5653236"/>
                </a:cubicBezTo>
                <a:cubicBezTo>
                  <a:pt x="3752311" y="5653236"/>
                  <a:pt x="3798738" y="5729231"/>
                  <a:pt x="3735427" y="5699678"/>
                </a:cubicBezTo>
                <a:cubicBezTo>
                  <a:pt x="3735427" y="5699678"/>
                  <a:pt x="3731205" y="5699678"/>
                  <a:pt x="3731205" y="5703900"/>
                </a:cubicBezTo>
                <a:cubicBezTo>
                  <a:pt x="3688998" y="5767230"/>
                  <a:pt x="3583476" y="5741897"/>
                  <a:pt x="3553932" y="5830560"/>
                </a:cubicBezTo>
                <a:cubicBezTo>
                  <a:pt x="3545489" y="5864336"/>
                  <a:pt x="3520165" y="5893889"/>
                  <a:pt x="3528606" y="5931886"/>
                </a:cubicBezTo>
                <a:cubicBezTo>
                  <a:pt x="3532826" y="5957219"/>
                  <a:pt x="3520165" y="5974107"/>
                  <a:pt x="3507502" y="5990995"/>
                </a:cubicBezTo>
                <a:cubicBezTo>
                  <a:pt x="3461073" y="6041660"/>
                  <a:pt x="3418866" y="6100767"/>
                  <a:pt x="3363994" y="6138763"/>
                </a:cubicBezTo>
                <a:cubicBezTo>
                  <a:pt x="3330227" y="6159874"/>
                  <a:pt x="3317566" y="6193650"/>
                  <a:pt x="3300681" y="6223203"/>
                </a:cubicBezTo>
                <a:cubicBezTo>
                  <a:pt x="3283798" y="6261202"/>
                  <a:pt x="3254254" y="6286533"/>
                  <a:pt x="3212044" y="6290756"/>
                </a:cubicBezTo>
                <a:cubicBezTo>
                  <a:pt x="3127628" y="6299199"/>
                  <a:pt x="3068538" y="6345640"/>
                  <a:pt x="3026329" y="6417415"/>
                </a:cubicBezTo>
                <a:cubicBezTo>
                  <a:pt x="2992562" y="6480745"/>
                  <a:pt x="2937692" y="6489188"/>
                  <a:pt x="2878600" y="6489188"/>
                </a:cubicBezTo>
                <a:cubicBezTo>
                  <a:pt x="2844833" y="6489188"/>
                  <a:pt x="2798404" y="6434303"/>
                  <a:pt x="2802626" y="6408970"/>
                </a:cubicBezTo>
                <a:cubicBezTo>
                  <a:pt x="2806846" y="6358308"/>
                  <a:pt x="2806846" y="6358308"/>
                  <a:pt x="2756197" y="6362528"/>
                </a:cubicBezTo>
                <a:cubicBezTo>
                  <a:pt x="2751976" y="6341420"/>
                  <a:pt x="2768860" y="6337197"/>
                  <a:pt x="2781520" y="6328752"/>
                </a:cubicBezTo>
                <a:cubicBezTo>
                  <a:pt x="2785743" y="6324532"/>
                  <a:pt x="2802626" y="6316087"/>
                  <a:pt x="2794183" y="6307644"/>
                </a:cubicBezTo>
                <a:cubicBezTo>
                  <a:pt x="2747754" y="6265422"/>
                  <a:pt x="2798404" y="6214761"/>
                  <a:pt x="2789963" y="6168319"/>
                </a:cubicBezTo>
                <a:cubicBezTo>
                  <a:pt x="2789963" y="6159874"/>
                  <a:pt x="2785743" y="6147208"/>
                  <a:pt x="2785743" y="6138763"/>
                </a:cubicBezTo>
                <a:cubicBezTo>
                  <a:pt x="2764637" y="6134543"/>
                  <a:pt x="2726650" y="6164096"/>
                  <a:pt x="2726650" y="6142986"/>
                </a:cubicBezTo>
                <a:cubicBezTo>
                  <a:pt x="2722430" y="6096544"/>
                  <a:pt x="2671780" y="6054325"/>
                  <a:pt x="2709767" y="6003661"/>
                </a:cubicBezTo>
                <a:cubicBezTo>
                  <a:pt x="2751976" y="5948774"/>
                  <a:pt x="2789963" y="5889667"/>
                  <a:pt x="2811067" y="5822114"/>
                </a:cubicBezTo>
                <a:cubicBezTo>
                  <a:pt x="2815287" y="5805226"/>
                  <a:pt x="2832170" y="5792561"/>
                  <a:pt x="2815287" y="5775673"/>
                </a:cubicBezTo>
                <a:cubicBezTo>
                  <a:pt x="2798404" y="5763007"/>
                  <a:pt x="2773080" y="5763007"/>
                  <a:pt x="2751976" y="5775673"/>
                </a:cubicBezTo>
                <a:cubicBezTo>
                  <a:pt x="2726650" y="5796783"/>
                  <a:pt x="2705547" y="5817894"/>
                  <a:pt x="2688664" y="5847448"/>
                </a:cubicBezTo>
                <a:cubicBezTo>
                  <a:pt x="2659117" y="5906555"/>
                  <a:pt x="2612688" y="5952996"/>
                  <a:pt x="2562038" y="5999438"/>
                </a:cubicBezTo>
                <a:cubicBezTo>
                  <a:pt x="2557818" y="6003661"/>
                  <a:pt x="2553598" y="6016326"/>
                  <a:pt x="2549375" y="6012104"/>
                </a:cubicBezTo>
                <a:cubicBezTo>
                  <a:pt x="2486065" y="6007883"/>
                  <a:pt x="2473402" y="6062768"/>
                  <a:pt x="2448076" y="6096544"/>
                </a:cubicBezTo>
                <a:cubicBezTo>
                  <a:pt x="2329893" y="6261202"/>
                  <a:pt x="2177944" y="6400527"/>
                  <a:pt x="2076644" y="6573628"/>
                </a:cubicBezTo>
                <a:cubicBezTo>
                  <a:pt x="2063981" y="6594739"/>
                  <a:pt x="2051318" y="6603182"/>
                  <a:pt x="2030215" y="6590516"/>
                </a:cubicBezTo>
                <a:cubicBezTo>
                  <a:pt x="2013331" y="6577851"/>
                  <a:pt x="2009111" y="6565185"/>
                  <a:pt x="2017552" y="6548297"/>
                </a:cubicBezTo>
                <a:cubicBezTo>
                  <a:pt x="2038658" y="6510298"/>
                  <a:pt x="2038658" y="6468079"/>
                  <a:pt x="2038658" y="6430081"/>
                </a:cubicBezTo>
                <a:cubicBezTo>
                  <a:pt x="2038658" y="6379416"/>
                  <a:pt x="2055541" y="6341420"/>
                  <a:pt x="2085085" y="6307644"/>
                </a:cubicBezTo>
                <a:cubicBezTo>
                  <a:pt x="2110411" y="6273868"/>
                  <a:pt x="2127294" y="6231649"/>
                  <a:pt x="2144177" y="6193650"/>
                </a:cubicBezTo>
                <a:cubicBezTo>
                  <a:pt x="2165281" y="6138763"/>
                  <a:pt x="2135737" y="6126098"/>
                  <a:pt x="2093528" y="6113432"/>
                </a:cubicBezTo>
                <a:cubicBezTo>
                  <a:pt x="2080864" y="6113432"/>
                  <a:pt x="2063981" y="6113432"/>
                  <a:pt x="2063981" y="6096544"/>
                </a:cubicBezTo>
                <a:cubicBezTo>
                  <a:pt x="2063981" y="6079656"/>
                  <a:pt x="2080864" y="6083879"/>
                  <a:pt x="2089307" y="6079656"/>
                </a:cubicBezTo>
                <a:cubicBezTo>
                  <a:pt x="2118854" y="6062768"/>
                  <a:pt x="2131514" y="6028992"/>
                  <a:pt x="2131514" y="6003661"/>
                </a:cubicBezTo>
                <a:cubicBezTo>
                  <a:pt x="2127294" y="5969885"/>
                  <a:pt x="2089307" y="5978327"/>
                  <a:pt x="2068201" y="5982550"/>
                </a:cubicBezTo>
                <a:cubicBezTo>
                  <a:pt x="2025995" y="5990995"/>
                  <a:pt x="1992228" y="6007883"/>
                  <a:pt x="1975345" y="6050102"/>
                </a:cubicBezTo>
                <a:cubicBezTo>
                  <a:pt x="1971125" y="6058545"/>
                  <a:pt x="1966902" y="6075433"/>
                  <a:pt x="1950019" y="6075433"/>
                </a:cubicBezTo>
                <a:cubicBezTo>
                  <a:pt x="1937358" y="6075433"/>
                  <a:pt x="1937358" y="6058545"/>
                  <a:pt x="1937358" y="6050102"/>
                </a:cubicBezTo>
                <a:cubicBezTo>
                  <a:pt x="1933135" y="6028992"/>
                  <a:pt x="1920475" y="6028992"/>
                  <a:pt x="1903592" y="6033214"/>
                </a:cubicBezTo>
                <a:cubicBezTo>
                  <a:pt x="1836059" y="6058545"/>
                  <a:pt x="1772746" y="6083879"/>
                  <a:pt x="1730537" y="6151431"/>
                </a:cubicBezTo>
                <a:cubicBezTo>
                  <a:pt x="1696770" y="6202093"/>
                  <a:pt x="1637680" y="6235869"/>
                  <a:pt x="1591250" y="6278090"/>
                </a:cubicBezTo>
                <a:cubicBezTo>
                  <a:pt x="1587030" y="6286533"/>
                  <a:pt x="1574367" y="6286533"/>
                  <a:pt x="1565924" y="6282311"/>
                </a:cubicBezTo>
                <a:cubicBezTo>
                  <a:pt x="1561704" y="6278090"/>
                  <a:pt x="1561704" y="6265422"/>
                  <a:pt x="1561704" y="6261202"/>
                </a:cubicBezTo>
                <a:cubicBezTo>
                  <a:pt x="1587030" y="6189427"/>
                  <a:pt x="1574367" y="6109209"/>
                  <a:pt x="1591250" y="6037437"/>
                </a:cubicBezTo>
                <a:cubicBezTo>
                  <a:pt x="1599691" y="5986773"/>
                  <a:pt x="1612354" y="5936108"/>
                  <a:pt x="1633457" y="5885444"/>
                </a:cubicBezTo>
                <a:cubicBezTo>
                  <a:pt x="1582808" y="5872779"/>
                  <a:pt x="1544821" y="5885444"/>
                  <a:pt x="1519497" y="5927666"/>
                </a:cubicBezTo>
                <a:cubicBezTo>
                  <a:pt x="1498391" y="5961442"/>
                  <a:pt x="1485728" y="5948774"/>
                  <a:pt x="1473068" y="5919220"/>
                </a:cubicBezTo>
                <a:cubicBezTo>
                  <a:pt x="1456184" y="5889667"/>
                  <a:pt x="1473068" y="5860113"/>
                  <a:pt x="1473068" y="5830560"/>
                </a:cubicBezTo>
                <a:cubicBezTo>
                  <a:pt x="1477288" y="5792561"/>
                  <a:pt x="1485728" y="5754564"/>
                  <a:pt x="1489951" y="5716566"/>
                </a:cubicBezTo>
                <a:cubicBezTo>
                  <a:pt x="1489951" y="5703900"/>
                  <a:pt x="1498391" y="5687012"/>
                  <a:pt x="1485728" y="5682789"/>
                </a:cubicBezTo>
                <a:cubicBezTo>
                  <a:pt x="1468845" y="5674347"/>
                  <a:pt x="1456184" y="5687012"/>
                  <a:pt x="1447742" y="5695455"/>
                </a:cubicBezTo>
                <a:cubicBezTo>
                  <a:pt x="1439301" y="5703900"/>
                  <a:pt x="1430858" y="5716566"/>
                  <a:pt x="1422418" y="5725008"/>
                </a:cubicBezTo>
                <a:cubicBezTo>
                  <a:pt x="1363325" y="5801006"/>
                  <a:pt x="1300013" y="5881224"/>
                  <a:pt x="1236702" y="5952996"/>
                </a:cubicBezTo>
                <a:cubicBezTo>
                  <a:pt x="1207156" y="5982550"/>
                  <a:pt x="1169167" y="6003661"/>
                  <a:pt x="1122740" y="5974107"/>
                </a:cubicBezTo>
                <a:cubicBezTo>
                  <a:pt x="1105856" y="5961442"/>
                  <a:pt x="1084751" y="5965662"/>
                  <a:pt x="1067867" y="5974107"/>
                </a:cubicBezTo>
                <a:cubicBezTo>
                  <a:pt x="1063647" y="5978327"/>
                  <a:pt x="1055207" y="5982550"/>
                  <a:pt x="1050984" y="5986773"/>
                </a:cubicBezTo>
                <a:cubicBezTo>
                  <a:pt x="1021440" y="5986773"/>
                  <a:pt x="983451" y="5990995"/>
                  <a:pt x="966568" y="5965662"/>
                </a:cubicBezTo>
                <a:cubicBezTo>
                  <a:pt x="949685" y="5940331"/>
                  <a:pt x="970790" y="5914998"/>
                  <a:pt x="991894" y="5898112"/>
                </a:cubicBezTo>
                <a:cubicBezTo>
                  <a:pt x="1059427" y="5830560"/>
                  <a:pt x="1114297" y="5754564"/>
                  <a:pt x="1152284" y="5661679"/>
                </a:cubicBezTo>
                <a:cubicBezTo>
                  <a:pt x="1164947" y="5636348"/>
                  <a:pt x="1156506" y="5623682"/>
                  <a:pt x="1139623" y="5606794"/>
                </a:cubicBezTo>
                <a:cubicBezTo>
                  <a:pt x="1118517" y="5585684"/>
                  <a:pt x="1105856" y="5606794"/>
                  <a:pt x="1093193" y="5619460"/>
                </a:cubicBezTo>
                <a:cubicBezTo>
                  <a:pt x="1063647" y="5649013"/>
                  <a:pt x="1034101" y="5678567"/>
                  <a:pt x="1004557" y="5703900"/>
                </a:cubicBezTo>
                <a:cubicBezTo>
                  <a:pt x="987674" y="5716566"/>
                  <a:pt x="966568" y="5725008"/>
                  <a:pt x="953907" y="5703900"/>
                </a:cubicBezTo>
                <a:cubicBezTo>
                  <a:pt x="941244" y="5682789"/>
                  <a:pt x="970790" y="5682789"/>
                  <a:pt x="983451" y="5670124"/>
                </a:cubicBezTo>
                <a:cubicBezTo>
                  <a:pt x="991894" y="5665901"/>
                  <a:pt x="1000334" y="5657459"/>
                  <a:pt x="1008777" y="5653236"/>
                </a:cubicBezTo>
                <a:cubicBezTo>
                  <a:pt x="1067867" y="5598349"/>
                  <a:pt x="1067867" y="5594129"/>
                  <a:pt x="987674" y="5568795"/>
                </a:cubicBezTo>
                <a:cubicBezTo>
                  <a:pt x="966568" y="5560353"/>
                  <a:pt x="970790" y="5551907"/>
                  <a:pt x="970790" y="5535019"/>
                </a:cubicBezTo>
                <a:cubicBezTo>
                  <a:pt x="983451" y="5454802"/>
                  <a:pt x="1004557" y="5383029"/>
                  <a:pt x="1080530" y="5332365"/>
                </a:cubicBezTo>
                <a:cubicBezTo>
                  <a:pt x="1148063" y="5281700"/>
                  <a:pt x="1198713" y="5218371"/>
                  <a:pt x="1240922" y="5146598"/>
                </a:cubicBezTo>
                <a:cubicBezTo>
                  <a:pt x="1287352" y="5070603"/>
                  <a:pt x="1363325" y="5015716"/>
                  <a:pt x="1397092" y="4927055"/>
                </a:cubicBezTo>
                <a:cubicBezTo>
                  <a:pt x="1401312" y="4914390"/>
                  <a:pt x="1413975" y="4905945"/>
                  <a:pt x="1422418" y="4901722"/>
                </a:cubicBezTo>
                <a:cubicBezTo>
                  <a:pt x="1536380" y="4821504"/>
                  <a:pt x="1620797" y="4715956"/>
                  <a:pt x="1700990" y="4606184"/>
                </a:cubicBezTo>
                <a:cubicBezTo>
                  <a:pt x="1717873" y="4585074"/>
                  <a:pt x="1738979" y="4559743"/>
                  <a:pt x="1713653" y="4534412"/>
                </a:cubicBezTo>
                <a:cubicBezTo>
                  <a:pt x="1688330" y="4504856"/>
                  <a:pt x="1663004" y="4525966"/>
                  <a:pt x="1637680" y="4547077"/>
                </a:cubicBezTo>
                <a:cubicBezTo>
                  <a:pt x="1578587" y="4597741"/>
                  <a:pt x="1506834" y="4635738"/>
                  <a:pt x="1477288" y="4724401"/>
                </a:cubicBezTo>
                <a:cubicBezTo>
                  <a:pt x="1464625" y="4766620"/>
                  <a:pt x="1426638" y="4770842"/>
                  <a:pt x="1397092" y="4728621"/>
                </a:cubicBezTo>
                <a:cubicBezTo>
                  <a:pt x="1375988" y="4707513"/>
                  <a:pt x="1363325" y="4707513"/>
                  <a:pt x="1342222" y="4724401"/>
                </a:cubicBezTo>
                <a:cubicBezTo>
                  <a:pt x="1211376" y="4829950"/>
                  <a:pt x="1076310" y="4931278"/>
                  <a:pt x="962348" y="5053715"/>
                </a:cubicBezTo>
                <a:cubicBezTo>
                  <a:pt x="907478" y="5112822"/>
                  <a:pt x="852605" y="5163486"/>
                  <a:pt x="763969" y="5159264"/>
                </a:cubicBezTo>
                <a:cubicBezTo>
                  <a:pt x="747086" y="5159264"/>
                  <a:pt x="730202" y="5167709"/>
                  <a:pt x="717539" y="5184595"/>
                </a:cubicBezTo>
                <a:cubicBezTo>
                  <a:pt x="671112" y="5252147"/>
                  <a:pt x="599357" y="5285923"/>
                  <a:pt x="531824" y="5328142"/>
                </a:cubicBezTo>
                <a:cubicBezTo>
                  <a:pt x="485394" y="5357698"/>
                  <a:pt x="443187" y="5387252"/>
                  <a:pt x="400978" y="5416805"/>
                </a:cubicBezTo>
                <a:cubicBezTo>
                  <a:pt x="379874" y="5429471"/>
                  <a:pt x="354551" y="5442136"/>
                  <a:pt x="329225" y="5433693"/>
                </a:cubicBezTo>
                <a:cubicBezTo>
                  <a:pt x="303901" y="5421028"/>
                  <a:pt x="278575" y="5408360"/>
                  <a:pt x="308121" y="5370363"/>
                </a:cubicBezTo>
                <a:cubicBezTo>
                  <a:pt x="358771" y="5315477"/>
                  <a:pt x="375654" y="5243704"/>
                  <a:pt x="417861" y="5167709"/>
                </a:cubicBezTo>
                <a:cubicBezTo>
                  <a:pt x="337668" y="5197262"/>
                  <a:pt x="265912" y="5214151"/>
                  <a:pt x="219483" y="5273258"/>
                </a:cubicBezTo>
                <a:cubicBezTo>
                  <a:pt x="211042" y="5285923"/>
                  <a:pt x="198379" y="5294368"/>
                  <a:pt x="181496" y="5290146"/>
                </a:cubicBezTo>
                <a:cubicBezTo>
                  <a:pt x="164612" y="5281700"/>
                  <a:pt x="173055" y="5269035"/>
                  <a:pt x="177275" y="5256370"/>
                </a:cubicBezTo>
                <a:cubicBezTo>
                  <a:pt x="181496" y="5235259"/>
                  <a:pt x="168833" y="5222593"/>
                  <a:pt x="151949" y="5218371"/>
                </a:cubicBezTo>
                <a:cubicBezTo>
                  <a:pt x="126626" y="5209928"/>
                  <a:pt x="118183" y="5231039"/>
                  <a:pt x="118183" y="5247927"/>
                </a:cubicBezTo>
                <a:cubicBezTo>
                  <a:pt x="118183" y="5281700"/>
                  <a:pt x="97079" y="5290146"/>
                  <a:pt x="71756" y="5290146"/>
                </a:cubicBezTo>
                <a:cubicBezTo>
                  <a:pt x="37989" y="5294368"/>
                  <a:pt x="4223" y="5281700"/>
                  <a:pt x="0" y="5252147"/>
                </a:cubicBezTo>
                <a:cubicBezTo>
                  <a:pt x="0" y="5222593"/>
                  <a:pt x="33767" y="5226816"/>
                  <a:pt x="59093" y="5222593"/>
                </a:cubicBezTo>
                <a:cubicBezTo>
                  <a:pt x="67533" y="5222593"/>
                  <a:pt x="71756" y="5218371"/>
                  <a:pt x="84416" y="5218371"/>
                </a:cubicBezTo>
                <a:cubicBezTo>
                  <a:pt x="75976" y="5193040"/>
                  <a:pt x="54873" y="5205705"/>
                  <a:pt x="42210" y="5197262"/>
                </a:cubicBezTo>
                <a:cubicBezTo>
                  <a:pt x="21106" y="5184595"/>
                  <a:pt x="0" y="5171929"/>
                  <a:pt x="33767" y="5150821"/>
                </a:cubicBezTo>
                <a:cubicBezTo>
                  <a:pt x="46430" y="5142376"/>
                  <a:pt x="50650" y="5142376"/>
                  <a:pt x="46430" y="5125487"/>
                </a:cubicBezTo>
                <a:cubicBezTo>
                  <a:pt x="37989" y="5062158"/>
                  <a:pt x="50650" y="5003051"/>
                  <a:pt x="67533" y="4948164"/>
                </a:cubicBezTo>
                <a:cubicBezTo>
                  <a:pt x="88639" y="4889057"/>
                  <a:pt x="109743" y="4829950"/>
                  <a:pt x="109743" y="4766620"/>
                </a:cubicBezTo>
                <a:cubicBezTo>
                  <a:pt x="109743" y="4753954"/>
                  <a:pt x="113963" y="4732844"/>
                  <a:pt x="122406" y="4724401"/>
                </a:cubicBezTo>
                <a:cubicBezTo>
                  <a:pt x="168833" y="4690625"/>
                  <a:pt x="156172" y="4639960"/>
                  <a:pt x="151949" y="4601962"/>
                </a:cubicBezTo>
                <a:cubicBezTo>
                  <a:pt x="151949" y="4580853"/>
                  <a:pt x="143509" y="4538632"/>
                  <a:pt x="130846" y="4521744"/>
                </a:cubicBezTo>
                <a:cubicBezTo>
                  <a:pt x="101300" y="4492190"/>
                  <a:pt x="118183" y="4479525"/>
                  <a:pt x="135066" y="4458414"/>
                </a:cubicBezTo>
                <a:cubicBezTo>
                  <a:pt x="147729" y="4445749"/>
                  <a:pt x="160392" y="4437306"/>
                  <a:pt x="139289" y="4420418"/>
                </a:cubicBezTo>
                <a:cubicBezTo>
                  <a:pt x="135066" y="4416195"/>
                  <a:pt x="135066" y="4411972"/>
                  <a:pt x="130846" y="4407750"/>
                </a:cubicBezTo>
                <a:cubicBezTo>
                  <a:pt x="181496" y="4382419"/>
                  <a:pt x="130846" y="4331755"/>
                  <a:pt x="160392" y="4302201"/>
                </a:cubicBezTo>
                <a:cubicBezTo>
                  <a:pt x="168833" y="4289536"/>
                  <a:pt x="160392" y="4268425"/>
                  <a:pt x="156172" y="4251537"/>
                </a:cubicBezTo>
                <a:cubicBezTo>
                  <a:pt x="143509" y="4200875"/>
                  <a:pt x="160392" y="4167099"/>
                  <a:pt x="206822" y="4141765"/>
                </a:cubicBezTo>
                <a:cubicBezTo>
                  <a:pt x="257471" y="4116434"/>
                  <a:pt x="303901" y="4082658"/>
                  <a:pt x="337668" y="4031994"/>
                </a:cubicBezTo>
                <a:cubicBezTo>
                  <a:pt x="341888" y="4027771"/>
                  <a:pt x="350328" y="4023551"/>
                  <a:pt x="350328" y="4015106"/>
                </a:cubicBezTo>
                <a:cubicBezTo>
                  <a:pt x="362991" y="3918000"/>
                  <a:pt x="455850" y="3863116"/>
                  <a:pt x="493837" y="3778675"/>
                </a:cubicBezTo>
                <a:cubicBezTo>
                  <a:pt x="536044" y="3690014"/>
                  <a:pt x="599357" y="3614019"/>
                  <a:pt x="650006" y="3529579"/>
                </a:cubicBezTo>
                <a:cubicBezTo>
                  <a:pt x="713319" y="3419807"/>
                  <a:pt x="797735" y="3335367"/>
                  <a:pt x="873711" y="3238261"/>
                </a:cubicBezTo>
                <a:cubicBezTo>
                  <a:pt x="953907" y="3132712"/>
                  <a:pt x="1004557" y="3010276"/>
                  <a:pt x="1063647" y="2896282"/>
                </a:cubicBezTo>
                <a:cubicBezTo>
                  <a:pt x="1080530" y="2866728"/>
                  <a:pt x="1101634" y="2828730"/>
                  <a:pt x="1059427" y="2803398"/>
                </a:cubicBezTo>
                <a:cubicBezTo>
                  <a:pt x="1046764" y="2790730"/>
                  <a:pt x="1055207" y="2778065"/>
                  <a:pt x="1059427" y="2765400"/>
                </a:cubicBezTo>
                <a:cubicBezTo>
                  <a:pt x="1110077" y="2630295"/>
                  <a:pt x="1194493" y="2516303"/>
                  <a:pt x="1287352" y="2402310"/>
                </a:cubicBezTo>
                <a:cubicBezTo>
                  <a:pt x="1359105" y="2317869"/>
                  <a:pt x="1418195" y="2224986"/>
                  <a:pt x="1422418" y="2110992"/>
                </a:cubicBezTo>
                <a:cubicBezTo>
                  <a:pt x="1422418" y="2094104"/>
                  <a:pt x="1439301" y="2085661"/>
                  <a:pt x="1439301" y="2068773"/>
                </a:cubicBezTo>
                <a:cubicBezTo>
                  <a:pt x="1388651" y="2056107"/>
                  <a:pt x="1350662" y="2068773"/>
                  <a:pt x="1321118" y="2110992"/>
                </a:cubicBezTo>
                <a:cubicBezTo>
                  <a:pt x="1308455" y="2127880"/>
                  <a:pt x="1300013" y="2140545"/>
                  <a:pt x="1278909" y="2136325"/>
                </a:cubicBezTo>
                <a:cubicBezTo>
                  <a:pt x="1228259" y="2123657"/>
                  <a:pt x="1177610" y="2153213"/>
                  <a:pt x="1126960" y="2153213"/>
                </a:cubicBezTo>
                <a:cubicBezTo>
                  <a:pt x="1122740" y="2153213"/>
                  <a:pt x="1118517" y="2153213"/>
                  <a:pt x="1114297" y="2157433"/>
                </a:cubicBezTo>
                <a:cubicBezTo>
                  <a:pt x="1088973" y="2229208"/>
                  <a:pt x="1021440" y="2191209"/>
                  <a:pt x="975011" y="2203875"/>
                </a:cubicBezTo>
                <a:cubicBezTo>
                  <a:pt x="814619" y="2250317"/>
                  <a:pt x="654229" y="2292538"/>
                  <a:pt x="493837" y="2334757"/>
                </a:cubicBezTo>
                <a:cubicBezTo>
                  <a:pt x="472734" y="2343202"/>
                  <a:pt x="447407" y="2347423"/>
                  <a:pt x="422084" y="2351645"/>
                </a:cubicBezTo>
                <a:cubicBezTo>
                  <a:pt x="405201" y="2355868"/>
                  <a:pt x="379874" y="2360088"/>
                  <a:pt x="371434" y="2334757"/>
                </a:cubicBezTo>
                <a:cubicBezTo>
                  <a:pt x="367211" y="2313646"/>
                  <a:pt x="392538" y="2305203"/>
                  <a:pt x="405201" y="2300981"/>
                </a:cubicBezTo>
                <a:cubicBezTo>
                  <a:pt x="510720" y="2258762"/>
                  <a:pt x="616240" y="2216543"/>
                  <a:pt x="721762" y="2174321"/>
                </a:cubicBezTo>
                <a:cubicBezTo>
                  <a:pt x="873711" y="2115214"/>
                  <a:pt x="1029881" y="2077216"/>
                  <a:pt x="1181830" y="2030774"/>
                </a:cubicBezTo>
                <a:cubicBezTo>
                  <a:pt x="1194493" y="2030774"/>
                  <a:pt x="1207156" y="2026551"/>
                  <a:pt x="1219819" y="2022331"/>
                </a:cubicBezTo>
                <a:cubicBezTo>
                  <a:pt x="1228259" y="2018108"/>
                  <a:pt x="1236702" y="2009666"/>
                  <a:pt x="1232480" y="2001220"/>
                </a:cubicBezTo>
                <a:cubicBezTo>
                  <a:pt x="1232480" y="1992778"/>
                  <a:pt x="1219819" y="1984332"/>
                  <a:pt x="1211376" y="1988555"/>
                </a:cubicBezTo>
                <a:cubicBezTo>
                  <a:pt x="1110077" y="2026551"/>
                  <a:pt x="1000334" y="1992778"/>
                  <a:pt x="903258" y="2034997"/>
                </a:cubicBezTo>
                <a:cubicBezTo>
                  <a:pt x="894815" y="2034997"/>
                  <a:pt x="886372" y="2039219"/>
                  <a:pt x="877931" y="2030774"/>
                </a:cubicBezTo>
                <a:cubicBezTo>
                  <a:pt x="869489" y="2018108"/>
                  <a:pt x="869489" y="2009666"/>
                  <a:pt x="877931" y="2001220"/>
                </a:cubicBezTo>
                <a:cubicBezTo>
                  <a:pt x="907478" y="1975890"/>
                  <a:pt x="932801" y="1946336"/>
                  <a:pt x="970790" y="1937891"/>
                </a:cubicBezTo>
                <a:cubicBezTo>
                  <a:pt x="1004557" y="1929448"/>
                  <a:pt x="1025660" y="1908337"/>
                  <a:pt x="1034101" y="1878784"/>
                </a:cubicBezTo>
                <a:cubicBezTo>
                  <a:pt x="1042544" y="1845007"/>
                  <a:pt x="1059427" y="1828119"/>
                  <a:pt x="1097414" y="1832342"/>
                </a:cubicBezTo>
                <a:cubicBezTo>
                  <a:pt x="1164947" y="1840785"/>
                  <a:pt x="1219819" y="1794343"/>
                  <a:pt x="1283129" y="1790120"/>
                </a:cubicBezTo>
                <a:cubicBezTo>
                  <a:pt x="1392872" y="1777455"/>
                  <a:pt x="1481508" y="1684572"/>
                  <a:pt x="1608134" y="1714125"/>
                </a:cubicBezTo>
                <a:cubicBezTo>
                  <a:pt x="1557484" y="1663461"/>
                  <a:pt x="1481508" y="1655018"/>
                  <a:pt x="1409755" y="1684572"/>
                </a:cubicBezTo>
                <a:cubicBezTo>
                  <a:pt x="1350662" y="1705682"/>
                  <a:pt x="1291572" y="1722571"/>
                  <a:pt x="1228259" y="1735236"/>
                </a:cubicBezTo>
                <a:cubicBezTo>
                  <a:pt x="1211376" y="1739458"/>
                  <a:pt x="1198713" y="1747901"/>
                  <a:pt x="1181830" y="1726791"/>
                </a:cubicBezTo>
                <a:cubicBezTo>
                  <a:pt x="1236702" y="1693015"/>
                  <a:pt x="1300013" y="1680349"/>
                  <a:pt x="1359105" y="1659241"/>
                </a:cubicBezTo>
                <a:cubicBezTo>
                  <a:pt x="1325339" y="1633907"/>
                  <a:pt x="1316896" y="1633907"/>
                  <a:pt x="1283129" y="1646573"/>
                </a:cubicBezTo>
                <a:cubicBezTo>
                  <a:pt x="1266246" y="1655018"/>
                  <a:pt x="1249363" y="1659241"/>
                  <a:pt x="1232480" y="1667684"/>
                </a:cubicBezTo>
                <a:cubicBezTo>
                  <a:pt x="1215596" y="1676129"/>
                  <a:pt x="1202936" y="1680349"/>
                  <a:pt x="1194493" y="1663461"/>
                </a:cubicBezTo>
                <a:cubicBezTo>
                  <a:pt x="1181830" y="1642353"/>
                  <a:pt x="1198713" y="1638130"/>
                  <a:pt x="1207156" y="1629685"/>
                </a:cubicBezTo>
                <a:cubicBezTo>
                  <a:pt x="1219819" y="1621242"/>
                  <a:pt x="1236702" y="1617019"/>
                  <a:pt x="1240922" y="1591688"/>
                </a:cubicBezTo>
                <a:cubicBezTo>
                  <a:pt x="1152284" y="1608577"/>
                  <a:pt x="1063647" y="1587466"/>
                  <a:pt x="983451" y="1633907"/>
                </a:cubicBezTo>
                <a:cubicBezTo>
                  <a:pt x="907478" y="1680349"/>
                  <a:pt x="831502" y="1676129"/>
                  <a:pt x="738645" y="1633907"/>
                </a:cubicBezTo>
                <a:cubicBezTo>
                  <a:pt x="932801" y="1562135"/>
                  <a:pt x="1110077" y="1473472"/>
                  <a:pt x="1316896" y="1494583"/>
                </a:cubicBezTo>
                <a:cubicBezTo>
                  <a:pt x="1308455" y="1469252"/>
                  <a:pt x="1274689" y="1498805"/>
                  <a:pt x="1274689" y="1473472"/>
                </a:cubicBezTo>
                <a:cubicBezTo>
                  <a:pt x="1274689" y="1448141"/>
                  <a:pt x="1304235" y="1448141"/>
                  <a:pt x="1321118" y="1448141"/>
                </a:cubicBezTo>
                <a:cubicBezTo>
                  <a:pt x="1409755" y="1443918"/>
                  <a:pt x="1489951" y="1401699"/>
                  <a:pt x="1574367" y="1376366"/>
                </a:cubicBezTo>
                <a:cubicBezTo>
                  <a:pt x="1641900" y="1355258"/>
                  <a:pt x="1713653" y="1355258"/>
                  <a:pt x="1785406" y="1367923"/>
                </a:cubicBezTo>
                <a:cubicBezTo>
                  <a:pt x="1836059" y="1380589"/>
                  <a:pt x="1882486" y="1376366"/>
                  <a:pt x="1924695" y="1342592"/>
                </a:cubicBezTo>
                <a:cubicBezTo>
                  <a:pt x="1958462" y="1313036"/>
                  <a:pt x="2009111" y="1308816"/>
                  <a:pt x="2055541" y="1300371"/>
                </a:cubicBezTo>
                <a:cubicBezTo>
                  <a:pt x="2072424" y="1296148"/>
                  <a:pt x="2110411" y="1304593"/>
                  <a:pt x="2089307" y="1266595"/>
                </a:cubicBezTo>
                <a:cubicBezTo>
                  <a:pt x="2076644" y="1241264"/>
                  <a:pt x="2089307" y="1186377"/>
                  <a:pt x="2030215" y="1199045"/>
                </a:cubicBezTo>
                <a:cubicBezTo>
                  <a:pt x="2013331" y="1207488"/>
                  <a:pt x="1996448" y="1207488"/>
                  <a:pt x="1975345" y="1203265"/>
                </a:cubicBezTo>
                <a:cubicBezTo>
                  <a:pt x="1928915" y="1194822"/>
                  <a:pt x="1886708" y="1161046"/>
                  <a:pt x="1840279" y="1156823"/>
                </a:cubicBezTo>
                <a:cubicBezTo>
                  <a:pt x="1798070" y="1152603"/>
                  <a:pt x="1755863" y="1190599"/>
                  <a:pt x="1709433" y="1173711"/>
                </a:cubicBezTo>
                <a:cubicBezTo>
                  <a:pt x="1705213" y="1156823"/>
                  <a:pt x="1713653" y="1152603"/>
                  <a:pt x="1726316" y="1148380"/>
                </a:cubicBezTo>
                <a:cubicBezTo>
                  <a:pt x="1806512" y="1131492"/>
                  <a:pt x="1886708" y="1093494"/>
                  <a:pt x="1966902" y="1068163"/>
                </a:cubicBezTo>
                <a:cubicBezTo>
                  <a:pt x="1996448" y="1059717"/>
                  <a:pt x="2021774" y="1051275"/>
                  <a:pt x="2034435" y="1097716"/>
                </a:cubicBezTo>
                <a:cubicBezTo>
                  <a:pt x="2038658" y="1131492"/>
                  <a:pt x="2072424" y="1135715"/>
                  <a:pt x="2106190" y="1135715"/>
                </a:cubicBezTo>
                <a:cubicBezTo>
                  <a:pt x="2118854" y="1135715"/>
                  <a:pt x="2131514" y="1127270"/>
                  <a:pt x="2148397" y="1127270"/>
                </a:cubicBezTo>
                <a:cubicBezTo>
                  <a:pt x="2169503" y="1123047"/>
                  <a:pt x="2186387" y="1131492"/>
                  <a:pt x="2194827" y="1148380"/>
                </a:cubicBezTo>
                <a:cubicBezTo>
                  <a:pt x="2207490" y="1169489"/>
                  <a:pt x="2190607" y="1182156"/>
                  <a:pt x="2177944" y="1190599"/>
                </a:cubicBezTo>
                <a:cubicBezTo>
                  <a:pt x="2165281" y="1199045"/>
                  <a:pt x="2152620" y="1207488"/>
                  <a:pt x="2156840" y="1220153"/>
                </a:cubicBezTo>
                <a:cubicBezTo>
                  <a:pt x="2161060" y="1228598"/>
                  <a:pt x="2169503" y="1237041"/>
                  <a:pt x="2177944" y="1237041"/>
                </a:cubicBezTo>
                <a:cubicBezTo>
                  <a:pt x="2194827" y="1241264"/>
                  <a:pt x="2190607" y="1220153"/>
                  <a:pt x="2199047" y="1211710"/>
                </a:cubicBezTo>
                <a:cubicBezTo>
                  <a:pt x="2207490" y="1199045"/>
                  <a:pt x="2215930" y="1190599"/>
                  <a:pt x="2224373" y="1177934"/>
                </a:cubicBezTo>
                <a:cubicBezTo>
                  <a:pt x="2249697" y="1144158"/>
                  <a:pt x="2275023" y="1135715"/>
                  <a:pt x="2308789" y="1169489"/>
                </a:cubicBezTo>
                <a:cubicBezTo>
                  <a:pt x="2338336" y="1199045"/>
                  <a:pt x="2372102" y="1194822"/>
                  <a:pt x="2397426" y="1156823"/>
                </a:cubicBezTo>
                <a:cubicBezTo>
                  <a:pt x="2397426" y="1156823"/>
                  <a:pt x="2397426" y="1152603"/>
                  <a:pt x="2397426" y="1152603"/>
                </a:cubicBezTo>
                <a:cubicBezTo>
                  <a:pt x="2452298" y="1030164"/>
                  <a:pt x="2553598" y="945726"/>
                  <a:pt x="2646454" y="852840"/>
                </a:cubicBezTo>
                <a:cubicBezTo>
                  <a:pt x="2684441" y="814844"/>
                  <a:pt x="2701324" y="755737"/>
                  <a:pt x="2768860" y="755737"/>
                </a:cubicBezTo>
                <a:cubicBezTo>
                  <a:pt x="2781520" y="755737"/>
                  <a:pt x="2789963" y="734626"/>
                  <a:pt x="2794183" y="721960"/>
                </a:cubicBezTo>
                <a:cubicBezTo>
                  <a:pt x="2806846" y="658631"/>
                  <a:pt x="2840613" y="607966"/>
                  <a:pt x="2887042" y="574190"/>
                </a:cubicBezTo>
                <a:cubicBezTo>
                  <a:pt x="2937692" y="540414"/>
                  <a:pt x="2984119" y="477084"/>
                  <a:pt x="3060095" y="527749"/>
                </a:cubicBezTo>
                <a:cubicBezTo>
                  <a:pt x="3089641" y="548859"/>
                  <a:pt x="3110745" y="561525"/>
                  <a:pt x="3110745" y="599521"/>
                </a:cubicBezTo>
                <a:cubicBezTo>
                  <a:pt x="3110745" y="679739"/>
                  <a:pt x="3089641" y="759957"/>
                  <a:pt x="3064315" y="835952"/>
                </a:cubicBezTo>
                <a:cubicBezTo>
                  <a:pt x="3060095" y="848620"/>
                  <a:pt x="3043212" y="861285"/>
                  <a:pt x="3060095" y="873951"/>
                </a:cubicBezTo>
                <a:cubicBezTo>
                  <a:pt x="3076978" y="886616"/>
                  <a:pt x="3093862" y="878173"/>
                  <a:pt x="3106525" y="865508"/>
                </a:cubicBezTo>
                <a:cubicBezTo>
                  <a:pt x="3136071" y="831732"/>
                  <a:pt x="3165615" y="797956"/>
                  <a:pt x="3190941" y="755737"/>
                </a:cubicBezTo>
                <a:cubicBezTo>
                  <a:pt x="3275357" y="603744"/>
                  <a:pt x="3410423" y="485530"/>
                  <a:pt x="3515943" y="350425"/>
                </a:cubicBezTo>
                <a:cubicBezTo>
                  <a:pt x="3532826" y="329314"/>
                  <a:pt x="3562372" y="312429"/>
                  <a:pt x="3583476" y="295538"/>
                </a:cubicBezTo>
                <a:cubicBezTo>
                  <a:pt x="3600359" y="282873"/>
                  <a:pt x="3617245" y="270207"/>
                  <a:pt x="3629905" y="295538"/>
                </a:cubicBezTo>
                <a:cubicBezTo>
                  <a:pt x="3638348" y="308206"/>
                  <a:pt x="3651011" y="299761"/>
                  <a:pt x="3659452" y="295538"/>
                </a:cubicBezTo>
                <a:cubicBezTo>
                  <a:pt x="3710101" y="265984"/>
                  <a:pt x="3735427" y="278652"/>
                  <a:pt x="3748088" y="333537"/>
                </a:cubicBezTo>
                <a:cubicBezTo>
                  <a:pt x="3748088" y="337759"/>
                  <a:pt x="3752311" y="346202"/>
                  <a:pt x="3756531" y="346202"/>
                </a:cubicBezTo>
                <a:cubicBezTo>
                  <a:pt x="3832504" y="379978"/>
                  <a:pt x="3790297" y="434865"/>
                  <a:pt x="3781854" y="485530"/>
                </a:cubicBezTo>
                <a:cubicBezTo>
                  <a:pt x="3777634" y="493972"/>
                  <a:pt x="3773414" y="502415"/>
                  <a:pt x="3769194" y="510861"/>
                </a:cubicBezTo>
                <a:cubicBezTo>
                  <a:pt x="3743868" y="578413"/>
                  <a:pt x="3760751" y="603744"/>
                  <a:pt x="3828284" y="603744"/>
                </a:cubicBezTo>
                <a:cubicBezTo>
                  <a:pt x="3832504" y="603744"/>
                  <a:pt x="3836727" y="603744"/>
                  <a:pt x="3836727" y="599521"/>
                </a:cubicBezTo>
                <a:cubicBezTo>
                  <a:pt x="3853610" y="544637"/>
                  <a:pt x="3933806" y="553079"/>
                  <a:pt x="3946467" y="489750"/>
                </a:cubicBezTo>
                <a:cubicBezTo>
                  <a:pt x="3954910" y="447531"/>
                  <a:pt x="3980233" y="422200"/>
                  <a:pt x="4026663" y="413755"/>
                </a:cubicBezTo>
                <a:cubicBezTo>
                  <a:pt x="3976013" y="384201"/>
                  <a:pt x="3967573" y="350425"/>
                  <a:pt x="3988676" y="291318"/>
                </a:cubicBezTo>
                <a:cubicBezTo>
                  <a:pt x="3992896" y="282873"/>
                  <a:pt x="3997116" y="270207"/>
                  <a:pt x="4009779" y="274430"/>
                </a:cubicBezTo>
                <a:cubicBezTo>
                  <a:pt x="4022443" y="278652"/>
                  <a:pt x="4018222" y="291318"/>
                  <a:pt x="4014000" y="299761"/>
                </a:cubicBezTo>
                <a:cubicBezTo>
                  <a:pt x="4009779" y="312429"/>
                  <a:pt x="4005559" y="325094"/>
                  <a:pt x="4014000" y="341982"/>
                </a:cubicBezTo>
                <a:cubicBezTo>
                  <a:pt x="4035106" y="341982"/>
                  <a:pt x="4039326" y="325094"/>
                  <a:pt x="4039326" y="312429"/>
                </a:cubicBezTo>
                <a:cubicBezTo>
                  <a:pt x="4039326" y="265984"/>
                  <a:pt x="4056209" y="219543"/>
                  <a:pt x="4064649" y="173101"/>
                </a:cubicBezTo>
                <a:cubicBezTo>
                  <a:pt x="4077312" y="118217"/>
                  <a:pt x="4102639" y="80218"/>
                  <a:pt x="4161729" y="71775"/>
                </a:cubicBezTo>
                <a:cubicBezTo>
                  <a:pt x="4174392" y="67552"/>
                  <a:pt x="4187055" y="67552"/>
                  <a:pt x="4191275" y="50664"/>
                </a:cubicBezTo>
                <a:cubicBezTo>
                  <a:pt x="4203938" y="12666"/>
                  <a:pt x="4237705" y="4223"/>
                  <a:pt x="4271471" y="0"/>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246834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8009B150-532D-45FE-A6D6-8A190897518A}"/>
              </a:ext>
            </a:extLst>
          </p:cNvPr>
          <p:cNvSpPr>
            <a:spLocks noGrp="1"/>
          </p:cNvSpPr>
          <p:nvPr userDrawn="1">
            <p:ph type="pic" idx="1" hasCustomPrompt="1"/>
          </p:nvPr>
        </p:nvSpPr>
        <p:spPr>
          <a:xfrm>
            <a:off x="0" y="0"/>
            <a:ext cx="7865615" cy="6858000"/>
          </a:xfrm>
          <a:custGeom>
            <a:avLst/>
            <a:gdLst>
              <a:gd name="connsiteX0" fmla="*/ 0 w 7865615"/>
              <a:gd name="connsiteY0" fmla="*/ 0 h 6858000"/>
              <a:gd name="connsiteX1" fmla="*/ 2246577 w 7865615"/>
              <a:gd name="connsiteY1" fmla="*/ 0 h 6858000"/>
              <a:gd name="connsiteX2" fmla="*/ 3408550 w 7865615"/>
              <a:gd name="connsiteY2" fmla="*/ 0 h 6858000"/>
              <a:gd name="connsiteX3" fmla="*/ 4510701 w 7865615"/>
              <a:gd name="connsiteY3" fmla="*/ 0 h 6858000"/>
              <a:gd name="connsiteX4" fmla="*/ 7804883 w 7865615"/>
              <a:gd name="connsiteY4" fmla="*/ 3294183 h 6858000"/>
              <a:gd name="connsiteX5" fmla="*/ 7804883 w 7865615"/>
              <a:gd name="connsiteY5" fmla="*/ 3587426 h 6858000"/>
              <a:gd name="connsiteX6" fmla="*/ 4534309 w 7865615"/>
              <a:gd name="connsiteY6" fmla="*/ 6858000 h 6858000"/>
              <a:gd name="connsiteX7" fmla="*/ 3384942 w 7865615"/>
              <a:gd name="connsiteY7" fmla="*/ 6858000 h 6858000"/>
              <a:gd name="connsiteX8" fmla="*/ 653352 w 7865615"/>
              <a:gd name="connsiteY8" fmla="*/ 6858000 h 6858000"/>
              <a:gd name="connsiteX9" fmla="*/ 0 w 786561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5615" h="6858000">
                <a:moveTo>
                  <a:pt x="0" y="0"/>
                </a:moveTo>
                <a:lnTo>
                  <a:pt x="2246577" y="0"/>
                </a:lnTo>
                <a:lnTo>
                  <a:pt x="3408550" y="0"/>
                </a:lnTo>
                <a:lnTo>
                  <a:pt x="4510701" y="0"/>
                </a:lnTo>
                <a:lnTo>
                  <a:pt x="7804883" y="3294183"/>
                </a:lnTo>
                <a:cubicBezTo>
                  <a:pt x="7885860" y="3375159"/>
                  <a:pt x="7885860" y="3506449"/>
                  <a:pt x="7804883" y="3587426"/>
                </a:cubicBezTo>
                <a:lnTo>
                  <a:pt x="4534309" y="6858000"/>
                </a:lnTo>
                <a:lnTo>
                  <a:pt x="3384942" y="6858000"/>
                </a:lnTo>
                <a:lnTo>
                  <a:pt x="653352" y="6858000"/>
                </a:lnTo>
                <a:lnTo>
                  <a:pt x="0" y="6858000"/>
                </a:ln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21" name="Picture Placeholder 20">
            <a:extLst>
              <a:ext uri="{FF2B5EF4-FFF2-40B4-BE49-F238E27FC236}">
                <a16:creationId xmlns:a16="http://schemas.microsoft.com/office/drawing/2014/main" xmlns="" id="{0B3E2BDC-790D-4A9E-9558-CA4C10A1FB05}"/>
              </a:ext>
            </a:extLst>
          </p:cNvPr>
          <p:cNvSpPr>
            <a:spLocks noGrp="1"/>
          </p:cNvSpPr>
          <p:nvPr userDrawn="1">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Picture Placeholder 18">
            <a:extLst>
              <a:ext uri="{FF2B5EF4-FFF2-40B4-BE49-F238E27FC236}">
                <a16:creationId xmlns:a16="http://schemas.microsoft.com/office/drawing/2014/main" xmlns="" id="{2B6F2E21-3216-4F90-A6E2-E51A550D522D}"/>
              </a:ext>
            </a:extLst>
          </p:cNvPr>
          <p:cNvSpPr>
            <a:spLocks noGrp="1"/>
          </p:cNvSpPr>
          <p:nvPr userDrawn="1">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0" name="Picture Placeholder 19">
            <a:extLst>
              <a:ext uri="{FF2B5EF4-FFF2-40B4-BE49-F238E27FC236}">
                <a16:creationId xmlns:a16="http://schemas.microsoft.com/office/drawing/2014/main" xmlns="" id="{9228B4EE-0DCA-498B-BE6D-C126351A4694}"/>
              </a:ext>
            </a:extLst>
          </p:cNvPr>
          <p:cNvSpPr>
            <a:spLocks noGrp="1"/>
          </p:cNvSpPr>
          <p:nvPr userDrawn="1">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882507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2FE957E-B654-4424-ACDA-8DED4BC6F6D5}"/>
              </a:ext>
            </a:extLst>
          </p:cNvPr>
          <p:cNvSpPr>
            <a:spLocks noGrp="1"/>
          </p:cNvSpPr>
          <p:nvPr>
            <p:ph type="pic"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4078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55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xmlns="" id="{892BE04D-7D92-4AC1-9A7B-9F84DF96E9F1}"/>
              </a:ext>
            </a:extLst>
          </p:cNvPr>
          <p:cNvSpPr>
            <a:spLocks noGrp="1"/>
          </p:cNvSpPr>
          <p:nvPr>
            <p:ph type="pic" idx="12" hasCustomPrompt="1"/>
          </p:nvPr>
        </p:nvSpPr>
        <p:spPr>
          <a:xfrm>
            <a:off x="5334000" y="77076"/>
            <a:ext cx="6858000" cy="6780924"/>
          </a:xfrm>
          <a:custGeom>
            <a:avLst/>
            <a:gdLst>
              <a:gd name="connsiteX0" fmla="*/ 4899238 w 6858000"/>
              <a:gd name="connsiteY0" fmla="*/ 480718 h 6780924"/>
              <a:gd name="connsiteX1" fmla="*/ 5079238 w 6858000"/>
              <a:gd name="connsiteY1" fmla="*/ 660719 h 6780924"/>
              <a:gd name="connsiteX2" fmla="*/ 5079238 w 6858000"/>
              <a:gd name="connsiteY2" fmla="*/ 813109 h 6780924"/>
              <a:gd name="connsiteX3" fmla="*/ 4899238 w 6858000"/>
              <a:gd name="connsiteY3" fmla="*/ 993109 h 6780924"/>
              <a:gd name="connsiteX4" fmla="*/ 4719238 w 6858000"/>
              <a:gd name="connsiteY4" fmla="*/ 813109 h 6780924"/>
              <a:gd name="connsiteX5" fmla="*/ 4719238 w 6858000"/>
              <a:gd name="connsiteY5" fmla="*/ 660719 h 6780924"/>
              <a:gd name="connsiteX6" fmla="*/ 4899238 w 6858000"/>
              <a:gd name="connsiteY6" fmla="*/ 480718 h 6780924"/>
              <a:gd name="connsiteX7" fmla="*/ 4172418 w 6858000"/>
              <a:gd name="connsiteY7" fmla="*/ 49104 h 6780924"/>
              <a:gd name="connsiteX8" fmla="*/ 4352418 w 6858000"/>
              <a:gd name="connsiteY8" fmla="*/ 229104 h 6780924"/>
              <a:gd name="connsiteX9" fmla="*/ 4352418 w 6858000"/>
              <a:gd name="connsiteY9" fmla="*/ 958969 h 6780924"/>
              <a:gd name="connsiteX10" fmla="*/ 4355828 w 6858000"/>
              <a:gd name="connsiteY10" fmla="*/ 958280 h 6780924"/>
              <a:gd name="connsiteX11" fmla="*/ 4355828 w 6858000"/>
              <a:gd name="connsiteY11" fmla="*/ 910422 h 6780924"/>
              <a:gd name="connsiteX12" fmla="*/ 4535826 w 6858000"/>
              <a:gd name="connsiteY12" fmla="*/ 730422 h 6780924"/>
              <a:gd name="connsiteX13" fmla="*/ 4715828 w 6858000"/>
              <a:gd name="connsiteY13" fmla="*/ 910422 h 6780924"/>
              <a:gd name="connsiteX14" fmla="*/ 4715828 w 6858000"/>
              <a:gd name="connsiteY14" fmla="*/ 1581340 h 6780924"/>
              <a:gd name="connsiteX15" fmla="*/ 4720198 w 6858000"/>
              <a:gd name="connsiteY15" fmla="*/ 1582222 h 6780924"/>
              <a:gd name="connsiteX16" fmla="*/ 4722896 w 6858000"/>
              <a:gd name="connsiteY16" fmla="*/ 1555465 h 6780924"/>
              <a:gd name="connsiteX17" fmla="*/ 4899238 w 6858000"/>
              <a:gd name="connsiteY17" fmla="*/ 1411741 h 6780924"/>
              <a:gd name="connsiteX18" fmla="*/ 5075580 w 6858000"/>
              <a:gd name="connsiteY18" fmla="*/ 1555465 h 6780924"/>
              <a:gd name="connsiteX19" fmla="*/ 5078522 w 6858000"/>
              <a:gd name="connsiteY19" fmla="*/ 1584654 h 6780924"/>
              <a:gd name="connsiteX20" fmla="*/ 5082646 w 6858000"/>
              <a:gd name="connsiteY20" fmla="*/ 1583821 h 6780924"/>
              <a:gd name="connsiteX21" fmla="*/ 5082646 w 6858000"/>
              <a:gd name="connsiteY21" fmla="*/ 1244357 h 6780924"/>
              <a:gd name="connsiteX22" fmla="*/ 5262646 w 6858000"/>
              <a:gd name="connsiteY22" fmla="*/ 1064357 h 6780924"/>
              <a:gd name="connsiteX23" fmla="*/ 5442646 w 6858000"/>
              <a:gd name="connsiteY23" fmla="*/ 1244357 h 6780924"/>
              <a:gd name="connsiteX24" fmla="*/ 5442646 w 6858000"/>
              <a:gd name="connsiteY24" fmla="*/ 1916269 h 6780924"/>
              <a:gd name="connsiteX25" fmla="*/ 5448480 w 6858000"/>
              <a:gd name="connsiteY25" fmla="*/ 1915093 h 6780924"/>
              <a:gd name="connsiteX26" fmla="*/ 5449714 w 6858000"/>
              <a:gd name="connsiteY26" fmla="*/ 1902847 h 6780924"/>
              <a:gd name="connsiteX27" fmla="*/ 5626056 w 6858000"/>
              <a:gd name="connsiteY27" fmla="*/ 1759123 h 6780924"/>
              <a:gd name="connsiteX28" fmla="*/ 5791912 w 6858000"/>
              <a:gd name="connsiteY28" fmla="*/ 1869059 h 6780924"/>
              <a:gd name="connsiteX29" fmla="*/ 5800744 w 6858000"/>
              <a:gd name="connsiteY29" fmla="*/ 1897511 h 6780924"/>
              <a:gd name="connsiteX30" fmla="*/ 5800744 w 6858000"/>
              <a:gd name="connsiteY30" fmla="*/ 1457324 h 6780924"/>
              <a:gd name="connsiteX31" fmla="*/ 5981718 w 6858000"/>
              <a:gd name="connsiteY31" fmla="*/ 1276349 h 6780924"/>
              <a:gd name="connsiteX32" fmla="*/ 6159016 w 6858000"/>
              <a:gd name="connsiteY32" fmla="*/ 1420851 h 6780924"/>
              <a:gd name="connsiteX33" fmla="*/ 6162690 w 6858000"/>
              <a:gd name="connsiteY33" fmla="*/ 1457285 h 6780924"/>
              <a:gd name="connsiteX34" fmla="*/ 6162690 w 6858000"/>
              <a:gd name="connsiteY34" fmla="*/ 1132146 h 6780924"/>
              <a:gd name="connsiteX35" fmla="*/ 6343664 w 6858000"/>
              <a:gd name="connsiteY35" fmla="*/ 951170 h 6780924"/>
              <a:gd name="connsiteX36" fmla="*/ 6524640 w 6858000"/>
              <a:gd name="connsiteY36" fmla="*/ 1132146 h 6780924"/>
              <a:gd name="connsiteX37" fmla="*/ 6524640 w 6858000"/>
              <a:gd name="connsiteY37" fmla="*/ 1636217 h 6780924"/>
              <a:gd name="connsiteX38" fmla="*/ 6526784 w 6858000"/>
              <a:gd name="connsiteY38" fmla="*/ 1614950 h 6780924"/>
              <a:gd name="connsiteX39" fmla="*/ 6703126 w 6858000"/>
              <a:gd name="connsiteY39" fmla="*/ 1471226 h 6780924"/>
              <a:gd name="connsiteX40" fmla="*/ 6830404 w 6858000"/>
              <a:gd name="connsiteY40" fmla="*/ 1523946 h 6780924"/>
              <a:gd name="connsiteX41" fmla="*/ 6857998 w 6858000"/>
              <a:gd name="connsiteY41" fmla="*/ 1564874 h 6780924"/>
              <a:gd name="connsiteX42" fmla="*/ 6857998 w 6858000"/>
              <a:gd name="connsiteY42" fmla="*/ 4674715 h 6780924"/>
              <a:gd name="connsiteX43" fmla="*/ 6858000 w 6858000"/>
              <a:gd name="connsiteY43" fmla="*/ 4674715 h 6780924"/>
              <a:gd name="connsiteX44" fmla="*/ 6858000 w 6858000"/>
              <a:gd name="connsiteY44" fmla="*/ 4842542 h 6780924"/>
              <a:gd name="connsiteX45" fmla="*/ 6678000 w 6858000"/>
              <a:gd name="connsiteY45" fmla="*/ 5022542 h 6780924"/>
              <a:gd name="connsiteX46" fmla="*/ 6512145 w 6858000"/>
              <a:gd name="connsiteY46" fmla="*/ 4912606 h 6780924"/>
              <a:gd name="connsiteX47" fmla="*/ 6502414 w 6858000"/>
              <a:gd name="connsiteY47" fmla="*/ 4864407 h 6780924"/>
              <a:gd name="connsiteX48" fmla="*/ 6502414 w 6858000"/>
              <a:gd name="connsiteY48" fmla="*/ 5285377 h 6780924"/>
              <a:gd name="connsiteX49" fmla="*/ 6322414 w 6858000"/>
              <a:gd name="connsiteY49" fmla="*/ 5465377 h 6780924"/>
              <a:gd name="connsiteX50" fmla="*/ 6146071 w 6858000"/>
              <a:gd name="connsiteY50" fmla="*/ 5321653 h 6780924"/>
              <a:gd name="connsiteX51" fmla="*/ 6143463 w 6858000"/>
              <a:gd name="connsiteY51" fmla="*/ 5295783 h 6780924"/>
              <a:gd name="connsiteX52" fmla="*/ 6143463 w 6858000"/>
              <a:gd name="connsiteY52" fmla="*/ 6254957 h 6780924"/>
              <a:gd name="connsiteX53" fmla="*/ 5962488 w 6858000"/>
              <a:gd name="connsiteY53" fmla="*/ 6435932 h 6780924"/>
              <a:gd name="connsiteX54" fmla="*/ 5795735 w 6858000"/>
              <a:gd name="connsiteY54" fmla="*/ 6325401 h 6780924"/>
              <a:gd name="connsiteX55" fmla="*/ 5795551 w 6858000"/>
              <a:gd name="connsiteY55" fmla="*/ 6324808 h 6780924"/>
              <a:gd name="connsiteX56" fmla="*/ 5795456 w 6858000"/>
              <a:gd name="connsiteY56" fmla="*/ 6324667 h 6780924"/>
              <a:gd name="connsiteX57" fmla="*/ 5781311 w 6858000"/>
              <a:gd name="connsiteY57" fmla="*/ 6254603 h 6780924"/>
              <a:gd name="connsiteX58" fmla="*/ 5781311 w 6858000"/>
              <a:gd name="connsiteY58" fmla="*/ 6006221 h 6780924"/>
              <a:gd name="connsiteX59" fmla="*/ 5781513 w 6858000"/>
              <a:gd name="connsiteY59" fmla="*/ 6004217 h 6780924"/>
              <a:gd name="connsiteX60" fmla="*/ 5781513 w 6858000"/>
              <a:gd name="connsiteY60" fmla="*/ 5761749 h 6780924"/>
              <a:gd name="connsiteX61" fmla="*/ 5780208 w 6858000"/>
              <a:gd name="connsiteY61" fmla="*/ 5761749 h 6780924"/>
              <a:gd name="connsiteX62" fmla="*/ 5780208 w 6858000"/>
              <a:gd name="connsiteY62" fmla="*/ 5773159 h 6780924"/>
              <a:gd name="connsiteX63" fmla="*/ 5600208 w 6858000"/>
              <a:gd name="connsiteY63" fmla="*/ 5953159 h 6780924"/>
              <a:gd name="connsiteX64" fmla="*/ 5420208 w 6858000"/>
              <a:gd name="connsiteY64" fmla="*/ 5773159 h 6780924"/>
              <a:gd name="connsiteX65" fmla="*/ 5420208 w 6858000"/>
              <a:gd name="connsiteY65" fmla="*/ 5761749 h 6780924"/>
              <a:gd name="connsiteX66" fmla="*/ 5419105 w 6858000"/>
              <a:gd name="connsiteY66" fmla="*/ 5761749 h 6780924"/>
              <a:gd name="connsiteX67" fmla="*/ 5419105 w 6858000"/>
              <a:gd name="connsiteY67" fmla="*/ 6780924 h 6780924"/>
              <a:gd name="connsiteX68" fmla="*/ 5229225 w 6858000"/>
              <a:gd name="connsiteY68" fmla="*/ 6780924 h 6780924"/>
              <a:gd name="connsiteX69" fmla="*/ 5059105 w 6858000"/>
              <a:gd name="connsiteY69" fmla="*/ 6780924 h 6780924"/>
              <a:gd name="connsiteX70" fmla="*/ 5009857 w 6858000"/>
              <a:gd name="connsiteY70" fmla="*/ 6780924 h 6780924"/>
              <a:gd name="connsiteX71" fmla="*/ 4857750 w 6858000"/>
              <a:gd name="connsiteY71" fmla="*/ 6780924 h 6780924"/>
              <a:gd name="connsiteX72" fmla="*/ 4746147 w 6858000"/>
              <a:gd name="connsiteY72" fmla="*/ 6780924 h 6780924"/>
              <a:gd name="connsiteX73" fmla="*/ 4712147 w 6858000"/>
              <a:gd name="connsiteY73" fmla="*/ 6730496 h 6780924"/>
              <a:gd name="connsiteX74" fmla="*/ 4698002 w 6858000"/>
              <a:gd name="connsiteY74" fmla="*/ 6660431 h 6780924"/>
              <a:gd name="connsiteX75" fmla="*/ 4698002 w 6858000"/>
              <a:gd name="connsiteY75" fmla="*/ 5925639 h 6780924"/>
              <a:gd name="connsiteX76" fmla="*/ 4686136 w 6858000"/>
              <a:gd name="connsiteY76" fmla="*/ 5928313 h 6780924"/>
              <a:gd name="connsiteX77" fmla="*/ 4686136 w 6858000"/>
              <a:gd name="connsiteY77" fmla="*/ 6026357 h 6780924"/>
              <a:gd name="connsiteX78" fmla="*/ 4505161 w 6858000"/>
              <a:gd name="connsiteY78" fmla="*/ 6207332 h 6780924"/>
              <a:gd name="connsiteX79" fmla="*/ 4324186 w 6858000"/>
              <a:gd name="connsiteY79" fmla="*/ 6026357 h 6780924"/>
              <a:gd name="connsiteX80" fmla="*/ 4324186 w 6858000"/>
              <a:gd name="connsiteY80" fmla="*/ 6003902 h 6780924"/>
              <a:gd name="connsiteX81" fmla="*/ 4308074 w 6858000"/>
              <a:gd name="connsiteY81" fmla="*/ 6005915 h 6780924"/>
              <a:gd name="connsiteX82" fmla="*/ 4308074 w 6858000"/>
              <a:gd name="connsiteY82" fmla="*/ 6780924 h 6780924"/>
              <a:gd name="connsiteX83" fmla="*/ 3948076 w 6858000"/>
              <a:gd name="connsiteY83" fmla="*/ 6780924 h 6780924"/>
              <a:gd name="connsiteX84" fmla="*/ 3948076 w 6858000"/>
              <a:gd name="connsiteY84" fmla="*/ 6542799 h 6780924"/>
              <a:gd name="connsiteX85" fmla="*/ 3944666 w 6858000"/>
              <a:gd name="connsiteY85" fmla="*/ 6542799 h 6780924"/>
              <a:gd name="connsiteX86" fmla="*/ 3944666 w 6858000"/>
              <a:gd name="connsiteY86" fmla="*/ 6555998 h 6780924"/>
              <a:gd name="connsiteX87" fmla="*/ 3764666 w 6858000"/>
              <a:gd name="connsiteY87" fmla="*/ 6735998 h 6780924"/>
              <a:gd name="connsiteX88" fmla="*/ 3584666 w 6858000"/>
              <a:gd name="connsiteY88" fmla="*/ 6555998 h 6780924"/>
              <a:gd name="connsiteX89" fmla="*/ 3584666 w 6858000"/>
              <a:gd name="connsiteY89" fmla="*/ 6542799 h 6780924"/>
              <a:gd name="connsiteX90" fmla="*/ 3581256 w 6858000"/>
              <a:gd name="connsiteY90" fmla="*/ 6542799 h 6780924"/>
              <a:gd name="connsiteX91" fmla="*/ 3581256 w 6858000"/>
              <a:gd name="connsiteY91" fmla="*/ 6779446 h 6780924"/>
              <a:gd name="connsiteX92" fmla="*/ 3581107 w 6858000"/>
              <a:gd name="connsiteY92" fmla="*/ 6780924 h 6780924"/>
              <a:gd name="connsiteX93" fmla="*/ 3221405 w 6858000"/>
              <a:gd name="connsiteY93" fmla="*/ 6780924 h 6780924"/>
              <a:gd name="connsiteX94" fmla="*/ 3221256 w 6858000"/>
              <a:gd name="connsiteY94" fmla="*/ 6779446 h 6780924"/>
              <a:gd name="connsiteX95" fmla="*/ 3221256 w 6858000"/>
              <a:gd name="connsiteY95" fmla="*/ 6753018 h 6780924"/>
              <a:gd name="connsiteX96" fmla="*/ 3217846 w 6858000"/>
              <a:gd name="connsiteY96" fmla="*/ 6753706 h 6780924"/>
              <a:gd name="connsiteX97" fmla="*/ 3217846 w 6858000"/>
              <a:gd name="connsiteY97" fmla="*/ 6780924 h 6780924"/>
              <a:gd name="connsiteX98" fmla="*/ 2857846 w 6858000"/>
              <a:gd name="connsiteY98" fmla="*/ 6780924 h 6780924"/>
              <a:gd name="connsiteX99" fmla="*/ 2857846 w 6858000"/>
              <a:gd name="connsiteY99" fmla="*/ 6753312 h 6780924"/>
              <a:gd name="connsiteX100" fmla="*/ 2854436 w 6858000"/>
              <a:gd name="connsiteY100" fmla="*/ 6754001 h 6780924"/>
              <a:gd name="connsiteX101" fmla="*/ 2854436 w 6858000"/>
              <a:gd name="connsiteY101" fmla="*/ 6780924 h 6780924"/>
              <a:gd name="connsiteX102" fmla="*/ 2494436 w 6858000"/>
              <a:gd name="connsiteY102" fmla="*/ 6780924 h 6780924"/>
              <a:gd name="connsiteX103" fmla="*/ 2494436 w 6858000"/>
              <a:gd name="connsiteY103" fmla="*/ 6130942 h 6780924"/>
              <a:gd name="connsiteX104" fmla="*/ 2490066 w 6858000"/>
              <a:gd name="connsiteY104" fmla="*/ 6130059 h 6780924"/>
              <a:gd name="connsiteX105" fmla="*/ 2487368 w 6858000"/>
              <a:gd name="connsiteY105" fmla="*/ 6156817 h 6780924"/>
              <a:gd name="connsiteX106" fmla="*/ 2311026 w 6858000"/>
              <a:gd name="connsiteY106" fmla="*/ 6300541 h 6780924"/>
              <a:gd name="connsiteX107" fmla="*/ 2134684 w 6858000"/>
              <a:gd name="connsiteY107" fmla="*/ 6156817 h 6780924"/>
              <a:gd name="connsiteX108" fmla="*/ 2131742 w 6858000"/>
              <a:gd name="connsiteY108" fmla="*/ 6127628 h 6780924"/>
              <a:gd name="connsiteX109" fmla="*/ 2127618 w 6858000"/>
              <a:gd name="connsiteY109" fmla="*/ 6128461 h 6780924"/>
              <a:gd name="connsiteX110" fmla="*/ 2127618 w 6858000"/>
              <a:gd name="connsiteY110" fmla="*/ 6467924 h 6780924"/>
              <a:gd name="connsiteX111" fmla="*/ 1947618 w 6858000"/>
              <a:gd name="connsiteY111" fmla="*/ 6647924 h 6780924"/>
              <a:gd name="connsiteX112" fmla="*/ 1767618 w 6858000"/>
              <a:gd name="connsiteY112" fmla="*/ 6467924 h 6780924"/>
              <a:gd name="connsiteX113" fmla="*/ 1767618 w 6858000"/>
              <a:gd name="connsiteY113" fmla="*/ 5796012 h 6780924"/>
              <a:gd name="connsiteX114" fmla="*/ 1761784 w 6858000"/>
              <a:gd name="connsiteY114" fmla="*/ 5797189 h 6780924"/>
              <a:gd name="connsiteX115" fmla="*/ 1760550 w 6858000"/>
              <a:gd name="connsiteY115" fmla="*/ 5809435 h 6780924"/>
              <a:gd name="connsiteX116" fmla="*/ 1584208 w 6858000"/>
              <a:gd name="connsiteY116" fmla="*/ 5953159 h 6780924"/>
              <a:gd name="connsiteX117" fmla="*/ 1418352 w 6858000"/>
              <a:gd name="connsiteY117" fmla="*/ 5843223 h 6780924"/>
              <a:gd name="connsiteX118" fmla="*/ 1409520 w 6858000"/>
              <a:gd name="connsiteY118" fmla="*/ 5814770 h 6780924"/>
              <a:gd name="connsiteX119" fmla="*/ 1409520 w 6858000"/>
              <a:gd name="connsiteY119" fmla="*/ 6254958 h 6780924"/>
              <a:gd name="connsiteX120" fmla="*/ 1228546 w 6858000"/>
              <a:gd name="connsiteY120" fmla="*/ 6435933 h 6780924"/>
              <a:gd name="connsiteX121" fmla="*/ 1051248 w 6858000"/>
              <a:gd name="connsiteY121" fmla="*/ 6291431 h 6780924"/>
              <a:gd name="connsiteX122" fmla="*/ 1047574 w 6858000"/>
              <a:gd name="connsiteY122" fmla="*/ 6254997 h 6780924"/>
              <a:gd name="connsiteX123" fmla="*/ 1047574 w 6858000"/>
              <a:gd name="connsiteY123" fmla="*/ 6580136 h 6780924"/>
              <a:gd name="connsiteX124" fmla="*/ 866600 w 6858000"/>
              <a:gd name="connsiteY124" fmla="*/ 6761111 h 6780924"/>
              <a:gd name="connsiteX125" fmla="*/ 685625 w 6858000"/>
              <a:gd name="connsiteY125" fmla="*/ 6580136 h 6780924"/>
              <a:gd name="connsiteX126" fmla="*/ 685625 w 6858000"/>
              <a:gd name="connsiteY126" fmla="*/ 6076064 h 6780924"/>
              <a:gd name="connsiteX127" fmla="*/ 683480 w 6858000"/>
              <a:gd name="connsiteY127" fmla="*/ 6097332 h 6780924"/>
              <a:gd name="connsiteX128" fmla="*/ 507138 w 6858000"/>
              <a:gd name="connsiteY128" fmla="*/ 6241056 h 6780924"/>
              <a:gd name="connsiteX129" fmla="*/ 379860 w 6858000"/>
              <a:gd name="connsiteY129" fmla="*/ 6188335 h 6780924"/>
              <a:gd name="connsiteX130" fmla="*/ 352266 w 6858000"/>
              <a:gd name="connsiteY130" fmla="*/ 6147408 h 6780924"/>
              <a:gd name="connsiteX131" fmla="*/ 352266 w 6858000"/>
              <a:gd name="connsiteY131" fmla="*/ 6050281 h 6780924"/>
              <a:gd name="connsiteX132" fmla="*/ 352264 w 6858000"/>
              <a:gd name="connsiteY132" fmla="*/ 6050271 h 6780924"/>
              <a:gd name="connsiteX133" fmla="*/ 352264 w 6858000"/>
              <a:gd name="connsiteY133" fmla="*/ 5788251 h 6780924"/>
              <a:gd name="connsiteX134" fmla="*/ 344945 w 6858000"/>
              <a:gd name="connsiteY134" fmla="*/ 5824500 h 6780924"/>
              <a:gd name="connsiteX135" fmla="*/ 179091 w 6858000"/>
              <a:gd name="connsiteY135" fmla="*/ 5934436 h 6780924"/>
              <a:gd name="connsiteX136" fmla="*/ 2748 w 6858000"/>
              <a:gd name="connsiteY136" fmla="*/ 5790712 h 6780924"/>
              <a:gd name="connsiteX137" fmla="*/ 0 w 6858000"/>
              <a:gd name="connsiteY137" fmla="*/ 5763453 h 6780924"/>
              <a:gd name="connsiteX138" fmla="*/ 0 w 6858000"/>
              <a:gd name="connsiteY138" fmla="*/ 3970142 h 6780924"/>
              <a:gd name="connsiteX139" fmla="*/ 2748 w 6858000"/>
              <a:gd name="connsiteY139" fmla="*/ 3942883 h 6780924"/>
              <a:gd name="connsiteX140" fmla="*/ 179091 w 6858000"/>
              <a:gd name="connsiteY140" fmla="*/ 3799159 h 6780924"/>
              <a:gd name="connsiteX141" fmla="*/ 344945 w 6858000"/>
              <a:gd name="connsiteY141" fmla="*/ 3909095 h 6780924"/>
              <a:gd name="connsiteX142" fmla="*/ 352264 w 6858000"/>
              <a:gd name="connsiteY142" fmla="*/ 3945346 h 6780924"/>
              <a:gd name="connsiteX143" fmla="*/ 352264 w 6858000"/>
              <a:gd name="connsiteY143" fmla="*/ 2869739 h 6780924"/>
              <a:gd name="connsiteX144" fmla="*/ 532264 w 6858000"/>
              <a:gd name="connsiteY144" fmla="*/ 2689739 h 6780924"/>
              <a:gd name="connsiteX145" fmla="*/ 698119 w 6858000"/>
              <a:gd name="connsiteY145" fmla="*/ 2799676 h 6780924"/>
              <a:gd name="connsiteX146" fmla="*/ 707850 w 6858000"/>
              <a:gd name="connsiteY146" fmla="*/ 2847874 h 6780924"/>
              <a:gd name="connsiteX147" fmla="*/ 707850 w 6858000"/>
              <a:gd name="connsiteY147" fmla="*/ 2426905 h 6780924"/>
              <a:gd name="connsiteX148" fmla="*/ 887850 w 6858000"/>
              <a:gd name="connsiteY148" fmla="*/ 2246904 h 6780924"/>
              <a:gd name="connsiteX149" fmla="*/ 1064193 w 6858000"/>
              <a:gd name="connsiteY149" fmla="*/ 2390628 h 6780924"/>
              <a:gd name="connsiteX150" fmla="*/ 1066801 w 6858000"/>
              <a:gd name="connsiteY150" fmla="*/ 2416498 h 6780924"/>
              <a:gd name="connsiteX151" fmla="*/ 1066801 w 6858000"/>
              <a:gd name="connsiteY151" fmla="*/ 1457325 h 6780924"/>
              <a:gd name="connsiteX152" fmla="*/ 1247776 w 6858000"/>
              <a:gd name="connsiteY152" fmla="*/ 1276350 h 6780924"/>
              <a:gd name="connsiteX153" fmla="*/ 1414529 w 6858000"/>
              <a:gd name="connsiteY153" fmla="*/ 1386880 h 6780924"/>
              <a:gd name="connsiteX154" fmla="*/ 1414713 w 6858000"/>
              <a:gd name="connsiteY154" fmla="*/ 1387474 h 6780924"/>
              <a:gd name="connsiteX155" fmla="*/ 1414808 w 6858000"/>
              <a:gd name="connsiteY155" fmla="*/ 1387615 h 6780924"/>
              <a:gd name="connsiteX156" fmla="*/ 1428953 w 6858000"/>
              <a:gd name="connsiteY156" fmla="*/ 1457678 h 6780924"/>
              <a:gd name="connsiteX157" fmla="*/ 1428953 w 6858000"/>
              <a:gd name="connsiteY157" fmla="*/ 1706061 h 6780924"/>
              <a:gd name="connsiteX158" fmla="*/ 1428751 w 6858000"/>
              <a:gd name="connsiteY158" fmla="*/ 1708065 h 6780924"/>
              <a:gd name="connsiteX159" fmla="*/ 1428751 w 6858000"/>
              <a:gd name="connsiteY159" fmla="*/ 2186419 h 6780924"/>
              <a:gd name="connsiteX160" fmla="*/ 1428953 w 6858000"/>
              <a:gd name="connsiteY160" fmla="*/ 2188423 h 6780924"/>
              <a:gd name="connsiteX161" fmla="*/ 1428953 w 6858000"/>
              <a:gd name="connsiteY161" fmla="*/ 2344473 h 6780924"/>
              <a:gd name="connsiteX162" fmla="*/ 1430056 w 6858000"/>
              <a:gd name="connsiteY162" fmla="*/ 2343631 h 6780924"/>
              <a:gd name="connsiteX163" fmla="*/ 1430056 w 6858000"/>
              <a:gd name="connsiteY163" fmla="*/ 1939123 h 6780924"/>
              <a:gd name="connsiteX164" fmla="*/ 1610056 w 6858000"/>
              <a:gd name="connsiteY164" fmla="*/ 1759123 h 6780924"/>
              <a:gd name="connsiteX165" fmla="*/ 1790056 w 6858000"/>
              <a:gd name="connsiteY165" fmla="*/ 1939123 h 6780924"/>
              <a:gd name="connsiteX166" fmla="*/ 1790056 w 6858000"/>
              <a:gd name="connsiteY166" fmla="*/ 2094491 h 6780924"/>
              <a:gd name="connsiteX167" fmla="*/ 1791159 w 6858000"/>
              <a:gd name="connsiteY167" fmla="*/ 2093833 h 6780924"/>
              <a:gd name="connsiteX168" fmla="*/ 1791159 w 6858000"/>
              <a:gd name="connsiteY168" fmla="*/ 452552 h 6780924"/>
              <a:gd name="connsiteX169" fmla="*/ 1971159 w 6858000"/>
              <a:gd name="connsiteY169" fmla="*/ 272552 h 6780924"/>
              <a:gd name="connsiteX170" fmla="*/ 2151159 w 6858000"/>
              <a:gd name="connsiteY170" fmla="*/ 452552 h 6780924"/>
              <a:gd name="connsiteX171" fmla="*/ 2151159 w 6858000"/>
              <a:gd name="connsiteY171" fmla="*/ 1123074 h 6780924"/>
              <a:gd name="connsiteX172" fmla="*/ 2152262 w 6858000"/>
              <a:gd name="connsiteY172" fmla="*/ 1123074 h 6780924"/>
              <a:gd name="connsiteX173" fmla="*/ 2152262 w 6858000"/>
              <a:gd name="connsiteY173" fmla="*/ 1051851 h 6780924"/>
              <a:gd name="connsiteX174" fmla="*/ 2332262 w 6858000"/>
              <a:gd name="connsiteY174" fmla="*/ 871849 h 6780924"/>
              <a:gd name="connsiteX175" fmla="*/ 2512262 w 6858000"/>
              <a:gd name="connsiteY175" fmla="*/ 1051851 h 6780924"/>
              <a:gd name="connsiteX176" fmla="*/ 2512262 w 6858000"/>
              <a:gd name="connsiteY176" fmla="*/ 1786643 h 6780924"/>
              <a:gd name="connsiteX177" fmla="*/ 2524128 w 6858000"/>
              <a:gd name="connsiteY177" fmla="*/ 1783969 h 6780924"/>
              <a:gd name="connsiteX178" fmla="*/ 2524128 w 6858000"/>
              <a:gd name="connsiteY178" fmla="*/ 1685924 h 6780924"/>
              <a:gd name="connsiteX179" fmla="*/ 2705103 w 6858000"/>
              <a:gd name="connsiteY179" fmla="*/ 1504950 h 6780924"/>
              <a:gd name="connsiteX180" fmla="*/ 2886078 w 6858000"/>
              <a:gd name="connsiteY180" fmla="*/ 1685924 h 6780924"/>
              <a:gd name="connsiteX181" fmla="*/ 2886078 w 6858000"/>
              <a:gd name="connsiteY181" fmla="*/ 1708380 h 6780924"/>
              <a:gd name="connsiteX182" fmla="*/ 2902190 w 6858000"/>
              <a:gd name="connsiteY182" fmla="*/ 1706366 h 6780924"/>
              <a:gd name="connsiteX183" fmla="*/ 2902190 w 6858000"/>
              <a:gd name="connsiteY183" fmla="*/ 788060 h 6780924"/>
              <a:gd name="connsiteX184" fmla="*/ 3082188 w 6858000"/>
              <a:gd name="connsiteY184" fmla="*/ 608060 h 6780924"/>
              <a:gd name="connsiteX185" fmla="*/ 3262188 w 6858000"/>
              <a:gd name="connsiteY185" fmla="*/ 788060 h 6780924"/>
              <a:gd name="connsiteX186" fmla="*/ 3262188 w 6858000"/>
              <a:gd name="connsiteY186" fmla="*/ 1123074 h 6780924"/>
              <a:gd name="connsiteX187" fmla="*/ 3272303 w 6858000"/>
              <a:gd name="connsiteY187" fmla="*/ 1123074 h 6780924"/>
              <a:gd name="connsiteX188" fmla="*/ 3279744 w 6858000"/>
              <a:gd name="connsiteY188" fmla="*/ 1086219 h 6780924"/>
              <a:gd name="connsiteX189" fmla="*/ 3445598 w 6858000"/>
              <a:gd name="connsiteY189" fmla="*/ 976284 h 6780924"/>
              <a:gd name="connsiteX190" fmla="*/ 3611453 w 6858000"/>
              <a:gd name="connsiteY190" fmla="*/ 1086219 h 6780924"/>
              <a:gd name="connsiteX191" fmla="*/ 3618893 w 6858000"/>
              <a:gd name="connsiteY191" fmla="*/ 1123074 h 6780924"/>
              <a:gd name="connsiteX192" fmla="*/ 3629008 w 6858000"/>
              <a:gd name="connsiteY192" fmla="*/ 1123074 h 6780924"/>
              <a:gd name="connsiteX193" fmla="*/ 3629008 w 6858000"/>
              <a:gd name="connsiteY193" fmla="*/ 932835 h 6780924"/>
              <a:gd name="connsiteX194" fmla="*/ 3809008 w 6858000"/>
              <a:gd name="connsiteY194" fmla="*/ 752835 h 6780924"/>
              <a:gd name="connsiteX195" fmla="*/ 3989008 w 6858000"/>
              <a:gd name="connsiteY195" fmla="*/ 932835 h 6780924"/>
              <a:gd name="connsiteX196" fmla="*/ 3989008 w 6858000"/>
              <a:gd name="connsiteY196" fmla="*/ 959263 h 6780924"/>
              <a:gd name="connsiteX197" fmla="*/ 3992418 w 6858000"/>
              <a:gd name="connsiteY197" fmla="*/ 958575 h 6780924"/>
              <a:gd name="connsiteX198" fmla="*/ 3992418 w 6858000"/>
              <a:gd name="connsiteY198" fmla="*/ 229104 h 6780924"/>
              <a:gd name="connsiteX199" fmla="*/ 4172418 w 6858000"/>
              <a:gd name="connsiteY199" fmla="*/ 49104 h 6780924"/>
              <a:gd name="connsiteX200" fmla="*/ 3082188 w 6858000"/>
              <a:gd name="connsiteY200" fmla="*/ 0 h 6780924"/>
              <a:gd name="connsiteX201" fmla="*/ 3262188 w 6858000"/>
              <a:gd name="connsiteY201" fmla="*/ 180000 h 6780924"/>
              <a:gd name="connsiteX202" fmla="*/ 3262188 w 6858000"/>
              <a:gd name="connsiteY202" fmla="*/ 332390 h 6780924"/>
              <a:gd name="connsiteX203" fmla="*/ 3082188 w 6858000"/>
              <a:gd name="connsiteY203" fmla="*/ 512390 h 6780924"/>
              <a:gd name="connsiteX204" fmla="*/ 2902190 w 6858000"/>
              <a:gd name="connsiteY204" fmla="*/ 332390 h 6780924"/>
              <a:gd name="connsiteX205" fmla="*/ 2902190 w 6858000"/>
              <a:gd name="connsiteY205" fmla="*/ 180000 h 6780924"/>
              <a:gd name="connsiteX206" fmla="*/ 3082188 w 6858000"/>
              <a:gd name="connsiteY206" fmla="*/ 0 h 67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6858000" h="6780924">
                <a:moveTo>
                  <a:pt x="4899238" y="480718"/>
                </a:moveTo>
                <a:cubicBezTo>
                  <a:pt x="4998650" y="480718"/>
                  <a:pt x="5079238" y="561307"/>
                  <a:pt x="5079238" y="660719"/>
                </a:cubicBezTo>
                <a:lnTo>
                  <a:pt x="5079238" y="813109"/>
                </a:lnTo>
                <a:cubicBezTo>
                  <a:pt x="5079238" y="912519"/>
                  <a:pt x="4998650" y="993109"/>
                  <a:pt x="4899238" y="993109"/>
                </a:cubicBezTo>
                <a:cubicBezTo>
                  <a:pt x="4799828" y="993109"/>
                  <a:pt x="4719238" y="912519"/>
                  <a:pt x="4719238" y="813109"/>
                </a:cubicBezTo>
                <a:lnTo>
                  <a:pt x="4719238" y="660719"/>
                </a:lnTo>
                <a:cubicBezTo>
                  <a:pt x="4719238" y="561307"/>
                  <a:pt x="4799828" y="480718"/>
                  <a:pt x="4899238" y="480718"/>
                </a:cubicBezTo>
                <a:close/>
                <a:moveTo>
                  <a:pt x="4172418" y="49104"/>
                </a:moveTo>
                <a:cubicBezTo>
                  <a:pt x="4271828" y="49104"/>
                  <a:pt x="4352418" y="129694"/>
                  <a:pt x="4352418" y="229104"/>
                </a:cubicBezTo>
                <a:lnTo>
                  <a:pt x="4352418" y="958969"/>
                </a:lnTo>
                <a:lnTo>
                  <a:pt x="4355828" y="958280"/>
                </a:lnTo>
                <a:lnTo>
                  <a:pt x="4355828" y="910422"/>
                </a:lnTo>
                <a:cubicBezTo>
                  <a:pt x="4355828" y="811012"/>
                  <a:pt x="4436416" y="730422"/>
                  <a:pt x="4535826" y="730422"/>
                </a:cubicBezTo>
                <a:cubicBezTo>
                  <a:pt x="4635238" y="730422"/>
                  <a:pt x="4715828" y="811012"/>
                  <a:pt x="4715828" y="910422"/>
                </a:cubicBezTo>
                <a:lnTo>
                  <a:pt x="4715828" y="1581340"/>
                </a:lnTo>
                <a:lnTo>
                  <a:pt x="4720198" y="1582222"/>
                </a:lnTo>
                <a:lnTo>
                  <a:pt x="4722896" y="1555465"/>
                </a:lnTo>
                <a:cubicBezTo>
                  <a:pt x="4739680" y="1473443"/>
                  <a:pt x="4812252" y="1411741"/>
                  <a:pt x="4899238" y="1411741"/>
                </a:cubicBezTo>
                <a:cubicBezTo>
                  <a:pt x="4986222" y="1411741"/>
                  <a:pt x="5058796" y="1473443"/>
                  <a:pt x="5075580" y="1555465"/>
                </a:cubicBezTo>
                <a:lnTo>
                  <a:pt x="5078522" y="1584654"/>
                </a:lnTo>
                <a:lnTo>
                  <a:pt x="5082646" y="1583821"/>
                </a:lnTo>
                <a:lnTo>
                  <a:pt x="5082646" y="1244357"/>
                </a:lnTo>
                <a:cubicBezTo>
                  <a:pt x="5082646" y="1144948"/>
                  <a:pt x="5163236" y="1064357"/>
                  <a:pt x="5262646" y="1064357"/>
                </a:cubicBezTo>
                <a:cubicBezTo>
                  <a:pt x="5362058" y="1064357"/>
                  <a:pt x="5442646" y="1144948"/>
                  <a:pt x="5442646" y="1244357"/>
                </a:cubicBezTo>
                <a:lnTo>
                  <a:pt x="5442646" y="1916269"/>
                </a:lnTo>
                <a:lnTo>
                  <a:pt x="5448480" y="1915093"/>
                </a:lnTo>
                <a:lnTo>
                  <a:pt x="5449714" y="1902847"/>
                </a:lnTo>
                <a:cubicBezTo>
                  <a:pt x="5466498" y="1820824"/>
                  <a:pt x="5539072" y="1759123"/>
                  <a:pt x="5626056" y="1759123"/>
                </a:cubicBezTo>
                <a:cubicBezTo>
                  <a:pt x="5700616" y="1759123"/>
                  <a:pt x="5764586" y="1804454"/>
                  <a:pt x="5791912" y="1869059"/>
                </a:cubicBezTo>
                <a:lnTo>
                  <a:pt x="5800744" y="1897511"/>
                </a:lnTo>
                <a:lnTo>
                  <a:pt x="5800744" y="1457324"/>
                </a:lnTo>
                <a:cubicBezTo>
                  <a:pt x="5800744" y="1357374"/>
                  <a:pt x="5881768" y="1276349"/>
                  <a:pt x="5981718" y="1276349"/>
                </a:cubicBezTo>
                <a:cubicBezTo>
                  <a:pt x="6069174" y="1276349"/>
                  <a:pt x="6142142" y="1338383"/>
                  <a:pt x="6159016" y="1420851"/>
                </a:cubicBezTo>
                <a:lnTo>
                  <a:pt x="6162690" y="1457285"/>
                </a:lnTo>
                <a:lnTo>
                  <a:pt x="6162690" y="1132146"/>
                </a:lnTo>
                <a:cubicBezTo>
                  <a:pt x="6162690" y="1032196"/>
                  <a:pt x="6243714" y="951170"/>
                  <a:pt x="6343664" y="951170"/>
                </a:cubicBezTo>
                <a:cubicBezTo>
                  <a:pt x="6443614" y="951170"/>
                  <a:pt x="6524640" y="1032196"/>
                  <a:pt x="6524640" y="1132146"/>
                </a:cubicBezTo>
                <a:lnTo>
                  <a:pt x="6524640" y="1636217"/>
                </a:lnTo>
                <a:lnTo>
                  <a:pt x="6526784" y="1614950"/>
                </a:lnTo>
                <a:cubicBezTo>
                  <a:pt x="6543568" y="1532926"/>
                  <a:pt x="6616142" y="1471226"/>
                  <a:pt x="6703126" y="1471226"/>
                </a:cubicBezTo>
                <a:cubicBezTo>
                  <a:pt x="6752830" y="1471226"/>
                  <a:pt x="6797830" y="1491374"/>
                  <a:pt x="6830404" y="1523946"/>
                </a:cubicBezTo>
                <a:lnTo>
                  <a:pt x="6857998" y="1564874"/>
                </a:lnTo>
                <a:lnTo>
                  <a:pt x="6857998" y="4674715"/>
                </a:lnTo>
                <a:lnTo>
                  <a:pt x="6858000" y="4674715"/>
                </a:lnTo>
                <a:lnTo>
                  <a:pt x="6858000" y="4842542"/>
                </a:lnTo>
                <a:cubicBezTo>
                  <a:pt x="6858000" y="4941953"/>
                  <a:pt x="6777411" y="5022542"/>
                  <a:pt x="6678000" y="5022542"/>
                </a:cubicBezTo>
                <a:cubicBezTo>
                  <a:pt x="6603442" y="5022542"/>
                  <a:pt x="6539471" y="4977210"/>
                  <a:pt x="6512145" y="4912606"/>
                </a:cubicBezTo>
                <a:lnTo>
                  <a:pt x="6502414" y="4864407"/>
                </a:lnTo>
                <a:lnTo>
                  <a:pt x="6502414" y="5285377"/>
                </a:lnTo>
                <a:cubicBezTo>
                  <a:pt x="6502414" y="5384788"/>
                  <a:pt x="6421825" y="5465377"/>
                  <a:pt x="6322414" y="5465377"/>
                </a:cubicBezTo>
                <a:cubicBezTo>
                  <a:pt x="6235430" y="5465377"/>
                  <a:pt x="6162855" y="5403676"/>
                  <a:pt x="6146071" y="5321653"/>
                </a:cubicBezTo>
                <a:lnTo>
                  <a:pt x="6143463" y="5295783"/>
                </a:lnTo>
                <a:lnTo>
                  <a:pt x="6143463" y="6254957"/>
                </a:lnTo>
                <a:cubicBezTo>
                  <a:pt x="6143463" y="6354907"/>
                  <a:pt x="6062438" y="6435932"/>
                  <a:pt x="5962488" y="6435932"/>
                </a:cubicBezTo>
                <a:cubicBezTo>
                  <a:pt x="5887526" y="6435932"/>
                  <a:pt x="5823208" y="6390355"/>
                  <a:pt x="5795735" y="6325401"/>
                </a:cubicBezTo>
                <a:lnTo>
                  <a:pt x="5795551" y="6324808"/>
                </a:lnTo>
                <a:lnTo>
                  <a:pt x="5795456" y="6324667"/>
                </a:lnTo>
                <a:cubicBezTo>
                  <a:pt x="5786348" y="6303133"/>
                  <a:pt x="5781311" y="6279456"/>
                  <a:pt x="5781311" y="6254603"/>
                </a:cubicBezTo>
                <a:lnTo>
                  <a:pt x="5781311" y="6006221"/>
                </a:lnTo>
                <a:lnTo>
                  <a:pt x="5781513" y="6004217"/>
                </a:lnTo>
                <a:lnTo>
                  <a:pt x="5781513" y="5761749"/>
                </a:lnTo>
                <a:lnTo>
                  <a:pt x="5780208" y="5761749"/>
                </a:lnTo>
                <a:lnTo>
                  <a:pt x="5780208" y="5773159"/>
                </a:lnTo>
                <a:cubicBezTo>
                  <a:pt x="5780208" y="5872570"/>
                  <a:pt x="5699619" y="5953159"/>
                  <a:pt x="5600208" y="5953159"/>
                </a:cubicBezTo>
                <a:cubicBezTo>
                  <a:pt x="5500797" y="5953159"/>
                  <a:pt x="5420208" y="5872570"/>
                  <a:pt x="5420208" y="5773159"/>
                </a:cubicBezTo>
                <a:lnTo>
                  <a:pt x="5420208" y="5761749"/>
                </a:lnTo>
                <a:lnTo>
                  <a:pt x="5419105" y="5761749"/>
                </a:lnTo>
                <a:lnTo>
                  <a:pt x="5419105" y="6780924"/>
                </a:lnTo>
                <a:lnTo>
                  <a:pt x="5229225" y="6780924"/>
                </a:lnTo>
                <a:lnTo>
                  <a:pt x="5059105" y="6780924"/>
                </a:lnTo>
                <a:lnTo>
                  <a:pt x="5009857" y="6780924"/>
                </a:lnTo>
                <a:lnTo>
                  <a:pt x="4857750" y="6780924"/>
                </a:lnTo>
                <a:lnTo>
                  <a:pt x="4746147" y="6780924"/>
                </a:lnTo>
                <a:lnTo>
                  <a:pt x="4712147" y="6730496"/>
                </a:lnTo>
                <a:cubicBezTo>
                  <a:pt x="4703039" y="6708961"/>
                  <a:pt x="4698002" y="6685284"/>
                  <a:pt x="4698002" y="6660431"/>
                </a:cubicBezTo>
                <a:lnTo>
                  <a:pt x="4698002" y="5925639"/>
                </a:lnTo>
                <a:lnTo>
                  <a:pt x="4686136" y="5928313"/>
                </a:lnTo>
                <a:lnTo>
                  <a:pt x="4686136" y="6026357"/>
                </a:lnTo>
                <a:cubicBezTo>
                  <a:pt x="4686136" y="6126307"/>
                  <a:pt x="4605111" y="6207332"/>
                  <a:pt x="4505161" y="6207332"/>
                </a:cubicBezTo>
                <a:cubicBezTo>
                  <a:pt x="4405211" y="6207332"/>
                  <a:pt x="4324186" y="6126307"/>
                  <a:pt x="4324186" y="6026357"/>
                </a:cubicBezTo>
                <a:lnTo>
                  <a:pt x="4324186" y="6003902"/>
                </a:lnTo>
                <a:lnTo>
                  <a:pt x="4308074" y="6005915"/>
                </a:lnTo>
                <a:lnTo>
                  <a:pt x="4308074" y="6780924"/>
                </a:lnTo>
                <a:lnTo>
                  <a:pt x="3948076" y="6780924"/>
                </a:lnTo>
                <a:lnTo>
                  <a:pt x="3948076" y="6542799"/>
                </a:lnTo>
                <a:lnTo>
                  <a:pt x="3944666" y="6542799"/>
                </a:lnTo>
                <a:lnTo>
                  <a:pt x="3944666" y="6555998"/>
                </a:lnTo>
                <a:cubicBezTo>
                  <a:pt x="3944666" y="6655409"/>
                  <a:pt x="3864076" y="6735998"/>
                  <a:pt x="3764666" y="6735998"/>
                </a:cubicBezTo>
                <a:cubicBezTo>
                  <a:pt x="3665254" y="6735998"/>
                  <a:pt x="3584666" y="6655409"/>
                  <a:pt x="3584666" y="6555998"/>
                </a:cubicBezTo>
                <a:lnTo>
                  <a:pt x="3584666" y="6542799"/>
                </a:lnTo>
                <a:lnTo>
                  <a:pt x="3581256" y="6542799"/>
                </a:lnTo>
                <a:lnTo>
                  <a:pt x="3581256" y="6779446"/>
                </a:lnTo>
                <a:lnTo>
                  <a:pt x="3581107" y="6780924"/>
                </a:lnTo>
                <a:lnTo>
                  <a:pt x="3221405" y="6780924"/>
                </a:lnTo>
                <a:lnTo>
                  <a:pt x="3221256" y="6779446"/>
                </a:lnTo>
                <a:lnTo>
                  <a:pt x="3221256" y="6753018"/>
                </a:lnTo>
                <a:lnTo>
                  <a:pt x="3217846" y="6753706"/>
                </a:lnTo>
                <a:lnTo>
                  <a:pt x="3217846" y="6780924"/>
                </a:lnTo>
                <a:lnTo>
                  <a:pt x="2857846" y="6780924"/>
                </a:lnTo>
                <a:lnTo>
                  <a:pt x="2857846" y="6753312"/>
                </a:lnTo>
                <a:lnTo>
                  <a:pt x="2854436" y="6754001"/>
                </a:lnTo>
                <a:lnTo>
                  <a:pt x="2854436" y="6780924"/>
                </a:lnTo>
                <a:lnTo>
                  <a:pt x="2494436" y="6780924"/>
                </a:lnTo>
                <a:lnTo>
                  <a:pt x="2494436" y="6130942"/>
                </a:lnTo>
                <a:lnTo>
                  <a:pt x="2490066" y="6130059"/>
                </a:lnTo>
                <a:lnTo>
                  <a:pt x="2487368" y="6156817"/>
                </a:lnTo>
                <a:cubicBezTo>
                  <a:pt x="2470584" y="6238839"/>
                  <a:pt x="2398012" y="6300541"/>
                  <a:pt x="2311026" y="6300541"/>
                </a:cubicBezTo>
                <a:cubicBezTo>
                  <a:pt x="2224043" y="6300541"/>
                  <a:pt x="2151468" y="6238839"/>
                  <a:pt x="2134684" y="6156817"/>
                </a:cubicBezTo>
                <a:lnTo>
                  <a:pt x="2131742" y="6127628"/>
                </a:lnTo>
                <a:lnTo>
                  <a:pt x="2127618" y="6128461"/>
                </a:lnTo>
                <a:lnTo>
                  <a:pt x="2127618" y="6467924"/>
                </a:lnTo>
                <a:cubicBezTo>
                  <a:pt x="2127618" y="6567334"/>
                  <a:pt x="2047028" y="6647924"/>
                  <a:pt x="1947618" y="6647924"/>
                </a:cubicBezTo>
                <a:cubicBezTo>
                  <a:pt x="1848206" y="6647924"/>
                  <a:pt x="1767618" y="6567334"/>
                  <a:pt x="1767618" y="6467924"/>
                </a:cubicBezTo>
                <a:lnTo>
                  <a:pt x="1767618" y="5796012"/>
                </a:lnTo>
                <a:lnTo>
                  <a:pt x="1761784" y="5797189"/>
                </a:lnTo>
                <a:lnTo>
                  <a:pt x="1760550" y="5809435"/>
                </a:lnTo>
                <a:cubicBezTo>
                  <a:pt x="1743766" y="5891458"/>
                  <a:pt x="1671192" y="5953159"/>
                  <a:pt x="1584208" y="5953159"/>
                </a:cubicBezTo>
                <a:cubicBezTo>
                  <a:pt x="1509649" y="5953159"/>
                  <a:pt x="1445678" y="5907827"/>
                  <a:pt x="1418352" y="5843223"/>
                </a:cubicBezTo>
                <a:lnTo>
                  <a:pt x="1409520" y="5814770"/>
                </a:lnTo>
                <a:lnTo>
                  <a:pt x="1409520" y="6254958"/>
                </a:lnTo>
                <a:cubicBezTo>
                  <a:pt x="1409520" y="6354908"/>
                  <a:pt x="1328496" y="6435933"/>
                  <a:pt x="1228546" y="6435933"/>
                </a:cubicBezTo>
                <a:cubicBezTo>
                  <a:pt x="1141090" y="6435933"/>
                  <a:pt x="1068122" y="6373898"/>
                  <a:pt x="1051248" y="6291431"/>
                </a:cubicBezTo>
                <a:lnTo>
                  <a:pt x="1047574" y="6254997"/>
                </a:lnTo>
                <a:lnTo>
                  <a:pt x="1047574" y="6580136"/>
                </a:lnTo>
                <a:cubicBezTo>
                  <a:pt x="1047574" y="6680086"/>
                  <a:pt x="966550" y="6761111"/>
                  <a:pt x="866600" y="6761111"/>
                </a:cubicBezTo>
                <a:cubicBezTo>
                  <a:pt x="766650" y="6761111"/>
                  <a:pt x="685625" y="6680086"/>
                  <a:pt x="685625" y="6580136"/>
                </a:cubicBezTo>
                <a:lnTo>
                  <a:pt x="685625" y="6076064"/>
                </a:lnTo>
                <a:lnTo>
                  <a:pt x="683480" y="6097332"/>
                </a:lnTo>
                <a:cubicBezTo>
                  <a:pt x="666696" y="6179355"/>
                  <a:pt x="594123" y="6241056"/>
                  <a:pt x="507138" y="6241056"/>
                </a:cubicBezTo>
                <a:cubicBezTo>
                  <a:pt x="457434" y="6241056"/>
                  <a:pt x="412434" y="6220908"/>
                  <a:pt x="379860" y="6188335"/>
                </a:cubicBezTo>
                <a:lnTo>
                  <a:pt x="352266" y="6147408"/>
                </a:lnTo>
                <a:lnTo>
                  <a:pt x="352266" y="6050281"/>
                </a:lnTo>
                <a:lnTo>
                  <a:pt x="352264" y="6050271"/>
                </a:lnTo>
                <a:lnTo>
                  <a:pt x="352264" y="5788251"/>
                </a:lnTo>
                <a:lnTo>
                  <a:pt x="344945" y="5824500"/>
                </a:lnTo>
                <a:cubicBezTo>
                  <a:pt x="317620" y="5889105"/>
                  <a:pt x="253649" y="5934436"/>
                  <a:pt x="179091" y="5934436"/>
                </a:cubicBezTo>
                <a:cubicBezTo>
                  <a:pt x="92106" y="5934436"/>
                  <a:pt x="19532" y="5872735"/>
                  <a:pt x="2748" y="5790712"/>
                </a:cubicBezTo>
                <a:lnTo>
                  <a:pt x="0" y="5763453"/>
                </a:lnTo>
                <a:lnTo>
                  <a:pt x="0" y="3970142"/>
                </a:lnTo>
                <a:lnTo>
                  <a:pt x="2748" y="3942883"/>
                </a:lnTo>
                <a:cubicBezTo>
                  <a:pt x="19532" y="3860860"/>
                  <a:pt x="92106" y="3799159"/>
                  <a:pt x="179091" y="3799159"/>
                </a:cubicBezTo>
                <a:cubicBezTo>
                  <a:pt x="253649" y="3799159"/>
                  <a:pt x="317620" y="3844491"/>
                  <a:pt x="344945" y="3909095"/>
                </a:cubicBezTo>
                <a:lnTo>
                  <a:pt x="352264" y="3945346"/>
                </a:lnTo>
                <a:lnTo>
                  <a:pt x="352264" y="2869739"/>
                </a:lnTo>
                <a:cubicBezTo>
                  <a:pt x="352264" y="2770328"/>
                  <a:pt x="432853" y="2689739"/>
                  <a:pt x="532264" y="2689739"/>
                </a:cubicBezTo>
                <a:cubicBezTo>
                  <a:pt x="606822" y="2689739"/>
                  <a:pt x="670793" y="2735072"/>
                  <a:pt x="698119" y="2799676"/>
                </a:cubicBezTo>
                <a:lnTo>
                  <a:pt x="707850" y="2847874"/>
                </a:lnTo>
                <a:lnTo>
                  <a:pt x="707850" y="2426905"/>
                </a:lnTo>
                <a:cubicBezTo>
                  <a:pt x="707850" y="2327493"/>
                  <a:pt x="788439" y="2246904"/>
                  <a:pt x="887850" y="2246904"/>
                </a:cubicBezTo>
                <a:cubicBezTo>
                  <a:pt x="974834" y="2246904"/>
                  <a:pt x="1047409" y="2308606"/>
                  <a:pt x="1064193" y="2390628"/>
                </a:cubicBezTo>
                <a:lnTo>
                  <a:pt x="1066801" y="2416498"/>
                </a:lnTo>
                <a:lnTo>
                  <a:pt x="1066801" y="1457325"/>
                </a:lnTo>
                <a:cubicBezTo>
                  <a:pt x="1066801" y="1357374"/>
                  <a:pt x="1147826" y="1276350"/>
                  <a:pt x="1247776" y="1276350"/>
                </a:cubicBezTo>
                <a:cubicBezTo>
                  <a:pt x="1322738" y="1276350"/>
                  <a:pt x="1387056" y="1321927"/>
                  <a:pt x="1414529" y="1386880"/>
                </a:cubicBezTo>
                <a:lnTo>
                  <a:pt x="1414713" y="1387474"/>
                </a:lnTo>
                <a:lnTo>
                  <a:pt x="1414808" y="1387615"/>
                </a:lnTo>
                <a:cubicBezTo>
                  <a:pt x="1423916" y="1409148"/>
                  <a:pt x="1428953" y="1432825"/>
                  <a:pt x="1428953" y="1457678"/>
                </a:cubicBezTo>
                <a:lnTo>
                  <a:pt x="1428953" y="1706061"/>
                </a:lnTo>
                <a:lnTo>
                  <a:pt x="1428751" y="1708065"/>
                </a:lnTo>
                <a:lnTo>
                  <a:pt x="1428751" y="2186419"/>
                </a:lnTo>
                <a:lnTo>
                  <a:pt x="1428953" y="2188423"/>
                </a:lnTo>
                <a:lnTo>
                  <a:pt x="1428953" y="2344473"/>
                </a:lnTo>
                <a:lnTo>
                  <a:pt x="1430056" y="2343631"/>
                </a:lnTo>
                <a:lnTo>
                  <a:pt x="1430056" y="1939123"/>
                </a:lnTo>
                <a:cubicBezTo>
                  <a:pt x="1430056" y="1839712"/>
                  <a:pt x="1510645" y="1759123"/>
                  <a:pt x="1610056" y="1759123"/>
                </a:cubicBezTo>
                <a:cubicBezTo>
                  <a:pt x="1709467" y="1759123"/>
                  <a:pt x="1790056" y="1839712"/>
                  <a:pt x="1790056" y="1939123"/>
                </a:cubicBezTo>
                <a:lnTo>
                  <a:pt x="1790056" y="2094491"/>
                </a:lnTo>
                <a:lnTo>
                  <a:pt x="1791159" y="2093833"/>
                </a:lnTo>
                <a:lnTo>
                  <a:pt x="1791159" y="452552"/>
                </a:lnTo>
                <a:cubicBezTo>
                  <a:pt x="1791159" y="353142"/>
                  <a:pt x="1871748" y="272552"/>
                  <a:pt x="1971159" y="272552"/>
                </a:cubicBezTo>
                <a:cubicBezTo>
                  <a:pt x="2070570" y="272552"/>
                  <a:pt x="2151159" y="353142"/>
                  <a:pt x="2151159" y="452552"/>
                </a:cubicBezTo>
                <a:lnTo>
                  <a:pt x="2151159" y="1123074"/>
                </a:lnTo>
                <a:lnTo>
                  <a:pt x="2152262" y="1123074"/>
                </a:lnTo>
                <a:lnTo>
                  <a:pt x="2152262" y="1051851"/>
                </a:lnTo>
                <a:cubicBezTo>
                  <a:pt x="2152262" y="952438"/>
                  <a:pt x="2232851" y="871849"/>
                  <a:pt x="2332262" y="871849"/>
                </a:cubicBezTo>
                <a:cubicBezTo>
                  <a:pt x="2431673" y="871849"/>
                  <a:pt x="2512262" y="952438"/>
                  <a:pt x="2512262" y="1051851"/>
                </a:cubicBezTo>
                <a:lnTo>
                  <a:pt x="2512262" y="1786643"/>
                </a:lnTo>
                <a:lnTo>
                  <a:pt x="2524128" y="1783969"/>
                </a:lnTo>
                <a:lnTo>
                  <a:pt x="2524128" y="1685924"/>
                </a:lnTo>
                <a:cubicBezTo>
                  <a:pt x="2524128" y="1585975"/>
                  <a:pt x="2605153" y="1504950"/>
                  <a:pt x="2705103" y="1504950"/>
                </a:cubicBezTo>
                <a:cubicBezTo>
                  <a:pt x="2805053" y="1504950"/>
                  <a:pt x="2886078" y="1585975"/>
                  <a:pt x="2886078" y="1685924"/>
                </a:cubicBezTo>
                <a:lnTo>
                  <a:pt x="2886078" y="1708380"/>
                </a:lnTo>
                <a:lnTo>
                  <a:pt x="2902190" y="1706366"/>
                </a:lnTo>
                <a:lnTo>
                  <a:pt x="2902190" y="788060"/>
                </a:lnTo>
                <a:cubicBezTo>
                  <a:pt x="2902190" y="688649"/>
                  <a:pt x="2982779" y="608060"/>
                  <a:pt x="3082188" y="608060"/>
                </a:cubicBezTo>
                <a:cubicBezTo>
                  <a:pt x="3181600" y="608060"/>
                  <a:pt x="3262188" y="688649"/>
                  <a:pt x="3262188" y="788060"/>
                </a:cubicBezTo>
                <a:lnTo>
                  <a:pt x="3262188" y="1123074"/>
                </a:lnTo>
                <a:lnTo>
                  <a:pt x="3272303" y="1123074"/>
                </a:lnTo>
                <a:lnTo>
                  <a:pt x="3279744" y="1086219"/>
                </a:lnTo>
                <a:cubicBezTo>
                  <a:pt x="3307069" y="1021615"/>
                  <a:pt x="3371041" y="976284"/>
                  <a:pt x="3445598" y="976284"/>
                </a:cubicBezTo>
                <a:cubicBezTo>
                  <a:pt x="3520157" y="976284"/>
                  <a:pt x="3584127" y="1021615"/>
                  <a:pt x="3611453" y="1086219"/>
                </a:cubicBezTo>
                <a:lnTo>
                  <a:pt x="3618893" y="1123074"/>
                </a:lnTo>
                <a:lnTo>
                  <a:pt x="3629008" y="1123074"/>
                </a:lnTo>
                <a:lnTo>
                  <a:pt x="3629008" y="932835"/>
                </a:lnTo>
                <a:cubicBezTo>
                  <a:pt x="3629008" y="833424"/>
                  <a:pt x="3709596" y="752835"/>
                  <a:pt x="3809008" y="752835"/>
                </a:cubicBezTo>
                <a:cubicBezTo>
                  <a:pt x="3908418" y="752835"/>
                  <a:pt x="3989008" y="833424"/>
                  <a:pt x="3989008" y="932835"/>
                </a:cubicBezTo>
                <a:lnTo>
                  <a:pt x="3989008" y="959263"/>
                </a:lnTo>
                <a:lnTo>
                  <a:pt x="3992418" y="958575"/>
                </a:lnTo>
                <a:lnTo>
                  <a:pt x="3992418" y="229104"/>
                </a:lnTo>
                <a:cubicBezTo>
                  <a:pt x="3992418" y="129694"/>
                  <a:pt x="4073006" y="49104"/>
                  <a:pt x="4172418" y="49104"/>
                </a:cubicBezTo>
                <a:close/>
                <a:moveTo>
                  <a:pt x="3082188" y="0"/>
                </a:moveTo>
                <a:cubicBezTo>
                  <a:pt x="3181600" y="0"/>
                  <a:pt x="3262188" y="80590"/>
                  <a:pt x="3262188" y="180000"/>
                </a:cubicBezTo>
                <a:lnTo>
                  <a:pt x="3262188" y="332390"/>
                </a:lnTo>
                <a:cubicBezTo>
                  <a:pt x="3262188" y="431802"/>
                  <a:pt x="3181600" y="512390"/>
                  <a:pt x="3082188" y="512390"/>
                </a:cubicBezTo>
                <a:cubicBezTo>
                  <a:pt x="2982779" y="512390"/>
                  <a:pt x="2902190" y="431802"/>
                  <a:pt x="2902190" y="332390"/>
                </a:cubicBezTo>
                <a:lnTo>
                  <a:pt x="2902190" y="180000"/>
                </a:lnTo>
                <a:cubicBezTo>
                  <a:pt x="2902190" y="80590"/>
                  <a:pt x="2982779" y="0"/>
                  <a:pt x="3082188"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85400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600" y="1935480"/>
            <a:ext cx="10972800" cy="4389120"/>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DC8D27F-7E2E-454C-B355-091659FECD3E}" type="datetime3">
              <a:rPr lang="en-US" smtClean="0">
                <a:solidFill>
                  <a:prstClr val="black"/>
                </a:solidFill>
              </a:rPr>
              <a:pPr/>
              <a:t>11 November 2024</a:t>
            </a:fld>
            <a:endParaRPr lang="en-US">
              <a:solidFill>
                <a:prstClr val="black"/>
              </a:solidFill>
            </a:endParaRPr>
          </a:p>
        </p:txBody>
      </p:sp>
      <p:sp>
        <p:nvSpPr>
          <p:cNvPr id="5" name="Footer Placeholder 4"/>
          <p:cNvSpPr>
            <a:spLocks noGrp="1"/>
          </p:cNvSpPr>
          <p:nvPr>
            <p:ph type="ftr" sz="quarter" idx="11"/>
          </p:nvPr>
        </p:nvSpPr>
        <p:spPr>
          <a:xfrm>
            <a:off x="3556000" y="6356351"/>
            <a:ext cx="44704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566400" y="6356351"/>
            <a:ext cx="10160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2969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C00B4-7C09-4395-8ED2-9F6F65FB8FC5}"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63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B219E0-B9FF-4476-9D60-8CFD651EC86D}"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F861E4-3564-496D-A2CE-D0227F15A732}"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881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59EB42-E90B-40B0-A4E8-CA376C378CE7}"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43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8E3EDA-EDB8-4FD0-97F7-EB52C401EE20}"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314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787CC-4ECE-4149-B34C-71B553AE2BF8}" type="datetime4">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398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DF9C6B-B8ED-4841-88DC-458B815F079C}" type="datetime4">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9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C34B7-020D-4A1F-8F98-F0A895DB1C6D}" type="datetime4">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424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5810E-404E-4F1B-A701-0D0B8099C4AE}"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6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4E1AE-1EC9-4AC8-9A2B-789885C613B4}"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180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7BCAA8-7D37-4AA7-AC49-A16EDFD21EB5}"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613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421F9-1E29-42AB-B263-33B6314CABAC}"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4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97BCB0D-2FE0-41B3-B4D3-04ADEF5243AE}"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35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BE3BB1-2EAD-461A-B16C-A3AF6C6F31A6}"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78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FA27539-2E10-4A37-9134-0CFDA022B1D8}"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91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0DCD27-D5A2-43D0-9E6A-781FD7F59959}"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646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6D807CD-9A2E-4A86-B571-8F6B12FDC1FE}"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49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2D1A01C-415C-4823-A64A-E846E2689D2A}" type="datetime4">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57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09E8F1B-C2D9-4D1E-9CBB-BA68E7147CAD}" type="datetime4">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49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A8744-6E5E-48CB-942A-9362835E2AF1}" type="datetime4">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86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8BD253-2351-4ABF-8F48-65DE15CC93B2}"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630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046E7-2437-4443-A694-848E7282E0A3}"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35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DF2CF86-1576-4867-B6D7-08D84A4F8A3D}"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35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02DF5F7-B298-492D-81AA-5416A7D4E058}"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88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B2EC7E-DD9B-476A-9715-FE8AB3CBE41C}" type="datetime4">
              <a:rPr lang="en-US" smtClean="0">
                <a:solidFill>
                  <a:prstClr val="black">
                    <a:tint val="75000"/>
                  </a:prstClr>
                </a:solidFill>
              </a:rPr>
              <a:pPr/>
              <a:t>11 November,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235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6F723859-1058-4983-A517-EDB70A394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4020A9E-4028-4B08-9A8F-7D6DA66003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410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91D4E9AA-822C-4D2D-B571-5157B28E73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824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EE2B452-3156-4081-84BB-4242FD8B8F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356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413DC98-4F6C-4DCE-9FBE-8DEA440D97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148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32296EE-AD6E-4793-AE0E-9DB6A3C12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4075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5B72987-2CAE-4A91-8BE5-779615672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784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27F1B91C-0DB8-4519-8148-9C5A8AB5FE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60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9F5A0B9-A1F2-48AB-8D1D-C096784FAF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12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D8DD1C-04E3-4F49-BAFE-56652F262A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15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8CF290-FD68-4E6D-BAAF-1151808F6ED8}" type="datetime4">
              <a:rPr lang="en-US" smtClean="0">
                <a:solidFill>
                  <a:prstClr val="black">
                    <a:tint val="75000"/>
                  </a:prstClr>
                </a:solidFill>
              </a:rPr>
              <a:pPr/>
              <a:t>11 November,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09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D90233E-D440-4E53-A2DC-367496444E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394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7" name="bg object 17"/>
          <p:cNvSpPr/>
          <p:nvPr/>
        </p:nvSpPr>
        <p:spPr>
          <a:xfrm>
            <a:off x="0" y="0"/>
            <a:ext cx="2131822" cy="13716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9715500" y="346049"/>
            <a:ext cx="2476500" cy="518566"/>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9" name="bg object 19"/>
          <p:cNvSpPr/>
          <p:nvPr/>
        </p:nvSpPr>
        <p:spPr>
          <a:xfrm>
            <a:off x="9715500" y="5132323"/>
            <a:ext cx="2476499" cy="172567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ctrTitle"/>
          </p:nvPr>
        </p:nvSpPr>
        <p:spPr>
          <a:xfrm>
            <a:off x="1158036" y="1795983"/>
            <a:ext cx="4051935" cy="757555"/>
          </a:xfrm>
          <a:prstGeom prst="rect">
            <a:avLst/>
          </a:prstGeom>
        </p:spPr>
        <p:txBody>
          <a:bodyPr wrap="square" lIns="0" tIns="0" rIns="0" bIns="0">
            <a:spAutoFit/>
          </a:bodyPr>
          <a:lstStyle>
            <a:lvl1pPr>
              <a:defRPr sz="4800" b="1" i="0">
                <a:solidFill>
                  <a:srgbClr val="77EBF9"/>
                </a:solidFill>
                <a:latin typeface="Carlito"/>
                <a:cs typeface="Carlito"/>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76096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81F76"/>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0" i="0">
                <a:solidFill>
                  <a:srgbClr val="0066CD"/>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76455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81F76"/>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40738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81F76"/>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0299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999"/>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7" name="bg object 17"/>
          <p:cNvSpPr/>
          <p:nvPr/>
        </p:nvSpPr>
        <p:spPr>
          <a:xfrm>
            <a:off x="3092450" y="2679700"/>
            <a:ext cx="6007100" cy="14986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98600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Freeform: Shape 9">
            <a:extLst>
              <a:ext uri="{FF2B5EF4-FFF2-40B4-BE49-F238E27FC236}"/>
            </a:extLst>
          </p:cNvPr>
          <p:cNvSpPr/>
          <p:nvPr userDrawn="1"/>
        </p:nvSpPr>
        <p:spPr>
          <a:xfrm>
            <a:off x="0" y="6146800"/>
            <a:ext cx="12192000" cy="723900"/>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dirty="0">
              <a:solidFill>
                <a:prstClr val="white"/>
              </a:solidFill>
            </a:endParaRPr>
          </a:p>
        </p:txBody>
      </p:sp>
      <p:sp>
        <p:nvSpPr>
          <p:cNvPr id="4" name="Freeform: Shape 7">
            <a:extLst>
              <a:ext uri="{FF2B5EF4-FFF2-40B4-BE49-F238E27FC236}"/>
            </a:extLst>
          </p:cNvPr>
          <p:cNvSpPr/>
          <p:nvPr userDrawn="1"/>
        </p:nvSpPr>
        <p:spPr>
          <a:xfrm flipH="1">
            <a:off x="0" y="6381750"/>
            <a:ext cx="12192000" cy="488950"/>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a:solidFill>
                <a:prstClr val="white"/>
              </a:solidFill>
            </a:endParaRPr>
          </a:p>
        </p:txBody>
      </p:sp>
      <p:sp>
        <p:nvSpPr>
          <p:cNvPr id="2" name="Text Placeholder 9">
            <a:extLst>
              <a:ext uri="{FF2B5EF4-FFF2-40B4-BE49-F238E27FC236}"/>
            </a:extLst>
          </p:cNvPr>
          <p:cNvSpPr>
            <a:spLocks noGrp="1"/>
          </p:cNvSpPr>
          <p:nvPr>
            <p:ph type="body" sz="quarter" idx="10"/>
          </p:nvPr>
        </p:nvSpPr>
        <p:spPr>
          <a:xfrm>
            <a:off x="323530" y="339511"/>
            <a:ext cx="11573197" cy="724247"/>
          </a:xfrm>
          <a:prstGeom prst="rect">
            <a:avLst/>
          </a:prstGeom>
        </p:spPr>
        <p:txBody>
          <a:bodyPr anchor="ctr"/>
          <a:lstStyle>
            <a:lvl1pPr marL="0" indent="0" algn="ctr">
              <a:buNone/>
              <a:defRPr sz="4860" b="0" baseline="0">
                <a:solidFill>
                  <a:schemeClr val="tx1">
                    <a:lumMod val="85000"/>
                    <a:lumOff val="15000"/>
                  </a:schemeClr>
                </a:solidFill>
                <a:latin typeface="+mj-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2067340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Text Placeholder 9">
            <a:extLst>
              <a:ext uri="{FF2B5EF4-FFF2-40B4-BE49-F238E27FC236}"/>
            </a:extLst>
          </p:cNvPr>
          <p:cNvSpPr>
            <a:spLocks noGrp="1"/>
          </p:cNvSpPr>
          <p:nvPr>
            <p:ph type="body" sz="quarter" idx="10"/>
          </p:nvPr>
        </p:nvSpPr>
        <p:spPr>
          <a:xfrm>
            <a:off x="323530" y="339511"/>
            <a:ext cx="11573197" cy="724247"/>
          </a:xfrm>
          <a:prstGeom prst="rect">
            <a:avLst/>
          </a:prstGeom>
        </p:spPr>
        <p:txBody>
          <a:bodyPr anchor="ctr"/>
          <a:lstStyle>
            <a:lvl1pPr marL="0" indent="0" algn="ctr">
              <a:buNone/>
              <a:defRPr sz="4860" b="0" baseline="0">
                <a:solidFill>
                  <a:schemeClr val="tx1">
                    <a:lumMod val="85000"/>
                    <a:lumOff val="15000"/>
                  </a:schemeClr>
                </a:solidFill>
                <a:latin typeface="+mj-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1535836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176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5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3D778-D9CE-44CA-9820-62A36D44167D}" type="datetime4">
              <a:rPr lang="en-US" smtClean="0">
                <a:solidFill>
                  <a:prstClr val="black">
                    <a:tint val="75000"/>
                  </a:prstClr>
                </a:solidFill>
              </a:rPr>
              <a:pPr/>
              <a:t>11 November,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1747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Freeform: Shape 1">
            <a:extLst>
              <a:ext uri="{FF2B5EF4-FFF2-40B4-BE49-F238E27FC236}"/>
            </a:extLst>
          </p:cNvPr>
          <p:cNvSpPr/>
          <p:nvPr userDrawn="1"/>
        </p:nvSpPr>
        <p:spPr>
          <a:xfrm>
            <a:off x="0" y="6146800"/>
            <a:ext cx="12192000" cy="723900"/>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dirty="0">
              <a:solidFill>
                <a:prstClr val="white"/>
              </a:solidFill>
            </a:endParaRPr>
          </a:p>
        </p:txBody>
      </p:sp>
      <p:sp>
        <p:nvSpPr>
          <p:cNvPr id="3" name="Freeform: Shape 2">
            <a:extLst>
              <a:ext uri="{FF2B5EF4-FFF2-40B4-BE49-F238E27FC236}"/>
            </a:extLst>
          </p:cNvPr>
          <p:cNvSpPr/>
          <p:nvPr userDrawn="1"/>
        </p:nvSpPr>
        <p:spPr>
          <a:xfrm flipH="1">
            <a:off x="0" y="6381750"/>
            <a:ext cx="12192000" cy="488950"/>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a:solidFill>
                <a:prstClr val="white"/>
              </a:solidFill>
            </a:endParaRPr>
          </a:p>
        </p:txBody>
      </p:sp>
    </p:spTree>
    <p:extLst>
      <p:ext uri="{BB962C8B-B14F-4D97-AF65-F5344CB8AC3E}">
        <p14:creationId xmlns:p14="http://schemas.microsoft.com/office/powerpoint/2010/main" val="1245991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extLst>
          </p:cNvPr>
          <p:cNvSpPr/>
          <p:nvPr userDrawn="1"/>
        </p:nvSpPr>
        <p:spPr>
          <a:xfrm>
            <a:off x="0" y="0"/>
            <a:ext cx="12192000" cy="6858000"/>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grpSp>
        <p:nvGrpSpPr>
          <p:cNvPr id="4" name="Group 2"/>
          <p:cNvGrpSpPr>
            <a:grpSpLocks/>
          </p:cNvGrpSpPr>
          <p:nvPr userDrawn="1"/>
        </p:nvGrpSpPr>
        <p:grpSpPr bwMode="auto">
          <a:xfrm>
            <a:off x="52388" y="5314950"/>
            <a:ext cx="1346200" cy="1533525"/>
            <a:chOff x="35636" y="1136215"/>
            <a:chExt cx="2624846" cy="2991029"/>
          </a:xfrm>
        </p:grpSpPr>
        <p:sp>
          <p:nvSpPr>
            <p:cNvPr id="5" name="Freeform: Shape 4">
              <a:extLst>
                <a:ext uri="{FF2B5EF4-FFF2-40B4-BE49-F238E27FC236}"/>
              </a:extLst>
            </p:cNvPr>
            <p:cNvSpPr/>
            <p:nvPr/>
          </p:nvSpPr>
          <p:spPr>
            <a:xfrm>
              <a:off x="1134480" y="1170275"/>
              <a:ext cx="1526002" cy="2956969"/>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6" name="Freeform: Shape 5">
              <a:extLst>
                <a:ext uri="{FF2B5EF4-FFF2-40B4-BE49-F238E27FC236}"/>
              </a:extLst>
            </p:cNvPr>
            <p:cNvSpPr/>
            <p:nvPr/>
          </p:nvSpPr>
          <p:spPr>
            <a:xfrm>
              <a:off x="35636" y="1136215"/>
              <a:ext cx="1114321"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grpSp>
      <p:grpSp>
        <p:nvGrpSpPr>
          <p:cNvPr id="7" name="Group 5"/>
          <p:cNvGrpSpPr>
            <a:grpSpLocks/>
          </p:cNvGrpSpPr>
          <p:nvPr userDrawn="1"/>
        </p:nvGrpSpPr>
        <p:grpSpPr bwMode="auto">
          <a:xfrm>
            <a:off x="719138" y="5726113"/>
            <a:ext cx="974725" cy="1122362"/>
            <a:chOff x="276796" y="1136215"/>
            <a:chExt cx="2593938" cy="2991029"/>
          </a:xfrm>
        </p:grpSpPr>
        <p:sp>
          <p:nvSpPr>
            <p:cNvPr id="8" name="Freeform: Shape 7">
              <a:extLst>
                <a:ext uri="{FF2B5EF4-FFF2-40B4-BE49-F238E27FC236}"/>
              </a:extLst>
            </p:cNvPr>
            <p:cNvSpPr/>
            <p:nvPr/>
          </p:nvSpPr>
          <p:spPr>
            <a:xfrm>
              <a:off x="1345632" y="1170060"/>
              <a:ext cx="1525102" cy="2957184"/>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9" name="Freeform: Shape 8">
              <a:extLst>
                <a:ext uri="{FF2B5EF4-FFF2-40B4-BE49-F238E27FC236}"/>
              </a:extLst>
            </p:cNvPr>
            <p:cNvSpPr/>
            <p:nvPr/>
          </p:nvSpPr>
          <p:spPr>
            <a:xfrm>
              <a:off x="276796" y="1136215"/>
              <a:ext cx="1115309"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grpSp>
      <p:sp>
        <p:nvSpPr>
          <p:cNvPr id="10" name="Rectangle 9">
            <a:extLst>
              <a:ext uri="{FF2B5EF4-FFF2-40B4-BE49-F238E27FC236}"/>
            </a:extLst>
          </p:cNvPr>
          <p:cNvSpPr/>
          <p:nvPr userDrawn="1"/>
        </p:nvSpPr>
        <p:spPr>
          <a:xfrm>
            <a:off x="2825750" y="0"/>
            <a:ext cx="936625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grpSp>
        <p:nvGrpSpPr>
          <p:cNvPr id="11" name="Group 9"/>
          <p:cNvGrpSpPr>
            <a:grpSpLocks/>
          </p:cNvGrpSpPr>
          <p:nvPr userDrawn="1"/>
        </p:nvGrpSpPr>
        <p:grpSpPr bwMode="auto">
          <a:xfrm>
            <a:off x="815975" y="3200400"/>
            <a:ext cx="1506538" cy="2565400"/>
            <a:chOff x="11521621" y="1903133"/>
            <a:chExt cx="2494544" cy="4251720"/>
          </a:xfrm>
        </p:grpSpPr>
        <p:sp>
          <p:nvSpPr>
            <p:cNvPr id="12" name="Freeform: Shape 54">
              <a:extLst>
                <a:ext uri="{FF2B5EF4-FFF2-40B4-BE49-F238E27FC236}"/>
              </a:extLst>
            </p:cNvPr>
            <p:cNvSpPr/>
            <p:nvPr/>
          </p:nvSpPr>
          <p:spPr>
            <a:xfrm rot="20249457" flipH="1">
              <a:off x="12312831" y="1903133"/>
              <a:ext cx="877953" cy="172857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grpSp>
          <p:nvGrpSpPr>
            <p:cNvPr id="13" name="Group 11"/>
            <p:cNvGrpSpPr>
              <a:grpSpLocks/>
            </p:cNvGrpSpPr>
            <p:nvPr/>
          </p:nvGrpSpPr>
          <p:grpSpPr bwMode="auto">
            <a:xfrm>
              <a:off x="11521621" y="1969094"/>
              <a:ext cx="2494544" cy="4185759"/>
              <a:chOff x="11521621" y="1969094"/>
              <a:chExt cx="2494544" cy="4185759"/>
            </a:xfrm>
          </p:grpSpPr>
          <p:grpSp>
            <p:nvGrpSpPr>
              <p:cNvPr id="14" name="Group 12"/>
              <p:cNvGrpSpPr>
                <a:grpSpLocks/>
              </p:cNvGrpSpPr>
              <p:nvPr/>
            </p:nvGrpSpPr>
            <p:grpSpPr bwMode="auto">
              <a:xfrm>
                <a:off x="11521621" y="1969094"/>
                <a:ext cx="2494544" cy="2682188"/>
                <a:chOff x="11521621" y="1969094"/>
                <a:chExt cx="2494544" cy="2682188"/>
              </a:xfrm>
            </p:grpSpPr>
            <p:cxnSp>
              <p:nvCxnSpPr>
                <p:cNvPr id="34" name="Straight Connector 33">
                  <a:extLst>
                    <a:ext uri="{FF2B5EF4-FFF2-40B4-BE49-F238E27FC236}"/>
                  </a:extLst>
                </p:cNvPr>
                <p:cNvCxnSpPr>
                  <a:cxnSpLocks/>
                </p:cNvCxnSpPr>
                <p:nvPr/>
              </p:nvCxnSpPr>
              <p:spPr>
                <a:xfrm flipH="1" flipV="1">
                  <a:off x="12654549" y="3563303"/>
                  <a:ext cx="233945" cy="999786"/>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extLst>
                </p:cNvPr>
                <p:cNvCxnSpPr>
                  <a:cxnSpLocks/>
                </p:cNvCxnSpPr>
                <p:nvPr/>
              </p:nvCxnSpPr>
              <p:spPr>
                <a:xfrm flipV="1">
                  <a:off x="12906895" y="3563303"/>
                  <a:ext cx="186630" cy="98926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extLst>
                </p:cNvPr>
                <p:cNvCxnSpPr>
                  <a:cxnSpLocks/>
                </p:cNvCxnSpPr>
                <p:nvPr/>
              </p:nvCxnSpPr>
              <p:spPr>
                <a:xfrm flipV="1">
                  <a:off x="12901638" y="3458063"/>
                  <a:ext cx="0" cy="1094502"/>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37" name="Freeform: Shape 79">
                  <a:extLst>
                    <a:ext uri="{FF2B5EF4-FFF2-40B4-BE49-F238E27FC236}"/>
                  </a:extLst>
                </p:cNvPr>
                <p:cNvSpPr/>
                <p:nvPr/>
              </p:nvSpPr>
              <p:spPr>
                <a:xfrm rot="20249457">
                  <a:off x="11521621" y="2232010"/>
                  <a:ext cx="877953" cy="172857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38" name="Freeform: Shape 80">
                  <a:extLst>
                    <a:ext uri="{FF2B5EF4-FFF2-40B4-BE49-F238E27FC236}"/>
                  </a:extLst>
                </p:cNvPr>
                <p:cNvSpPr/>
                <p:nvPr/>
              </p:nvSpPr>
              <p:spPr>
                <a:xfrm rot="20249457" flipH="1">
                  <a:off x="12331230" y="1968908"/>
                  <a:ext cx="525720" cy="172857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39" name="Freeform: Shape 81">
                  <a:extLst>
                    <a:ext uri="{FF2B5EF4-FFF2-40B4-BE49-F238E27FC236}"/>
                  </a:extLst>
                </p:cNvPr>
                <p:cNvSpPr/>
                <p:nvPr/>
              </p:nvSpPr>
              <p:spPr>
                <a:xfrm rot="20249457">
                  <a:off x="11858082" y="2166234"/>
                  <a:ext cx="523093" cy="172857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0" name="Freeform: Shape 82">
                  <a:extLst>
                    <a:ext uri="{FF2B5EF4-FFF2-40B4-BE49-F238E27FC236}"/>
                  </a:extLst>
                </p:cNvPr>
                <p:cNvSpPr/>
                <p:nvPr/>
              </p:nvSpPr>
              <p:spPr>
                <a:xfrm rot="1067215">
                  <a:off x="12580948" y="2145186"/>
                  <a:ext cx="743894" cy="146547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1" name="Freeform: Shape 83">
                  <a:extLst>
                    <a:ext uri="{FF2B5EF4-FFF2-40B4-BE49-F238E27FC236}"/>
                  </a:extLst>
                </p:cNvPr>
                <p:cNvSpPr/>
                <p:nvPr/>
              </p:nvSpPr>
              <p:spPr>
                <a:xfrm rot="1067215" flipH="1">
                  <a:off x="13272270" y="2366191"/>
                  <a:ext cx="743895" cy="146547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2" name="Freeform: Shape 84">
                  <a:extLst>
                    <a:ext uri="{FF2B5EF4-FFF2-40B4-BE49-F238E27FC236}"/>
                  </a:extLst>
                </p:cNvPr>
                <p:cNvSpPr/>
                <p:nvPr/>
              </p:nvSpPr>
              <p:spPr>
                <a:xfrm rot="1067215" flipH="1">
                  <a:off x="13282784" y="2321464"/>
                  <a:ext cx="444235" cy="1465474"/>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43" name="Freeform: Shape 85">
                  <a:extLst>
                    <a:ext uri="{FF2B5EF4-FFF2-40B4-BE49-F238E27FC236}"/>
                  </a:extLst>
                </p:cNvPr>
                <p:cNvSpPr/>
                <p:nvPr/>
              </p:nvSpPr>
              <p:spPr>
                <a:xfrm rot="1067215">
                  <a:off x="12870095" y="2189914"/>
                  <a:ext cx="444233" cy="1465474"/>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4" name="Freeform: Shape 86">
                  <a:extLst>
                    <a:ext uri="{FF2B5EF4-FFF2-40B4-BE49-F238E27FC236}"/>
                  </a:extLst>
                </p:cNvPr>
                <p:cNvSpPr/>
                <p:nvPr/>
              </p:nvSpPr>
              <p:spPr>
                <a:xfrm>
                  <a:off x="12315459" y="2613506"/>
                  <a:ext cx="599321" cy="1178695"/>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5" name="Freeform: Shape 87">
                  <a:extLst>
                    <a:ext uri="{FF2B5EF4-FFF2-40B4-BE49-F238E27FC236}"/>
                  </a:extLst>
                </p:cNvPr>
                <p:cNvSpPr/>
                <p:nvPr/>
              </p:nvSpPr>
              <p:spPr>
                <a:xfrm flipH="1">
                  <a:off x="12901638" y="2613506"/>
                  <a:ext cx="599321" cy="1178695"/>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46" name="Freeform: Shape 88">
                  <a:extLst>
                    <a:ext uri="{FF2B5EF4-FFF2-40B4-BE49-F238E27FC236}"/>
                  </a:extLst>
                </p:cNvPr>
                <p:cNvSpPr/>
                <p:nvPr/>
              </p:nvSpPr>
              <p:spPr>
                <a:xfrm flipH="1">
                  <a:off x="12904266" y="2613506"/>
                  <a:ext cx="357490" cy="1178695"/>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47" name="Freeform: Shape 89">
                  <a:extLst>
                    <a:ext uri="{FF2B5EF4-FFF2-40B4-BE49-F238E27FC236}"/>
                  </a:extLst>
                </p:cNvPr>
                <p:cNvSpPr/>
                <p:nvPr/>
              </p:nvSpPr>
              <p:spPr>
                <a:xfrm>
                  <a:off x="12554662" y="2613506"/>
                  <a:ext cx="357490" cy="1178695"/>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grpSp>
          <p:grpSp>
            <p:nvGrpSpPr>
              <p:cNvPr id="15" name="Group 13"/>
              <p:cNvGrpSpPr>
                <a:grpSpLocks/>
              </p:cNvGrpSpPr>
              <p:nvPr/>
            </p:nvGrpSpPr>
            <p:grpSpPr bwMode="auto">
              <a:xfrm>
                <a:off x="12470968" y="4604322"/>
                <a:ext cx="839142" cy="1550531"/>
                <a:chOff x="12470968" y="4604322"/>
                <a:chExt cx="839142" cy="1550531"/>
              </a:xfrm>
            </p:grpSpPr>
            <p:grpSp>
              <p:nvGrpSpPr>
                <p:cNvPr id="16" name="Group 15">
                  <a:extLst>
                    <a:ext uri="{FF2B5EF4-FFF2-40B4-BE49-F238E27FC236}"/>
                  </a:extLst>
                </p:cNvPr>
                <p:cNvGrpSpPr/>
                <p:nvPr/>
              </p:nvGrpSpPr>
              <p:grpSpPr>
                <a:xfrm>
                  <a:off x="12710801" y="4604322"/>
                  <a:ext cx="471270" cy="1549314"/>
                  <a:chOff x="2541356" y="1774680"/>
                  <a:chExt cx="1106202" cy="3636668"/>
                </a:xfrm>
                <a:solidFill>
                  <a:schemeClr val="bg1">
                    <a:lumMod val="75000"/>
                  </a:schemeClr>
                </a:solidFill>
              </p:grpSpPr>
              <p:sp>
                <p:nvSpPr>
                  <p:cNvPr id="23" name="Freeform: Shape 65">
                    <a:extLst>
                      <a:ext uri="{FF2B5EF4-FFF2-40B4-BE49-F238E27FC236}"/>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4" name="Freeform: Shape 66">
                    <a:extLst>
                      <a:ext uri="{FF2B5EF4-FFF2-40B4-BE49-F238E27FC236}"/>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5" name="Freeform: Shape 67">
                    <a:extLst>
                      <a:ext uri="{FF2B5EF4-FFF2-40B4-BE49-F238E27FC236}"/>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6" name="Freeform: Shape 68">
                    <a:extLst>
                      <a:ext uri="{FF2B5EF4-FFF2-40B4-BE49-F238E27FC236}"/>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anchor="ctr"/>
                  <a:lstStyle/>
                  <a:p>
                    <a:pPr>
                      <a:defRPr/>
                    </a:pPr>
                    <a:endParaRPr lang="en-US" sz="1620" dirty="0">
                      <a:solidFill>
                        <a:prstClr val="black"/>
                      </a:solidFill>
                      <a:cs typeface="Arial" panose="020B0604020202020204" pitchFamily="34" charset="0"/>
                    </a:endParaRPr>
                  </a:p>
                </p:txBody>
              </p:sp>
              <p:sp>
                <p:nvSpPr>
                  <p:cNvPr id="27" name="Freeform: Shape 69">
                    <a:extLst>
                      <a:ext uri="{FF2B5EF4-FFF2-40B4-BE49-F238E27FC236}"/>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8" name="Freeform: Shape 70">
                    <a:extLst>
                      <a:ext uri="{FF2B5EF4-FFF2-40B4-BE49-F238E27FC236}"/>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9" name="Freeform: Shape 71">
                    <a:extLst>
                      <a:ext uri="{FF2B5EF4-FFF2-40B4-BE49-F238E27FC236}"/>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30" name="Freeform: Shape 72">
                    <a:extLst>
                      <a:ext uri="{FF2B5EF4-FFF2-40B4-BE49-F238E27FC236}"/>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31" name="Freeform: Shape 73">
                    <a:extLst>
                      <a:ext uri="{FF2B5EF4-FFF2-40B4-BE49-F238E27FC236}"/>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32" name="Freeform: Shape 74">
                    <a:extLst>
                      <a:ext uri="{FF2B5EF4-FFF2-40B4-BE49-F238E27FC236}"/>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33" name="Freeform: Shape 75">
                    <a:extLst>
                      <a:ext uri="{FF2B5EF4-FFF2-40B4-BE49-F238E27FC236}"/>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sp>
              <p:nvSpPr>
                <p:cNvPr id="17" name="Freeform: Shape 59">
                  <a:extLst>
                    <a:ext uri="{FF2B5EF4-FFF2-40B4-BE49-F238E27FC236}"/>
                  </a:extLst>
                </p:cNvPr>
                <p:cNvSpPr/>
                <p:nvPr/>
              </p:nvSpPr>
              <p:spPr>
                <a:xfrm>
                  <a:off x="12578319" y="4663068"/>
                  <a:ext cx="730751" cy="149178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nvGrpSpPr>
                <p:cNvPr id="18" name="Group 17">
                  <a:extLst>
                    <a:ext uri="{FF2B5EF4-FFF2-40B4-BE49-F238E27FC236}"/>
                  </a:extLst>
                </p:cNvPr>
                <p:cNvGrpSpPr/>
                <p:nvPr/>
              </p:nvGrpSpPr>
              <p:grpSpPr>
                <a:xfrm>
                  <a:off x="12470968" y="4620148"/>
                  <a:ext cx="435759" cy="1352099"/>
                  <a:chOff x="1968987" y="1811829"/>
                  <a:chExt cx="1022846" cy="3173751"/>
                </a:xfrm>
                <a:solidFill>
                  <a:schemeClr val="bg1"/>
                </a:solidFill>
              </p:grpSpPr>
              <p:sp>
                <p:nvSpPr>
                  <p:cNvPr id="19" name="Freeform: Shape 61">
                    <a:extLst>
                      <a:ext uri="{FF2B5EF4-FFF2-40B4-BE49-F238E27FC236}"/>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0" name="Freeform: Shape 62">
                    <a:extLst>
                      <a:ext uri="{FF2B5EF4-FFF2-40B4-BE49-F238E27FC236}"/>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1" name="Freeform: Shape 63">
                    <a:extLst>
                      <a:ext uri="{FF2B5EF4-FFF2-40B4-BE49-F238E27FC236}"/>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22" name="Freeform: Shape 64">
                    <a:extLst>
                      <a:ext uri="{FF2B5EF4-FFF2-40B4-BE49-F238E27FC236}"/>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grpSp>
        </p:grpSp>
      </p:grpSp>
      <p:grpSp>
        <p:nvGrpSpPr>
          <p:cNvPr id="48" name="Group 46"/>
          <p:cNvGrpSpPr>
            <a:grpSpLocks/>
          </p:cNvGrpSpPr>
          <p:nvPr userDrawn="1"/>
        </p:nvGrpSpPr>
        <p:grpSpPr bwMode="auto">
          <a:xfrm>
            <a:off x="2049463" y="5454650"/>
            <a:ext cx="506412" cy="1065213"/>
            <a:chOff x="3554538" y="3240653"/>
            <a:chExt cx="1265482" cy="2661804"/>
          </a:xfrm>
        </p:grpSpPr>
        <p:cxnSp>
          <p:nvCxnSpPr>
            <p:cNvPr id="49" name="Straight Connector 48">
              <a:extLst>
                <a:ext uri="{FF2B5EF4-FFF2-40B4-BE49-F238E27FC236}"/>
              </a:extLst>
            </p:cNvPr>
            <p:cNvCxnSpPr>
              <a:cxnSpLocks/>
            </p:cNvCxnSpPr>
            <p:nvPr/>
          </p:nvCxnSpPr>
          <p:spPr>
            <a:xfrm flipH="1" flipV="1">
              <a:off x="4042482" y="4339491"/>
              <a:ext cx="142813" cy="654540"/>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extLst>
            </p:cNvPr>
            <p:cNvCxnSpPr>
              <a:cxnSpLocks/>
            </p:cNvCxnSpPr>
            <p:nvPr/>
          </p:nvCxnSpPr>
          <p:spPr>
            <a:xfrm flipV="1">
              <a:off x="4197197" y="4339491"/>
              <a:ext cx="111077" cy="64660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extLst>
            </p:cNvPr>
            <p:cNvCxnSpPr>
              <a:cxnSpLocks/>
            </p:cNvCxnSpPr>
            <p:nvPr/>
          </p:nvCxnSpPr>
          <p:spPr>
            <a:xfrm flipV="1">
              <a:off x="4193229" y="4276020"/>
              <a:ext cx="0" cy="71007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52" name="Group 50"/>
            <p:cNvGrpSpPr>
              <a:grpSpLocks/>
            </p:cNvGrpSpPr>
            <p:nvPr userDrawn="1"/>
          </p:nvGrpSpPr>
          <p:grpSpPr bwMode="auto">
            <a:xfrm>
              <a:off x="3554538" y="3240653"/>
              <a:ext cx="1265482" cy="1261388"/>
              <a:chOff x="3839004" y="3765377"/>
              <a:chExt cx="714810" cy="712498"/>
            </a:xfrm>
          </p:grpSpPr>
          <p:sp>
            <p:nvSpPr>
              <p:cNvPr id="72" name="Freeform: Shape 123">
                <a:extLst>
                  <a:ext uri="{FF2B5EF4-FFF2-40B4-BE49-F238E27FC236}"/>
                </a:extLst>
              </p:cNvPr>
              <p:cNvSpPr/>
              <p:nvPr/>
            </p:nvSpPr>
            <p:spPr>
              <a:xfrm>
                <a:off x="3839004" y="3765377"/>
                <a:ext cx="360766" cy="712550"/>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73" name="Freeform: Shape 124">
                <a:extLst>
                  <a:ext uri="{FF2B5EF4-FFF2-40B4-BE49-F238E27FC236}"/>
                </a:extLst>
              </p:cNvPr>
              <p:cNvSpPr/>
              <p:nvPr/>
            </p:nvSpPr>
            <p:spPr>
              <a:xfrm flipH="1">
                <a:off x="4193048" y="3765377"/>
                <a:ext cx="360766" cy="712550"/>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74" name="Freeform: Shape 125">
                <a:extLst>
                  <a:ext uri="{FF2B5EF4-FFF2-40B4-BE49-F238E27FC236}"/>
                </a:extLst>
              </p:cNvPr>
              <p:cNvSpPr/>
              <p:nvPr/>
            </p:nvSpPr>
            <p:spPr>
              <a:xfrm flipH="1">
                <a:off x="4193048" y="3765377"/>
                <a:ext cx="217356" cy="712550"/>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75" name="Freeform: Shape 126">
                <a:extLst>
                  <a:ext uri="{FF2B5EF4-FFF2-40B4-BE49-F238E27FC236}"/>
                </a:extLst>
              </p:cNvPr>
              <p:cNvSpPr/>
              <p:nvPr/>
            </p:nvSpPr>
            <p:spPr>
              <a:xfrm>
                <a:off x="3982414" y="3765377"/>
                <a:ext cx="217356" cy="712550"/>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grpSp>
        <p:grpSp>
          <p:nvGrpSpPr>
            <p:cNvPr id="53" name="Group 51"/>
            <p:cNvGrpSpPr>
              <a:grpSpLocks/>
            </p:cNvGrpSpPr>
            <p:nvPr/>
          </p:nvGrpSpPr>
          <p:grpSpPr bwMode="auto">
            <a:xfrm>
              <a:off x="3932377" y="4966662"/>
              <a:ext cx="506449" cy="935795"/>
              <a:chOff x="12470968" y="4604322"/>
              <a:chExt cx="839142" cy="1550531"/>
            </a:xfrm>
          </p:grpSpPr>
          <p:grpSp>
            <p:nvGrpSpPr>
              <p:cNvPr id="54" name="Group 53">
                <a:extLst>
                  <a:ext uri="{FF2B5EF4-FFF2-40B4-BE49-F238E27FC236}"/>
                </a:extLst>
              </p:cNvPr>
              <p:cNvGrpSpPr/>
              <p:nvPr/>
            </p:nvGrpSpPr>
            <p:grpSpPr>
              <a:xfrm>
                <a:off x="12710801" y="4604322"/>
                <a:ext cx="471270" cy="1549314"/>
                <a:chOff x="2541356" y="1774680"/>
                <a:chExt cx="1106202" cy="3636668"/>
              </a:xfrm>
              <a:solidFill>
                <a:schemeClr val="bg1">
                  <a:lumMod val="75000"/>
                </a:schemeClr>
              </a:solidFill>
            </p:grpSpPr>
            <p:sp>
              <p:nvSpPr>
                <p:cNvPr id="61" name="Freeform: Shape 102">
                  <a:extLst>
                    <a:ext uri="{FF2B5EF4-FFF2-40B4-BE49-F238E27FC236}"/>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2" name="Freeform: Shape 103">
                  <a:extLst>
                    <a:ext uri="{FF2B5EF4-FFF2-40B4-BE49-F238E27FC236}"/>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3" name="Freeform: Shape 104">
                  <a:extLst>
                    <a:ext uri="{FF2B5EF4-FFF2-40B4-BE49-F238E27FC236}"/>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4" name="Freeform: Shape 105">
                  <a:extLst>
                    <a:ext uri="{FF2B5EF4-FFF2-40B4-BE49-F238E27FC236}"/>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anchor="ctr"/>
                <a:lstStyle/>
                <a:p>
                  <a:pPr>
                    <a:defRPr/>
                  </a:pPr>
                  <a:endParaRPr lang="en-US" sz="1620" dirty="0">
                    <a:solidFill>
                      <a:prstClr val="black"/>
                    </a:solidFill>
                    <a:cs typeface="Arial" panose="020B0604020202020204" pitchFamily="34" charset="0"/>
                  </a:endParaRPr>
                </a:p>
              </p:txBody>
            </p:sp>
            <p:sp>
              <p:nvSpPr>
                <p:cNvPr id="65" name="Freeform: Shape 106">
                  <a:extLst>
                    <a:ext uri="{FF2B5EF4-FFF2-40B4-BE49-F238E27FC236}"/>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6" name="Freeform: Shape 107">
                  <a:extLst>
                    <a:ext uri="{FF2B5EF4-FFF2-40B4-BE49-F238E27FC236}"/>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7" name="Freeform: Shape 108">
                  <a:extLst>
                    <a:ext uri="{FF2B5EF4-FFF2-40B4-BE49-F238E27FC236}"/>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8" name="Freeform: Shape 109">
                  <a:extLst>
                    <a:ext uri="{FF2B5EF4-FFF2-40B4-BE49-F238E27FC236}"/>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9" name="Freeform: Shape 110">
                  <a:extLst>
                    <a:ext uri="{FF2B5EF4-FFF2-40B4-BE49-F238E27FC236}"/>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70" name="Freeform: Shape 111">
                  <a:extLst>
                    <a:ext uri="{FF2B5EF4-FFF2-40B4-BE49-F238E27FC236}"/>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71" name="Freeform: Shape 112">
                  <a:extLst>
                    <a:ext uri="{FF2B5EF4-FFF2-40B4-BE49-F238E27FC236}"/>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sp>
            <p:nvSpPr>
              <p:cNvPr id="55" name="Freeform: Shape 96">
                <a:extLst>
                  <a:ext uri="{FF2B5EF4-FFF2-40B4-BE49-F238E27FC236}"/>
                </a:extLst>
              </p:cNvPr>
              <p:cNvSpPr/>
              <p:nvPr/>
            </p:nvSpPr>
            <p:spPr>
              <a:xfrm>
                <a:off x="12581101" y="4662817"/>
                <a:ext cx="729605" cy="1492036"/>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nvGrpSpPr>
              <p:cNvPr id="56" name="Group 55">
                <a:extLst>
                  <a:ext uri="{FF2B5EF4-FFF2-40B4-BE49-F238E27FC236}"/>
                </a:extLst>
              </p:cNvPr>
              <p:cNvGrpSpPr/>
              <p:nvPr/>
            </p:nvGrpSpPr>
            <p:grpSpPr>
              <a:xfrm>
                <a:off x="12470968" y="4620148"/>
                <a:ext cx="435759" cy="1352099"/>
                <a:chOff x="1968987" y="1811829"/>
                <a:chExt cx="1022846" cy="3173751"/>
              </a:xfrm>
              <a:solidFill>
                <a:schemeClr val="bg1"/>
              </a:solidFill>
            </p:grpSpPr>
            <p:sp>
              <p:nvSpPr>
                <p:cNvPr id="57" name="Freeform: Shape 98">
                  <a:extLst>
                    <a:ext uri="{FF2B5EF4-FFF2-40B4-BE49-F238E27FC236}"/>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58" name="Freeform: Shape 99">
                  <a:extLst>
                    <a:ext uri="{FF2B5EF4-FFF2-40B4-BE49-F238E27FC236}"/>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59" name="Freeform: Shape 100">
                  <a:extLst>
                    <a:ext uri="{FF2B5EF4-FFF2-40B4-BE49-F238E27FC236}"/>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60" name="Freeform: Shape 101">
                  <a:extLst>
                    <a:ext uri="{FF2B5EF4-FFF2-40B4-BE49-F238E27FC236}"/>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grpSp>
      </p:grpSp>
      <p:grpSp>
        <p:nvGrpSpPr>
          <p:cNvPr id="76" name="Group 74"/>
          <p:cNvGrpSpPr>
            <a:grpSpLocks/>
          </p:cNvGrpSpPr>
          <p:nvPr userDrawn="1"/>
        </p:nvGrpSpPr>
        <p:grpSpPr bwMode="auto">
          <a:xfrm>
            <a:off x="835025" y="4613275"/>
            <a:ext cx="433388" cy="909638"/>
            <a:chOff x="3554538" y="3240653"/>
            <a:chExt cx="1265482" cy="2661804"/>
          </a:xfrm>
        </p:grpSpPr>
        <p:cxnSp>
          <p:nvCxnSpPr>
            <p:cNvPr id="77" name="Straight Connector 76">
              <a:extLst>
                <a:ext uri="{FF2B5EF4-FFF2-40B4-BE49-F238E27FC236}"/>
              </a:extLst>
            </p:cNvPr>
            <p:cNvCxnSpPr>
              <a:cxnSpLocks/>
            </p:cNvCxnSpPr>
            <p:nvPr/>
          </p:nvCxnSpPr>
          <p:spPr>
            <a:xfrm flipH="1" flipV="1">
              <a:off x="4031992" y="4336963"/>
              <a:ext cx="139064" cy="659644"/>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extLst>
            </p:cNvPr>
            <p:cNvCxnSpPr>
              <a:cxnSpLocks/>
            </p:cNvCxnSpPr>
            <p:nvPr/>
          </p:nvCxnSpPr>
          <p:spPr>
            <a:xfrm flipV="1">
              <a:off x="4194231" y="4336963"/>
              <a:ext cx="115888" cy="65035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extLst>
            </p:cNvPr>
            <p:cNvCxnSpPr>
              <a:cxnSpLocks/>
            </p:cNvCxnSpPr>
            <p:nvPr/>
          </p:nvCxnSpPr>
          <p:spPr>
            <a:xfrm flipV="1">
              <a:off x="4180327" y="4276574"/>
              <a:ext cx="0" cy="7107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80" name="Group 78"/>
            <p:cNvGrpSpPr>
              <a:grpSpLocks/>
            </p:cNvGrpSpPr>
            <p:nvPr userDrawn="1"/>
          </p:nvGrpSpPr>
          <p:grpSpPr bwMode="auto">
            <a:xfrm>
              <a:off x="3554538" y="3240653"/>
              <a:ext cx="1265482" cy="1261388"/>
              <a:chOff x="3839004" y="3765377"/>
              <a:chExt cx="714810" cy="712498"/>
            </a:xfrm>
          </p:grpSpPr>
          <p:sp>
            <p:nvSpPr>
              <p:cNvPr id="100" name="Freeform: Shape 153">
                <a:extLst>
                  <a:ext uri="{FF2B5EF4-FFF2-40B4-BE49-F238E27FC236}"/>
                </a:extLst>
              </p:cNvPr>
              <p:cNvSpPr/>
              <p:nvPr/>
            </p:nvSpPr>
            <p:spPr>
              <a:xfrm>
                <a:off x="3839004" y="3765377"/>
                <a:ext cx="361332" cy="71371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101" name="Freeform: Shape 154">
                <a:extLst>
                  <a:ext uri="{FF2B5EF4-FFF2-40B4-BE49-F238E27FC236}"/>
                </a:extLst>
              </p:cNvPr>
              <p:cNvSpPr/>
              <p:nvPr/>
            </p:nvSpPr>
            <p:spPr>
              <a:xfrm flipH="1">
                <a:off x="4192482" y="3765377"/>
                <a:ext cx="361332" cy="71371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sp>
            <p:nvSpPr>
              <p:cNvPr id="102" name="Freeform: Shape 155">
                <a:extLst>
                  <a:ext uri="{FF2B5EF4-FFF2-40B4-BE49-F238E27FC236}"/>
                </a:extLst>
              </p:cNvPr>
              <p:cNvSpPr/>
              <p:nvPr/>
            </p:nvSpPr>
            <p:spPr>
              <a:xfrm flipH="1">
                <a:off x="4195099" y="3765377"/>
                <a:ext cx="214705" cy="71371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a:lstStyle/>
              <a:p>
                <a:pPr>
                  <a:defRPr/>
                </a:pPr>
                <a:endParaRPr lang="en-US" sz="2431">
                  <a:solidFill>
                    <a:prstClr val="black"/>
                  </a:solidFill>
                  <a:cs typeface="Arial" panose="020B0604020202020204" pitchFamily="34" charset="0"/>
                </a:endParaRPr>
              </a:p>
            </p:txBody>
          </p:sp>
          <p:sp>
            <p:nvSpPr>
              <p:cNvPr id="103" name="Freeform: Shape 156">
                <a:extLst>
                  <a:ext uri="{FF2B5EF4-FFF2-40B4-BE49-F238E27FC236}"/>
                </a:extLst>
              </p:cNvPr>
              <p:cNvSpPr/>
              <p:nvPr/>
            </p:nvSpPr>
            <p:spPr>
              <a:xfrm>
                <a:off x="3983014" y="3765377"/>
                <a:ext cx="214705" cy="713716"/>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a:lstStyle/>
              <a:p>
                <a:pPr>
                  <a:defRPr/>
                </a:pPr>
                <a:endParaRPr lang="en-US" sz="2431" dirty="0">
                  <a:solidFill>
                    <a:prstClr val="black"/>
                  </a:solidFill>
                  <a:cs typeface="Arial" panose="020B0604020202020204" pitchFamily="34" charset="0"/>
                </a:endParaRPr>
              </a:p>
            </p:txBody>
          </p:sp>
        </p:grpSp>
        <p:grpSp>
          <p:nvGrpSpPr>
            <p:cNvPr id="81" name="Group 79"/>
            <p:cNvGrpSpPr>
              <a:grpSpLocks/>
            </p:cNvGrpSpPr>
            <p:nvPr/>
          </p:nvGrpSpPr>
          <p:grpSpPr bwMode="auto">
            <a:xfrm>
              <a:off x="3932377" y="4966662"/>
              <a:ext cx="506449" cy="935795"/>
              <a:chOff x="12470968" y="4604322"/>
              <a:chExt cx="839142" cy="1550531"/>
            </a:xfrm>
          </p:grpSpPr>
          <p:grpSp>
            <p:nvGrpSpPr>
              <p:cNvPr id="82" name="Group 81">
                <a:extLst>
                  <a:ext uri="{FF2B5EF4-FFF2-40B4-BE49-F238E27FC236}"/>
                </a:extLst>
              </p:cNvPr>
              <p:cNvGrpSpPr/>
              <p:nvPr/>
            </p:nvGrpSpPr>
            <p:grpSpPr>
              <a:xfrm>
                <a:off x="12710801" y="4604322"/>
                <a:ext cx="471270" cy="1549314"/>
                <a:chOff x="2541356" y="1774680"/>
                <a:chExt cx="1106202" cy="3636668"/>
              </a:xfrm>
              <a:solidFill>
                <a:schemeClr val="bg1">
                  <a:lumMod val="75000"/>
                </a:schemeClr>
              </a:solidFill>
            </p:grpSpPr>
            <p:sp>
              <p:nvSpPr>
                <p:cNvPr id="89" name="Freeform: Shape 142">
                  <a:extLst>
                    <a:ext uri="{FF2B5EF4-FFF2-40B4-BE49-F238E27FC236}"/>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0" name="Freeform: Shape 143">
                  <a:extLst>
                    <a:ext uri="{FF2B5EF4-FFF2-40B4-BE49-F238E27FC236}"/>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1" name="Freeform: Shape 144">
                  <a:extLst>
                    <a:ext uri="{FF2B5EF4-FFF2-40B4-BE49-F238E27FC236}"/>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2" name="Freeform: Shape 145">
                  <a:extLst>
                    <a:ext uri="{FF2B5EF4-FFF2-40B4-BE49-F238E27FC236}"/>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anchor="ctr"/>
                <a:lstStyle/>
                <a:p>
                  <a:pPr>
                    <a:defRPr/>
                  </a:pPr>
                  <a:endParaRPr lang="en-US" sz="1620" dirty="0">
                    <a:solidFill>
                      <a:prstClr val="black"/>
                    </a:solidFill>
                    <a:cs typeface="Arial" panose="020B0604020202020204" pitchFamily="34" charset="0"/>
                  </a:endParaRPr>
                </a:p>
              </p:txBody>
            </p:sp>
            <p:sp>
              <p:nvSpPr>
                <p:cNvPr id="93" name="Freeform: Shape 146">
                  <a:extLst>
                    <a:ext uri="{FF2B5EF4-FFF2-40B4-BE49-F238E27FC236}"/>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4" name="Freeform: Shape 147">
                  <a:extLst>
                    <a:ext uri="{FF2B5EF4-FFF2-40B4-BE49-F238E27FC236}"/>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5" name="Freeform: Shape 148">
                  <a:extLst>
                    <a:ext uri="{FF2B5EF4-FFF2-40B4-BE49-F238E27FC236}"/>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6" name="Freeform: Shape 149">
                  <a:extLst>
                    <a:ext uri="{FF2B5EF4-FFF2-40B4-BE49-F238E27FC236}"/>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7" name="Freeform: Shape 150">
                  <a:extLst>
                    <a:ext uri="{FF2B5EF4-FFF2-40B4-BE49-F238E27FC236}"/>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8" name="Freeform: Shape 151">
                  <a:extLst>
                    <a:ext uri="{FF2B5EF4-FFF2-40B4-BE49-F238E27FC236}"/>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99" name="Freeform: Shape 152">
                  <a:extLst>
                    <a:ext uri="{FF2B5EF4-FFF2-40B4-BE49-F238E27FC236}"/>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sp>
            <p:nvSpPr>
              <p:cNvPr id="83" name="Freeform: Shape 136">
                <a:extLst>
                  <a:ext uri="{FF2B5EF4-FFF2-40B4-BE49-F238E27FC236}"/>
                </a:extLst>
              </p:cNvPr>
              <p:cNvSpPr/>
              <p:nvPr/>
            </p:nvSpPr>
            <p:spPr>
              <a:xfrm>
                <a:off x="12582255" y="4661636"/>
                <a:ext cx="729655" cy="1493217"/>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nvGrpSpPr>
              <p:cNvPr id="84" name="Group 83">
                <a:extLst>
                  <a:ext uri="{FF2B5EF4-FFF2-40B4-BE49-F238E27FC236}"/>
                </a:extLst>
              </p:cNvPr>
              <p:cNvGrpSpPr/>
              <p:nvPr/>
            </p:nvGrpSpPr>
            <p:grpSpPr>
              <a:xfrm>
                <a:off x="12470968" y="4620148"/>
                <a:ext cx="435759" cy="1352099"/>
                <a:chOff x="1968987" y="1811829"/>
                <a:chExt cx="1022846" cy="3173751"/>
              </a:xfrm>
              <a:solidFill>
                <a:schemeClr val="bg1"/>
              </a:solidFill>
            </p:grpSpPr>
            <p:sp>
              <p:nvSpPr>
                <p:cNvPr id="85" name="Freeform: Shape 138">
                  <a:extLst>
                    <a:ext uri="{FF2B5EF4-FFF2-40B4-BE49-F238E27FC236}"/>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86" name="Freeform: Shape 139">
                  <a:extLst>
                    <a:ext uri="{FF2B5EF4-FFF2-40B4-BE49-F238E27FC236}"/>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87" name="Freeform: Shape 140">
                  <a:extLst>
                    <a:ext uri="{FF2B5EF4-FFF2-40B4-BE49-F238E27FC236}"/>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sp>
              <p:nvSpPr>
                <p:cNvPr id="88" name="Freeform: Shape 141">
                  <a:extLst>
                    <a:ext uri="{FF2B5EF4-FFF2-40B4-BE49-F238E27FC236}"/>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anchor="ctr"/>
                <a:lstStyle/>
                <a:p>
                  <a:pPr>
                    <a:defRPr/>
                  </a:pPr>
                  <a:endParaRPr lang="en-US" sz="1620">
                    <a:solidFill>
                      <a:prstClr val="black"/>
                    </a:solidFill>
                    <a:cs typeface="Arial" panose="020B0604020202020204" pitchFamily="34" charset="0"/>
                  </a:endParaRPr>
                </a:p>
              </p:txBody>
            </p:sp>
          </p:grpSp>
        </p:grpSp>
      </p:grpSp>
      <p:sp>
        <p:nvSpPr>
          <p:cNvPr id="2" name="Text Placeholder 9">
            <a:extLst>
              <a:ext uri="{FF2B5EF4-FFF2-40B4-BE49-F238E27FC236}"/>
            </a:extLst>
          </p:cNvPr>
          <p:cNvSpPr>
            <a:spLocks noGrp="1"/>
          </p:cNvSpPr>
          <p:nvPr>
            <p:ph type="body" sz="quarter" idx="10"/>
          </p:nvPr>
        </p:nvSpPr>
        <p:spPr>
          <a:xfrm>
            <a:off x="3141554" y="339511"/>
            <a:ext cx="8755175" cy="724247"/>
          </a:xfrm>
          <a:prstGeom prst="rect">
            <a:avLst/>
          </a:prstGeom>
        </p:spPr>
        <p:txBody>
          <a:bodyPr anchor="ctr"/>
          <a:lstStyle>
            <a:lvl1pPr marL="0" indent="0" algn="l">
              <a:buNone/>
              <a:defRPr sz="4860" b="0" baseline="0">
                <a:solidFill>
                  <a:schemeClr val="tx1">
                    <a:lumMod val="85000"/>
                    <a:lumOff val="15000"/>
                  </a:schemeClr>
                </a:solidFill>
                <a:latin typeface="+mj-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467013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7" name="Freeform: Shape 37">
            <a:extLst>
              <a:ext uri="{FF2B5EF4-FFF2-40B4-BE49-F238E27FC236}"/>
            </a:extLst>
          </p:cNvPr>
          <p:cNvSpPr/>
          <p:nvPr userDrawn="1"/>
        </p:nvSpPr>
        <p:spPr>
          <a:xfrm>
            <a:off x="3421063" y="1484313"/>
            <a:ext cx="2563812" cy="2312987"/>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sp>
        <p:nvSpPr>
          <p:cNvPr id="8" name="Freeform: Shape 38">
            <a:extLst>
              <a:ext uri="{FF2B5EF4-FFF2-40B4-BE49-F238E27FC236}"/>
            </a:extLst>
          </p:cNvPr>
          <p:cNvSpPr/>
          <p:nvPr userDrawn="1"/>
        </p:nvSpPr>
        <p:spPr>
          <a:xfrm>
            <a:off x="6245225" y="1484313"/>
            <a:ext cx="2563813" cy="2312987"/>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sp>
        <p:nvSpPr>
          <p:cNvPr id="9" name="Freeform: Shape 39">
            <a:extLst>
              <a:ext uri="{FF2B5EF4-FFF2-40B4-BE49-F238E27FC236}"/>
            </a:extLst>
          </p:cNvPr>
          <p:cNvSpPr/>
          <p:nvPr userDrawn="1"/>
        </p:nvSpPr>
        <p:spPr>
          <a:xfrm>
            <a:off x="9069388" y="1484313"/>
            <a:ext cx="2563812" cy="2312987"/>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sp>
        <p:nvSpPr>
          <p:cNvPr id="10" name="Freeform: Shape 36">
            <a:extLst>
              <a:ext uri="{FF2B5EF4-FFF2-40B4-BE49-F238E27FC236}"/>
            </a:extLst>
          </p:cNvPr>
          <p:cNvSpPr/>
          <p:nvPr userDrawn="1"/>
        </p:nvSpPr>
        <p:spPr>
          <a:xfrm>
            <a:off x="596900" y="1484313"/>
            <a:ext cx="2565400" cy="2312987"/>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solidFill>
                <a:prstClr val="white"/>
              </a:solidFill>
            </a:endParaRPr>
          </a:p>
        </p:txBody>
      </p:sp>
      <p:sp>
        <p:nvSpPr>
          <p:cNvPr id="11" name="Freeform: Shape 40">
            <a:extLst>
              <a:ext uri="{FF2B5EF4-FFF2-40B4-BE49-F238E27FC236}"/>
            </a:extLst>
          </p:cNvPr>
          <p:cNvSpPr/>
          <p:nvPr userDrawn="1"/>
        </p:nvSpPr>
        <p:spPr>
          <a:xfrm>
            <a:off x="0" y="6146800"/>
            <a:ext cx="12192000" cy="723900"/>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dirty="0">
              <a:solidFill>
                <a:prstClr val="white"/>
              </a:solidFill>
            </a:endParaRPr>
          </a:p>
        </p:txBody>
      </p:sp>
      <p:sp>
        <p:nvSpPr>
          <p:cNvPr id="12" name="Freeform: Shape 41">
            <a:extLst>
              <a:ext uri="{FF2B5EF4-FFF2-40B4-BE49-F238E27FC236}"/>
            </a:extLst>
          </p:cNvPr>
          <p:cNvSpPr/>
          <p:nvPr userDrawn="1"/>
        </p:nvSpPr>
        <p:spPr>
          <a:xfrm flipH="1">
            <a:off x="0" y="6381750"/>
            <a:ext cx="12192000" cy="488950"/>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430">
              <a:solidFill>
                <a:prstClr val="white"/>
              </a:solidFill>
            </a:endParaRPr>
          </a:p>
        </p:txBody>
      </p:sp>
      <p:sp>
        <p:nvSpPr>
          <p:cNvPr id="26" name="Picture Placeholder 25">
            <a:extLst>
              <a:ext uri="{FF2B5EF4-FFF2-40B4-BE49-F238E27FC236}"/>
            </a:extLst>
          </p:cNvPr>
          <p:cNvSpPr>
            <a:spLocks noGrp="1"/>
          </p:cNvSpPr>
          <p:nvPr>
            <p:ph type="pic" idx="1"/>
          </p:nvPr>
        </p:nvSpPr>
        <p:spPr>
          <a:xfrm>
            <a:off x="709319" y="1584405"/>
            <a:ext cx="2340768" cy="2112646"/>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27" name="Text Placeholder 9">
            <a:extLst>
              <a:ext uri="{FF2B5EF4-FFF2-40B4-BE49-F238E27FC236}"/>
            </a:extLst>
          </p:cNvPr>
          <p:cNvSpPr>
            <a:spLocks noGrp="1"/>
          </p:cNvSpPr>
          <p:nvPr>
            <p:ph type="body" sz="quarter" idx="10"/>
          </p:nvPr>
        </p:nvSpPr>
        <p:spPr>
          <a:xfrm>
            <a:off x="323530" y="339511"/>
            <a:ext cx="11573197" cy="724247"/>
          </a:xfrm>
          <a:prstGeom prst="rect">
            <a:avLst/>
          </a:prstGeom>
        </p:spPr>
        <p:txBody>
          <a:bodyPr anchor="ctr"/>
          <a:lstStyle>
            <a:lvl1pPr marL="0" indent="0" algn="ctr">
              <a:buNone/>
              <a:defRPr sz="4860" b="0" baseline="0">
                <a:solidFill>
                  <a:schemeClr val="tx1">
                    <a:lumMod val="85000"/>
                    <a:lumOff val="15000"/>
                  </a:schemeClr>
                </a:solidFill>
                <a:latin typeface="+mj-lt"/>
                <a:cs typeface="Arial" pitchFamily="34" charset="0"/>
              </a:defRPr>
            </a:lvl1pPr>
          </a:lstStyle>
          <a:p>
            <a:pPr lvl="0"/>
            <a:r>
              <a:rPr lang="en-US" altLang="ko-KR" smtClean="0"/>
              <a:t>Click to edit Master text styles</a:t>
            </a:r>
          </a:p>
        </p:txBody>
      </p:sp>
      <p:sp>
        <p:nvSpPr>
          <p:cNvPr id="28" name="Picture Placeholder 27">
            <a:extLst>
              <a:ext uri="{FF2B5EF4-FFF2-40B4-BE49-F238E27FC236}"/>
            </a:extLst>
          </p:cNvPr>
          <p:cNvSpPr>
            <a:spLocks noGrp="1"/>
          </p:cNvSpPr>
          <p:nvPr>
            <p:ph type="pic" idx="11"/>
          </p:nvPr>
        </p:nvSpPr>
        <p:spPr>
          <a:xfrm>
            <a:off x="3532999" y="1584405"/>
            <a:ext cx="2340768" cy="2112646"/>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30" name="Picture Placeholder 29">
            <a:extLst>
              <a:ext uri="{FF2B5EF4-FFF2-40B4-BE49-F238E27FC236}"/>
            </a:extLst>
          </p:cNvPr>
          <p:cNvSpPr>
            <a:spLocks noGrp="1"/>
          </p:cNvSpPr>
          <p:nvPr>
            <p:ph type="pic" idx="12"/>
          </p:nvPr>
        </p:nvSpPr>
        <p:spPr>
          <a:xfrm>
            <a:off x="6356679" y="1584405"/>
            <a:ext cx="2340768" cy="2112646"/>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32" name="Picture Placeholder 31">
            <a:extLst>
              <a:ext uri="{FF2B5EF4-FFF2-40B4-BE49-F238E27FC236}"/>
            </a:extLst>
          </p:cNvPr>
          <p:cNvSpPr>
            <a:spLocks noGrp="1"/>
          </p:cNvSpPr>
          <p:nvPr>
            <p:ph type="pic" idx="13"/>
          </p:nvPr>
        </p:nvSpPr>
        <p:spPr>
          <a:xfrm>
            <a:off x="9180359" y="1584405"/>
            <a:ext cx="2340768" cy="2112646"/>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21212902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extLst>
          </p:cNvPr>
          <p:cNvSpPr/>
          <p:nvPr userDrawn="1"/>
        </p:nvSpPr>
        <p:spPr>
          <a:xfrm>
            <a:off x="4765531" y="0"/>
            <a:ext cx="6337415" cy="6856507"/>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lIns="82296" tIns="41148" rIns="82296" bIns="41148"/>
          <a:lstStyle/>
          <a:p>
            <a:pPr algn="ctr">
              <a:defRPr/>
            </a:pPr>
            <a:endParaRPr lang="en-US" sz="2431">
              <a:solidFill>
                <a:prstClr val="black"/>
              </a:solidFill>
              <a:cs typeface="Arial" panose="020B0604020202020204" pitchFamily="34" charset="0"/>
            </a:endParaRPr>
          </a:p>
        </p:txBody>
      </p:sp>
      <p:sp>
        <p:nvSpPr>
          <p:cNvPr id="4" name="Freeform: Shape 3">
            <a:extLst>
              <a:ext uri="{FF2B5EF4-FFF2-40B4-BE49-F238E27FC236}"/>
            </a:extLst>
          </p:cNvPr>
          <p:cNvSpPr/>
          <p:nvPr userDrawn="1"/>
        </p:nvSpPr>
        <p:spPr>
          <a:xfrm>
            <a:off x="5085741" y="0"/>
            <a:ext cx="6017203" cy="6856507"/>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lIns="82296" tIns="41148" rIns="82296" bIns="41148"/>
          <a:lstStyle/>
          <a:p>
            <a:pPr algn="ctr">
              <a:defRPr/>
            </a:pPr>
            <a:endParaRPr lang="en-US" sz="2431">
              <a:solidFill>
                <a:prstClr val="black"/>
              </a:solidFill>
              <a:cs typeface="Arial" panose="020B0604020202020204" pitchFamily="34" charset="0"/>
            </a:endParaRPr>
          </a:p>
        </p:txBody>
      </p:sp>
      <p:sp>
        <p:nvSpPr>
          <p:cNvPr id="62" name="Picture Placeholder 61">
            <a:extLst>
              <a:ext uri="{FF2B5EF4-FFF2-40B4-BE49-F238E27FC236}"/>
            </a:extLst>
          </p:cNvPr>
          <p:cNvSpPr>
            <a:spLocks noGrp="1"/>
          </p:cNvSpPr>
          <p:nvPr>
            <p:ph type="pic" idx="1"/>
          </p:nvPr>
        </p:nvSpPr>
        <p:spPr>
          <a:xfrm>
            <a:off x="6011684" y="2"/>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431" dirty="0"/>
            </a:lvl1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4110700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Rectangle 4">
            <a:extLst>
              <a:ext uri="{FF2B5EF4-FFF2-40B4-BE49-F238E27FC236}"/>
            </a:extLst>
          </p:cNvPr>
          <p:cNvSpPr>
            <a:spLocks noGrp="1"/>
          </p:cNvSpPr>
          <p:nvPr>
            <p:ph type="pic" idx="1"/>
          </p:nvPr>
        </p:nvSpPr>
        <p:spPr>
          <a:xfrm>
            <a:off x="0" y="0"/>
            <a:ext cx="6113635"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2443363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3" name="Picture Placeholder 12">
            <a:extLst>
              <a:ext uri="{FF2B5EF4-FFF2-40B4-BE49-F238E27FC236}"/>
            </a:extLst>
          </p:cNvPr>
          <p:cNvSpPr>
            <a:spLocks noGrp="1"/>
          </p:cNvSpPr>
          <p:nvPr>
            <p:ph type="pic" idx="1"/>
          </p:nvPr>
        </p:nvSpPr>
        <p:spPr>
          <a:xfrm>
            <a:off x="-1" y="3"/>
            <a:ext cx="9258300" cy="5640313"/>
          </a:xfrm>
          <a:custGeom>
            <a:avLst/>
            <a:gdLst>
              <a:gd name="connsiteX0" fmla="*/ 0 w 9258300"/>
              <a:gd name="connsiteY0" fmla="*/ 0 h 5640313"/>
              <a:gd name="connsiteX1" fmla="*/ 7013091 w 9258300"/>
              <a:gd name="connsiteY1" fmla="*/ 0 h 5640313"/>
              <a:gd name="connsiteX2" fmla="*/ 7324470 w 9258300"/>
              <a:gd name="connsiteY2" fmla="*/ 37023 h 5640313"/>
              <a:gd name="connsiteX3" fmla="*/ 8868075 w 9258300"/>
              <a:gd name="connsiteY3" fmla="*/ 500361 h 5640313"/>
              <a:gd name="connsiteX4" fmla="*/ 8997708 w 9258300"/>
              <a:gd name="connsiteY4" fmla="*/ 601188 h 5640313"/>
              <a:gd name="connsiteX5" fmla="*/ 9172240 w 9258300"/>
              <a:gd name="connsiteY5" fmla="*/ 811026 h 5640313"/>
              <a:gd name="connsiteX6" fmla="*/ 9227368 w 9258300"/>
              <a:gd name="connsiteY6" fmla="*/ 921522 h 5640313"/>
              <a:gd name="connsiteX7" fmla="*/ 9258300 w 9258300"/>
              <a:gd name="connsiteY7" fmla="*/ 1095376 h 5640313"/>
              <a:gd name="connsiteX8" fmla="*/ 383700 w 9258300"/>
              <a:gd name="connsiteY8" fmla="*/ 5404804 h 5640313"/>
              <a:gd name="connsiteX9" fmla="*/ 0 w 9258300"/>
              <a:gd name="connsiteY9" fmla="*/ 5640313 h 56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00" h="5640313">
                <a:moveTo>
                  <a:pt x="0" y="0"/>
                </a:moveTo>
                <a:lnTo>
                  <a:pt x="7013091" y="0"/>
                </a:lnTo>
                <a:lnTo>
                  <a:pt x="7324470" y="37023"/>
                </a:lnTo>
                <a:cubicBezTo>
                  <a:pt x="7947501" y="121817"/>
                  <a:pt x="8511930" y="266553"/>
                  <a:pt x="8868075" y="500361"/>
                </a:cubicBezTo>
                <a:lnTo>
                  <a:pt x="8997708" y="601188"/>
                </a:lnTo>
                <a:lnTo>
                  <a:pt x="9172240" y="811026"/>
                </a:lnTo>
                <a:lnTo>
                  <a:pt x="9227368" y="921522"/>
                </a:lnTo>
                <a:cubicBezTo>
                  <a:pt x="9245774" y="976549"/>
                  <a:pt x="9256316" y="1034456"/>
                  <a:pt x="9258300" y="1095376"/>
                </a:cubicBezTo>
                <a:cubicBezTo>
                  <a:pt x="9258299" y="2714776"/>
                  <a:pt x="4656211" y="2868181"/>
                  <a:pt x="383700" y="5404804"/>
                </a:cubicBezTo>
                <a:lnTo>
                  <a:pt x="0" y="5640313"/>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2291374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3">
            <a:extLst>
              <a:ext uri="{FF2B5EF4-FFF2-40B4-BE49-F238E27FC236}"/>
            </a:extLst>
          </p:cNvPr>
          <p:cNvSpPr>
            <a:spLocks noGrp="1"/>
          </p:cNvSpPr>
          <p:nvPr>
            <p:ph type="pic" idx="1"/>
          </p:nvPr>
        </p:nvSpPr>
        <p:spPr>
          <a:xfrm>
            <a:off x="5344565" y="130768"/>
            <a:ext cx="6758507" cy="6596468"/>
          </a:xfrm>
          <a:custGeom>
            <a:avLst/>
            <a:gdLst>
              <a:gd name="connsiteX0" fmla="*/ 4271471 w 6758506"/>
              <a:gd name="connsiteY0" fmla="*/ 0 h 6596467"/>
              <a:gd name="connsiteX1" fmla="*/ 4351667 w 6758506"/>
              <a:gd name="connsiteY1" fmla="*/ 113994 h 6596467"/>
              <a:gd name="connsiteX2" fmla="*/ 4275691 w 6758506"/>
              <a:gd name="connsiteY2" fmla="*/ 417977 h 6596467"/>
              <a:gd name="connsiteX3" fmla="*/ 4225042 w 6758506"/>
              <a:gd name="connsiteY3" fmla="*/ 451753 h 6596467"/>
              <a:gd name="connsiteX4" fmla="*/ 4212379 w 6758506"/>
              <a:gd name="connsiteY4" fmla="*/ 396867 h 6596467"/>
              <a:gd name="connsiteX5" fmla="*/ 4220821 w 6758506"/>
              <a:gd name="connsiteY5" fmla="*/ 337759 h 6596467"/>
              <a:gd name="connsiteX6" fmla="*/ 4106859 w 6758506"/>
              <a:gd name="connsiteY6" fmla="*/ 557302 h 6596467"/>
              <a:gd name="connsiteX7" fmla="*/ 4165949 w 6758506"/>
              <a:gd name="connsiteY7" fmla="*/ 481307 h 6596467"/>
              <a:gd name="connsiteX8" fmla="*/ 4195495 w 6758506"/>
              <a:gd name="connsiteY8" fmla="*/ 464419 h 6596467"/>
              <a:gd name="connsiteX9" fmla="*/ 4229262 w 6758506"/>
              <a:gd name="connsiteY9" fmla="*/ 493972 h 6596467"/>
              <a:gd name="connsiteX10" fmla="*/ 4208158 w 6758506"/>
              <a:gd name="connsiteY10" fmla="*/ 515083 h 6596467"/>
              <a:gd name="connsiteX11" fmla="*/ 4191275 w 6758506"/>
              <a:gd name="connsiteY11" fmla="*/ 553079 h 6596467"/>
              <a:gd name="connsiteX12" fmla="*/ 4195495 w 6758506"/>
              <a:gd name="connsiteY12" fmla="*/ 650185 h 6596467"/>
              <a:gd name="connsiteX13" fmla="*/ 4161729 w 6758506"/>
              <a:gd name="connsiteY13" fmla="*/ 667074 h 6596467"/>
              <a:gd name="connsiteX14" fmla="*/ 4140625 w 6758506"/>
              <a:gd name="connsiteY14" fmla="*/ 688184 h 6596467"/>
              <a:gd name="connsiteX15" fmla="*/ 4187055 w 6758506"/>
              <a:gd name="connsiteY15" fmla="*/ 789510 h 6596467"/>
              <a:gd name="connsiteX16" fmla="*/ 4195495 w 6758506"/>
              <a:gd name="connsiteY16" fmla="*/ 793733 h 6596467"/>
              <a:gd name="connsiteX17" fmla="*/ 4199718 w 6758506"/>
              <a:gd name="connsiteY17" fmla="*/ 747291 h 6596467"/>
              <a:gd name="connsiteX18" fmla="*/ 4220821 w 6758506"/>
              <a:gd name="connsiteY18" fmla="*/ 721960 h 6596467"/>
              <a:gd name="connsiteX19" fmla="*/ 4237705 w 6758506"/>
              <a:gd name="connsiteY19" fmla="*/ 743069 h 6596467"/>
              <a:gd name="connsiteX20" fmla="*/ 4220821 w 6758506"/>
              <a:gd name="connsiteY20" fmla="*/ 903504 h 6596467"/>
              <a:gd name="connsiteX21" fmla="*/ 4330561 w 6758506"/>
              <a:gd name="connsiteY21" fmla="*/ 810621 h 6596467"/>
              <a:gd name="connsiteX22" fmla="*/ 4339004 w 6758506"/>
              <a:gd name="connsiteY22" fmla="*/ 785290 h 6596467"/>
              <a:gd name="connsiteX23" fmla="*/ 4385434 w 6758506"/>
              <a:gd name="connsiteY23" fmla="*/ 675519 h 6596467"/>
              <a:gd name="connsiteX24" fmla="*/ 4562707 w 6758506"/>
              <a:gd name="connsiteY24" fmla="*/ 531971 h 6596467"/>
              <a:gd name="connsiteX25" fmla="*/ 4626019 w 6758506"/>
              <a:gd name="connsiteY25" fmla="*/ 548859 h 6596467"/>
              <a:gd name="connsiteX26" fmla="*/ 4672449 w 6758506"/>
              <a:gd name="connsiteY26" fmla="*/ 709292 h 6596467"/>
              <a:gd name="connsiteX27" fmla="*/ 4710435 w 6758506"/>
              <a:gd name="connsiteY27" fmla="*/ 781068 h 6596467"/>
              <a:gd name="connsiteX28" fmla="*/ 4718878 w 6758506"/>
              <a:gd name="connsiteY28" fmla="*/ 882396 h 6596467"/>
              <a:gd name="connsiteX29" fmla="*/ 4710435 w 6758506"/>
              <a:gd name="connsiteY29" fmla="*/ 962611 h 6596467"/>
              <a:gd name="connsiteX30" fmla="*/ 4799074 w 6758506"/>
              <a:gd name="connsiteY30" fmla="*/ 941503 h 6596467"/>
              <a:gd name="connsiteX31" fmla="*/ 4997451 w 6758506"/>
              <a:gd name="connsiteY31" fmla="*/ 793733 h 6596467"/>
              <a:gd name="connsiteX32" fmla="*/ 5048100 w 6758506"/>
              <a:gd name="connsiteY32" fmla="*/ 810621 h 6596467"/>
              <a:gd name="connsiteX33" fmla="*/ 5064983 w 6758506"/>
              <a:gd name="connsiteY33" fmla="*/ 835952 h 6596467"/>
              <a:gd name="connsiteX34" fmla="*/ 5073427 w 6758506"/>
              <a:gd name="connsiteY34" fmla="*/ 954169 h 6596467"/>
              <a:gd name="connsiteX35" fmla="*/ 4887711 w 6758506"/>
              <a:gd name="connsiteY35" fmla="*/ 1063940 h 6596467"/>
              <a:gd name="connsiteX36" fmla="*/ 4862385 w 6758506"/>
              <a:gd name="connsiteY36" fmla="*/ 1101939 h 6596467"/>
              <a:gd name="connsiteX37" fmla="*/ 4790631 w 6758506"/>
              <a:gd name="connsiteY37" fmla="*/ 1131492 h 6596467"/>
              <a:gd name="connsiteX38" fmla="*/ 4756865 w 6758506"/>
              <a:gd name="connsiteY38" fmla="*/ 1131492 h 6596467"/>
              <a:gd name="connsiteX39" fmla="*/ 4761085 w 6758506"/>
              <a:gd name="connsiteY39" fmla="*/ 1161046 h 6596467"/>
              <a:gd name="connsiteX40" fmla="*/ 4756865 w 6758506"/>
              <a:gd name="connsiteY40" fmla="*/ 1199045 h 6596467"/>
              <a:gd name="connsiteX41" fmla="*/ 4765305 w 6758506"/>
              <a:gd name="connsiteY41" fmla="*/ 1237041 h 6596467"/>
              <a:gd name="connsiteX42" fmla="*/ 4697772 w 6758506"/>
              <a:gd name="connsiteY42" fmla="*/ 1304593 h 6596467"/>
              <a:gd name="connsiteX43" fmla="*/ 4693552 w 6758506"/>
              <a:gd name="connsiteY43" fmla="*/ 1359480 h 6596467"/>
              <a:gd name="connsiteX44" fmla="*/ 4773748 w 6758506"/>
              <a:gd name="connsiteY44" fmla="*/ 1372146 h 6596467"/>
              <a:gd name="connsiteX45" fmla="*/ 4866607 w 6758506"/>
              <a:gd name="connsiteY45" fmla="*/ 1308816 h 6596467"/>
              <a:gd name="connsiteX46" fmla="*/ 4997451 w 6758506"/>
              <a:gd name="connsiteY46" fmla="*/ 1177934 h 6596467"/>
              <a:gd name="connsiteX47" fmla="*/ 5170505 w 6758506"/>
              <a:gd name="connsiteY47" fmla="*/ 1025944 h 6596467"/>
              <a:gd name="connsiteX48" fmla="*/ 5208493 w 6758506"/>
              <a:gd name="connsiteY48" fmla="*/ 1017498 h 6596467"/>
              <a:gd name="connsiteX49" fmla="*/ 5242259 w 6758506"/>
              <a:gd name="connsiteY49" fmla="*/ 979500 h 6596467"/>
              <a:gd name="connsiteX50" fmla="*/ 5259142 w 6758506"/>
              <a:gd name="connsiteY50" fmla="*/ 954169 h 6596467"/>
              <a:gd name="connsiteX51" fmla="*/ 5440637 w 6758506"/>
              <a:gd name="connsiteY51" fmla="*/ 810621 h 6596467"/>
              <a:gd name="connsiteX52" fmla="*/ 5693886 w 6758506"/>
              <a:gd name="connsiteY52" fmla="*/ 595301 h 6596467"/>
              <a:gd name="connsiteX53" fmla="*/ 5740315 w 6758506"/>
              <a:gd name="connsiteY53" fmla="*/ 565745 h 6596467"/>
              <a:gd name="connsiteX54" fmla="*/ 5778303 w 6758506"/>
              <a:gd name="connsiteY54" fmla="*/ 620632 h 6596467"/>
              <a:gd name="connsiteX55" fmla="*/ 5795185 w 6758506"/>
              <a:gd name="connsiteY55" fmla="*/ 751514 h 6596467"/>
              <a:gd name="connsiteX56" fmla="*/ 5731873 w 6758506"/>
              <a:gd name="connsiteY56" fmla="*/ 848620 h 6596467"/>
              <a:gd name="connsiteX57" fmla="*/ 5698107 w 6758506"/>
              <a:gd name="connsiteY57" fmla="*/ 869728 h 6596467"/>
              <a:gd name="connsiteX58" fmla="*/ 5609470 w 6758506"/>
              <a:gd name="connsiteY58" fmla="*/ 924615 h 6596467"/>
              <a:gd name="connsiteX59" fmla="*/ 5605249 w 6758506"/>
              <a:gd name="connsiteY59" fmla="*/ 979500 h 6596467"/>
              <a:gd name="connsiteX60" fmla="*/ 5609470 w 6758506"/>
              <a:gd name="connsiteY60" fmla="*/ 1009055 h 6596467"/>
              <a:gd name="connsiteX61" fmla="*/ 5575703 w 6758506"/>
              <a:gd name="connsiteY61" fmla="*/ 1004833 h 6596467"/>
              <a:gd name="connsiteX62" fmla="*/ 5512391 w 6758506"/>
              <a:gd name="connsiteY62" fmla="*/ 1025944 h 6596467"/>
              <a:gd name="connsiteX63" fmla="*/ 5373105 w 6758506"/>
              <a:gd name="connsiteY63" fmla="*/ 1232818 h 6596467"/>
              <a:gd name="connsiteX64" fmla="*/ 5322455 w 6758506"/>
              <a:gd name="connsiteY64" fmla="*/ 1329924 h 6596467"/>
              <a:gd name="connsiteX65" fmla="*/ 5330895 w 6758506"/>
              <a:gd name="connsiteY65" fmla="*/ 1351035 h 6596467"/>
              <a:gd name="connsiteX66" fmla="*/ 5381545 w 6758506"/>
              <a:gd name="connsiteY66" fmla="*/ 1359480 h 6596467"/>
              <a:gd name="connsiteX67" fmla="*/ 5402651 w 6758506"/>
              <a:gd name="connsiteY67" fmla="*/ 1329924 h 6596467"/>
              <a:gd name="connsiteX68" fmla="*/ 5427975 w 6758506"/>
              <a:gd name="connsiteY68" fmla="*/ 1275040 h 6596467"/>
              <a:gd name="connsiteX69" fmla="*/ 5601029 w 6758506"/>
              <a:gd name="connsiteY69" fmla="*/ 1131492 h 6596467"/>
              <a:gd name="connsiteX70" fmla="*/ 5647457 w 6758506"/>
              <a:gd name="connsiteY70" fmla="*/ 1123047 h 6596467"/>
              <a:gd name="connsiteX71" fmla="*/ 5723433 w 6758506"/>
              <a:gd name="connsiteY71" fmla="*/ 1097716 h 6596467"/>
              <a:gd name="connsiteX72" fmla="*/ 5820511 w 6758506"/>
              <a:gd name="connsiteY72" fmla="*/ 1101939 h 6596467"/>
              <a:gd name="connsiteX73" fmla="*/ 5850058 w 6758506"/>
              <a:gd name="connsiteY73" fmla="*/ 1101939 h 6596467"/>
              <a:gd name="connsiteX74" fmla="*/ 5972461 w 6758506"/>
              <a:gd name="connsiteY74" fmla="*/ 996388 h 6596467"/>
              <a:gd name="connsiteX75" fmla="*/ 6213047 w 6758506"/>
              <a:gd name="connsiteY75" fmla="*/ 768402 h 6596467"/>
              <a:gd name="connsiteX76" fmla="*/ 6390322 w 6758506"/>
              <a:gd name="connsiteY76" fmla="*/ 620632 h 6596467"/>
              <a:gd name="connsiteX77" fmla="*/ 6424089 w 6758506"/>
              <a:gd name="connsiteY77" fmla="*/ 569968 h 6596467"/>
              <a:gd name="connsiteX78" fmla="*/ 6487401 w 6758506"/>
              <a:gd name="connsiteY78" fmla="*/ 527749 h 6596467"/>
              <a:gd name="connsiteX79" fmla="*/ 6512725 w 6758506"/>
              <a:gd name="connsiteY79" fmla="*/ 510861 h 6596467"/>
              <a:gd name="connsiteX80" fmla="*/ 6567597 w 6758506"/>
              <a:gd name="connsiteY80" fmla="*/ 409532 h 6596467"/>
              <a:gd name="connsiteX81" fmla="*/ 6630910 w 6758506"/>
              <a:gd name="connsiteY81" fmla="*/ 354648 h 6596467"/>
              <a:gd name="connsiteX82" fmla="*/ 6694221 w 6758506"/>
              <a:gd name="connsiteY82" fmla="*/ 384201 h 6596467"/>
              <a:gd name="connsiteX83" fmla="*/ 6706883 w 6758506"/>
              <a:gd name="connsiteY83" fmla="*/ 413755 h 6596467"/>
              <a:gd name="connsiteX84" fmla="*/ 6744870 w 6758506"/>
              <a:gd name="connsiteY84" fmla="*/ 519303 h 6596467"/>
              <a:gd name="connsiteX85" fmla="*/ 6576037 w 6758506"/>
              <a:gd name="connsiteY85" fmla="*/ 721960 h 6596467"/>
              <a:gd name="connsiteX86" fmla="*/ 6525388 w 6758506"/>
              <a:gd name="connsiteY86" fmla="*/ 768402 h 6596467"/>
              <a:gd name="connsiteX87" fmla="*/ 6343893 w 6758506"/>
              <a:gd name="connsiteY87" fmla="*/ 1021721 h 6596467"/>
              <a:gd name="connsiteX88" fmla="*/ 6293243 w 6758506"/>
              <a:gd name="connsiteY88" fmla="*/ 1165269 h 6596467"/>
              <a:gd name="connsiteX89" fmla="*/ 6267919 w 6758506"/>
              <a:gd name="connsiteY89" fmla="*/ 1224376 h 6596467"/>
              <a:gd name="connsiteX90" fmla="*/ 6263697 w 6758506"/>
              <a:gd name="connsiteY90" fmla="*/ 1245486 h 6596467"/>
              <a:gd name="connsiteX91" fmla="*/ 6284802 w 6758506"/>
              <a:gd name="connsiteY91" fmla="*/ 1245486 h 6596467"/>
              <a:gd name="connsiteX92" fmla="*/ 6436751 w 6758506"/>
              <a:gd name="connsiteY92" fmla="*/ 1110382 h 6596467"/>
              <a:gd name="connsiteX93" fmla="*/ 6618247 w 6758506"/>
              <a:gd name="connsiteY93" fmla="*/ 869728 h 6596467"/>
              <a:gd name="connsiteX94" fmla="*/ 6626687 w 6758506"/>
              <a:gd name="connsiteY94" fmla="*/ 857063 h 6596467"/>
              <a:gd name="connsiteX95" fmla="*/ 6694221 w 6758506"/>
              <a:gd name="connsiteY95" fmla="*/ 827509 h 6596467"/>
              <a:gd name="connsiteX96" fmla="*/ 6698443 w 6758506"/>
              <a:gd name="connsiteY96" fmla="*/ 903504 h 6596467"/>
              <a:gd name="connsiteX97" fmla="*/ 6639351 w 6758506"/>
              <a:gd name="connsiteY97" fmla="*/ 1000610 h 6596467"/>
              <a:gd name="connsiteX98" fmla="*/ 6491621 w 6758506"/>
              <a:gd name="connsiteY98" fmla="*/ 1220153 h 6596467"/>
              <a:gd name="connsiteX99" fmla="*/ 6487401 w 6758506"/>
              <a:gd name="connsiteY99" fmla="*/ 1300371 h 6596467"/>
              <a:gd name="connsiteX100" fmla="*/ 6525388 w 6758506"/>
              <a:gd name="connsiteY100" fmla="*/ 1367923 h 6596467"/>
              <a:gd name="connsiteX101" fmla="*/ 6533831 w 6758506"/>
              <a:gd name="connsiteY101" fmla="*/ 1422810 h 6596467"/>
              <a:gd name="connsiteX102" fmla="*/ 6495841 w 6758506"/>
              <a:gd name="connsiteY102" fmla="*/ 1435475 h 6596467"/>
              <a:gd name="connsiteX103" fmla="*/ 6457855 w 6758506"/>
              <a:gd name="connsiteY103" fmla="*/ 1431253 h 6596467"/>
              <a:gd name="connsiteX104" fmla="*/ 6466297 w 6758506"/>
              <a:gd name="connsiteY104" fmla="*/ 1439696 h 6596467"/>
              <a:gd name="connsiteX105" fmla="*/ 6457855 w 6758506"/>
              <a:gd name="connsiteY105" fmla="*/ 1557912 h 6596467"/>
              <a:gd name="connsiteX106" fmla="*/ 6394542 w 6758506"/>
              <a:gd name="connsiteY106" fmla="*/ 1587466 h 6596467"/>
              <a:gd name="connsiteX107" fmla="*/ 6369219 w 6758506"/>
              <a:gd name="connsiteY107" fmla="*/ 1739458 h 6596467"/>
              <a:gd name="connsiteX108" fmla="*/ 6364998 w 6758506"/>
              <a:gd name="connsiteY108" fmla="*/ 1794343 h 6596467"/>
              <a:gd name="connsiteX109" fmla="*/ 6386101 w 6758506"/>
              <a:gd name="connsiteY109" fmla="*/ 1836562 h 6596467"/>
              <a:gd name="connsiteX110" fmla="*/ 6449415 w 6758506"/>
              <a:gd name="connsiteY110" fmla="*/ 1760567 h 6596467"/>
              <a:gd name="connsiteX111" fmla="*/ 6457855 w 6758506"/>
              <a:gd name="connsiteY111" fmla="*/ 1709903 h 6596467"/>
              <a:gd name="connsiteX112" fmla="*/ 6462075 w 6758506"/>
              <a:gd name="connsiteY112" fmla="*/ 1650796 h 6596467"/>
              <a:gd name="connsiteX113" fmla="*/ 6462075 w 6758506"/>
              <a:gd name="connsiteY113" fmla="*/ 1629685 h 6596467"/>
              <a:gd name="connsiteX114" fmla="*/ 6550714 w 6758506"/>
              <a:gd name="connsiteY114" fmla="*/ 1646573 h 6596467"/>
              <a:gd name="connsiteX115" fmla="*/ 6550714 w 6758506"/>
              <a:gd name="connsiteY115" fmla="*/ 1684572 h 6596467"/>
              <a:gd name="connsiteX116" fmla="*/ 6529608 w 6758506"/>
              <a:gd name="connsiteY116" fmla="*/ 1785900 h 6596467"/>
              <a:gd name="connsiteX117" fmla="*/ 6525388 w 6758506"/>
              <a:gd name="connsiteY117" fmla="*/ 1802788 h 6596467"/>
              <a:gd name="connsiteX118" fmla="*/ 6428309 w 6758506"/>
              <a:gd name="connsiteY118" fmla="*/ 2001220 h 6596467"/>
              <a:gd name="connsiteX119" fmla="*/ 6398765 w 6758506"/>
              <a:gd name="connsiteY119" fmla="*/ 2043439 h 6596467"/>
              <a:gd name="connsiteX120" fmla="*/ 6314346 w 6758506"/>
              <a:gd name="connsiteY120" fmla="*/ 2165879 h 6596467"/>
              <a:gd name="connsiteX121" fmla="*/ 6297463 w 6758506"/>
              <a:gd name="connsiteY121" fmla="*/ 2199655 h 6596467"/>
              <a:gd name="connsiteX122" fmla="*/ 6263697 w 6758506"/>
              <a:gd name="connsiteY122" fmla="*/ 2275650 h 6596467"/>
              <a:gd name="connsiteX123" fmla="*/ 6314346 w 6758506"/>
              <a:gd name="connsiteY123" fmla="*/ 2368533 h 6596467"/>
              <a:gd name="connsiteX124" fmla="*/ 6331229 w 6758506"/>
              <a:gd name="connsiteY124" fmla="*/ 2499415 h 6596467"/>
              <a:gd name="connsiteX125" fmla="*/ 6073761 w 6758506"/>
              <a:gd name="connsiteY125" fmla="*/ 2870948 h 6596467"/>
              <a:gd name="connsiteX126" fmla="*/ 5972461 w 6758506"/>
              <a:gd name="connsiteY126" fmla="*/ 2989165 h 6596467"/>
              <a:gd name="connsiteX127" fmla="*/ 5871161 w 6758506"/>
              <a:gd name="connsiteY127" fmla="*/ 3060938 h 6596467"/>
              <a:gd name="connsiteX128" fmla="*/ 5837395 w 6758506"/>
              <a:gd name="connsiteY128" fmla="*/ 3103159 h 6596467"/>
              <a:gd name="connsiteX129" fmla="*/ 5719213 w 6758506"/>
              <a:gd name="connsiteY129" fmla="*/ 3322702 h 6596467"/>
              <a:gd name="connsiteX130" fmla="*/ 5812069 w 6758506"/>
              <a:gd name="connsiteY130" fmla="*/ 3339590 h 6596467"/>
              <a:gd name="connsiteX131" fmla="*/ 5850058 w 6758506"/>
              <a:gd name="connsiteY131" fmla="*/ 3326924 h 6596467"/>
              <a:gd name="connsiteX132" fmla="*/ 5947135 w 6758506"/>
              <a:gd name="connsiteY132" fmla="*/ 3145378 h 6596467"/>
              <a:gd name="connsiteX133" fmla="*/ 6052657 w 6758506"/>
              <a:gd name="connsiteY133" fmla="*/ 3044049 h 6596467"/>
              <a:gd name="connsiteX134" fmla="*/ 6103307 w 6758506"/>
              <a:gd name="connsiteY134" fmla="*/ 2989165 h 6596467"/>
              <a:gd name="connsiteX135" fmla="*/ 6246813 w 6758506"/>
              <a:gd name="connsiteY135" fmla="*/ 2723181 h 6596467"/>
              <a:gd name="connsiteX136" fmla="*/ 6305905 w 6758506"/>
              <a:gd name="connsiteY136" fmla="*/ 2672516 h 6596467"/>
              <a:gd name="connsiteX137" fmla="*/ 6289023 w 6758506"/>
              <a:gd name="connsiteY137" fmla="*/ 2820287 h 6596467"/>
              <a:gd name="connsiteX138" fmla="*/ 6221489 w 6758506"/>
              <a:gd name="connsiteY138" fmla="*/ 3022941 h 6596467"/>
              <a:gd name="connsiteX139" fmla="*/ 6141293 w 6758506"/>
              <a:gd name="connsiteY139" fmla="*/ 3141155 h 6596467"/>
              <a:gd name="connsiteX140" fmla="*/ 6006227 w 6758506"/>
              <a:gd name="connsiteY140" fmla="*/ 3301591 h 6596467"/>
              <a:gd name="connsiteX141" fmla="*/ 5989344 w 6758506"/>
              <a:gd name="connsiteY141" fmla="*/ 3322702 h 6596467"/>
              <a:gd name="connsiteX142" fmla="*/ 5904928 w 6758506"/>
              <a:gd name="connsiteY142" fmla="*/ 3424028 h 6596467"/>
              <a:gd name="connsiteX143" fmla="*/ 5803629 w 6758506"/>
              <a:gd name="connsiteY143" fmla="*/ 3525356 h 6596467"/>
              <a:gd name="connsiteX144" fmla="*/ 5799409 w 6758506"/>
              <a:gd name="connsiteY144" fmla="*/ 3546467 h 6596467"/>
              <a:gd name="connsiteX145" fmla="*/ 5765642 w 6758506"/>
              <a:gd name="connsiteY145" fmla="*/ 3567575 h 6596467"/>
              <a:gd name="connsiteX146" fmla="*/ 5710769 w 6758506"/>
              <a:gd name="connsiteY146" fmla="*/ 3567575 h 6596467"/>
              <a:gd name="connsiteX147" fmla="*/ 5622133 w 6758506"/>
              <a:gd name="connsiteY147" fmla="*/ 3647793 h 6596467"/>
              <a:gd name="connsiteX148" fmla="*/ 5609470 w 6758506"/>
              <a:gd name="connsiteY148" fmla="*/ 3681569 h 6596467"/>
              <a:gd name="connsiteX149" fmla="*/ 5571483 w 6758506"/>
              <a:gd name="connsiteY149" fmla="*/ 3740679 h 6596467"/>
              <a:gd name="connsiteX150" fmla="*/ 5516613 w 6758506"/>
              <a:gd name="connsiteY150" fmla="*/ 3787120 h 6596467"/>
              <a:gd name="connsiteX151" fmla="*/ 5516613 w 6758506"/>
              <a:gd name="connsiteY151" fmla="*/ 3863116 h 6596467"/>
              <a:gd name="connsiteX152" fmla="*/ 5503951 w 6758506"/>
              <a:gd name="connsiteY152" fmla="*/ 3896892 h 6596467"/>
              <a:gd name="connsiteX153" fmla="*/ 5436417 w 6758506"/>
              <a:gd name="connsiteY153" fmla="*/ 3968664 h 6596467"/>
              <a:gd name="connsiteX154" fmla="*/ 5402651 w 6758506"/>
              <a:gd name="connsiteY154" fmla="*/ 3968664 h 6596467"/>
              <a:gd name="connsiteX155" fmla="*/ 5309791 w 6758506"/>
              <a:gd name="connsiteY155" fmla="*/ 3905335 h 6596467"/>
              <a:gd name="connsiteX156" fmla="*/ 5259142 w 6758506"/>
              <a:gd name="connsiteY156" fmla="*/ 3888446 h 6596467"/>
              <a:gd name="connsiteX157" fmla="*/ 5242259 w 6758506"/>
              <a:gd name="connsiteY157" fmla="*/ 3930668 h 6596467"/>
              <a:gd name="connsiteX158" fmla="*/ 5208493 w 6758506"/>
              <a:gd name="connsiteY158" fmla="*/ 3981330 h 6596467"/>
              <a:gd name="connsiteX159" fmla="*/ 5026997 w 6758506"/>
              <a:gd name="connsiteY159" fmla="*/ 4162876 h 6596467"/>
              <a:gd name="connsiteX160" fmla="*/ 4955243 w 6758506"/>
              <a:gd name="connsiteY160" fmla="*/ 4243094 h 6596467"/>
              <a:gd name="connsiteX161" fmla="*/ 4845501 w 6758506"/>
              <a:gd name="connsiteY161" fmla="*/ 4331755 h 6596467"/>
              <a:gd name="connsiteX162" fmla="*/ 4701995 w 6758506"/>
              <a:gd name="connsiteY162" fmla="*/ 4449971 h 6596467"/>
              <a:gd name="connsiteX163" fmla="*/ 4642903 w 6758506"/>
              <a:gd name="connsiteY163" fmla="*/ 4513301 h 6596467"/>
              <a:gd name="connsiteX164" fmla="*/ 4398094 w 6758506"/>
              <a:gd name="connsiteY164" fmla="*/ 4737066 h 6596467"/>
              <a:gd name="connsiteX165" fmla="*/ 4385434 w 6758506"/>
              <a:gd name="connsiteY165" fmla="*/ 4758175 h 6596467"/>
              <a:gd name="connsiteX166" fmla="*/ 4360108 w 6758506"/>
              <a:gd name="connsiteY166" fmla="*/ 4838392 h 6596467"/>
              <a:gd name="connsiteX167" fmla="*/ 4246145 w 6758506"/>
              <a:gd name="connsiteY167" fmla="*/ 5007273 h 6596467"/>
              <a:gd name="connsiteX168" fmla="*/ 4174392 w 6758506"/>
              <a:gd name="connsiteY168" fmla="*/ 5074823 h 6596467"/>
              <a:gd name="connsiteX169" fmla="*/ 4149066 w 6758506"/>
              <a:gd name="connsiteY169" fmla="*/ 5104379 h 6596467"/>
              <a:gd name="connsiteX170" fmla="*/ 4051989 w 6758506"/>
              <a:gd name="connsiteY170" fmla="*/ 5188817 h 6596467"/>
              <a:gd name="connsiteX171" fmla="*/ 4026663 w 6758506"/>
              <a:gd name="connsiteY171" fmla="*/ 5197262 h 6596467"/>
              <a:gd name="connsiteX172" fmla="*/ 4026663 w 6758506"/>
              <a:gd name="connsiteY172" fmla="*/ 5218371 h 6596467"/>
              <a:gd name="connsiteX173" fmla="*/ 4039326 w 6758506"/>
              <a:gd name="connsiteY173" fmla="*/ 5290146 h 6596467"/>
              <a:gd name="connsiteX174" fmla="*/ 4001339 w 6758506"/>
              <a:gd name="connsiteY174" fmla="*/ 5437916 h 6596467"/>
              <a:gd name="connsiteX175" fmla="*/ 3946467 w 6758506"/>
              <a:gd name="connsiteY175" fmla="*/ 5497023 h 6596467"/>
              <a:gd name="connsiteX176" fmla="*/ 3866271 w 6758506"/>
              <a:gd name="connsiteY176" fmla="*/ 5573018 h 6596467"/>
              <a:gd name="connsiteX177" fmla="*/ 3815621 w 6758506"/>
              <a:gd name="connsiteY177" fmla="*/ 5602572 h 6596467"/>
              <a:gd name="connsiteX178" fmla="*/ 3786077 w 6758506"/>
              <a:gd name="connsiteY178" fmla="*/ 5653236 h 6596467"/>
              <a:gd name="connsiteX179" fmla="*/ 3735427 w 6758506"/>
              <a:gd name="connsiteY179" fmla="*/ 5699678 h 6596467"/>
              <a:gd name="connsiteX180" fmla="*/ 3731205 w 6758506"/>
              <a:gd name="connsiteY180" fmla="*/ 5703900 h 6596467"/>
              <a:gd name="connsiteX181" fmla="*/ 3553932 w 6758506"/>
              <a:gd name="connsiteY181" fmla="*/ 5830560 h 6596467"/>
              <a:gd name="connsiteX182" fmla="*/ 3528606 w 6758506"/>
              <a:gd name="connsiteY182" fmla="*/ 5931886 h 6596467"/>
              <a:gd name="connsiteX183" fmla="*/ 3507502 w 6758506"/>
              <a:gd name="connsiteY183" fmla="*/ 5990995 h 6596467"/>
              <a:gd name="connsiteX184" fmla="*/ 3363994 w 6758506"/>
              <a:gd name="connsiteY184" fmla="*/ 6138763 h 6596467"/>
              <a:gd name="connsiteX185" fmla="*/ 3300681 w 6758506"/>
              <a:gd name="connsiteY185" fmla="*/ 6223203 h 6596467"/>
              <a:gd name="connsiteX186" fmla="*/ 3212044 w 6758506"/>
              <a:gd name="connsiteY186" fmla="*/ 6290756 h 6596467"/>
              <a:gd name="connsiteX187" fmla="*/ 3026329 w 6758506"/>
              <a:gd name="connsiteY187" fmla="*/ 6417415 h 6596467"/>
              <a:gd name="connsiteX188" fmla="*/ 2878600 w 6758506"/>
              <a:gd name="connsiteY188" fmla="*/ 6489188 h 6596467"/>
              <a:gd name="connsiteX189" fmla="*/ 2802626 w 6758506"/>
              <a:gd name="connsiteY189" fmla="*/ 6408970 h 6596467"/>
              <a:gd name="connsiteX190" fmla="*/ 2756197 w 6758506"/>
              <a:gd name="connsiteY190" fmla="*/ 6362528 h 6596467"/>
              <a:gd name="connsiteX191" fmla="*/ 2781520 w 6758506"/>
              <a:gd name="connsiteY191" fmla="*/ 6328752 h 6596467"/>
              <a:gd name="connsiteX192" fmla="*/ 2794183 w 6758506"/>
              <a:gd name="connsiteY192" fmla="*/ 6307644 h 6596467"/>
              <a:gd name="connsiteX193" fmla="*/ 2789963 w 6758506"/>
              <a:gd name="connsiteY193" fmla="*/ 6168319 h 6596467"/>
              <a:gd name="connsiteX194" fmla="*/ 2785743 w 6758506"/>
              <a:gd name="connsiteY194" fmla="*/ 6138763 h 6596467"/>
              <a:gd name="connsiteX195" fmla="*/ 2726650 w 6758506"/>
              <a:gd name="connsiteY195" fmla="*/ 6142986 h 6596467"/>
              <a:gd name="connsiteX196" fmla="*/ 2709767 w 6758506"/>
              <a:gd name="connsiteY196" fmla="*/ 6003661 h 6596467"/>
              <a:gd name="connsiteX197" fmla="*/ 2811067 w 6758506"/>
              <a:gd name="connsiteY197" fmla="*/ 5822114 h 6596467"/>
              <a:gd name="connsiteX198" fmla="*/ 2815287 w 6758506"/>
              <a:gd name="connsiteY198" fmla="*/ 5775673 h 6596467"/>
              <a:gd name="connsiteX199" fmla="*/ 2751976 w 6758506"/>
              <a:gd name="connsiteY199" fmla="*/ 5775673 h 6596467"/>
              <a:gd name="connsiteX200" fmla="*/ 2688664 w 6758506"/>
              <a:gd name="connsiteY200" fmla="*/ 5847448 h 6596467"/>
              <a:gd name="connsiteX201" fmla="*/ 2562038 w 6758506"/>
              <a:gd name="connsiteY201" fmla="*/ 5999438 h 6596467"/>
              <a:gd name="connsiteX202" fmla="*/ 2549375 w 6758506"/>
              <a:gd name="connsiteY202" fmla="*/ 6012104 h 6596467"/>
              <a:gd name="connsiteX203" fmla="*/ 2448076 w 6758506"/>
              <a:gd name="connsiteY203" fmla="*/ 6096544 h 6596467"/>
              <a:gd name="connsiteX204" fmla="*/ 2076644 w 6758506"/>
              <a:gd name="connsiteY204" fmla="*/ 6573628 h 6596467"/>
              <a:gd name="connsiteX205" fmla="*/ 2030215 w 6758506"/>
              <a:gd name="connsiteY205" fmla="*/ 6590516 h 6596467"/>
              <a:gd name="connsiteX206" fmla="*/ 2017552 w 6758506"/>
              <a:gd name="connsiteY206" fmla="*/ 6548297 h 6596467"/>
              <a:gd name="connsiteX207" fmla="*/ 2038658 w 6758506"/>
              <a:gd name="connsiteY207" fmla="*/ 6430081 h 6596467"/>
              <a:gd name="connsiteX208" fmla="*/ 2085085 w 6758506"/>
              <a:gd name="connsiteY208" fmla="*/ 6307644 h 6596467"/>
              <a:gd name="connsiteX209" fmla="*/ 2144177 w 6758506"/>
              <a:gd name="connsiteY209" fmla="*/ 6193650 h 6596467"/>
              <a:gd name="connsiteX210" fmla="*/ 2093528 w 6758506"/>
              <a:gd name="connsiteY210" fmla="*/ 6113432 h 6596467"/>
              <a:gd name="connsiteX211" fmla="*/ 2063981 w 6758506"/>
              <a:gd name="connsiteY211" fmla="*/ 6096544 h 6596467"/>
              <a:gd name="connsiteX212" fmla="*/ 2089307 w 6758506"/>
              <a:gd name="connsiteY212" fmla="*/ 6079656 h 6596467"/>
              <a:gd name="connsiteX213" fmla="*/ 2131514 w 6758506"/>
              <a:gd name="connsiteY213" fmla="*/ 6003661 h 6596467"/>
              <a:gd name="connsiteX214" fmla="*/ 2068201 w 6758506"/>
              <a:gd name="connsiteY214" fmla="*/ 5982550 h 6596467"/>
              <a:gd name="connsiteX215" fmla="*/ 1975345 w 6758506"/>
              <a:gd name="connsiteY215" fmla="*/ 6050102 h 6596467"/>
              <a:gd name="connsiteX216" fmla="*/ 1950019 w 6758506"/>
              <a:gd name="connsiteY216" fmla="*/ 6075433 h 6596467"/>
              <a:gd name="connsiteX217" fmla="*/ 1937358 w 6758506"/>
              <a:gd name="connsiteY217" fmla="*/ 6050102 h 6596467"/>
              <a:gd name="connsiteX218" fmla="*/ 1903592 w 6758506"/>
              <a:gd name="connsiteY218" fmla="*/ 6033214 h 6596467"/>
              <a:gd name="connsiteX219" fmla="*/ 1730537 w 6758506"/>
              <a:gd name="connsiteY219" fmla="*/ 6151431 h 6596467"/>
              <a:gd name="connsiteX220" fmla="*/ 1591250 w 6758506"/>
              <a:gd name="connsiteY220" fmla="*/ 6278090 h 6596467"/>
              <a:gd name="connsiteX221" fmla="*/ 1565924 w 6758506"/>
              <a:gd name="connsiteY221" fmla="*/ 6282311 h 6596467"/>
              <a:gd name="connsiteX222" fmla="*/ 1561704 w 6758506"/>
              <a:gd name="connsiteY222" fmla="*/ 6261202 h 6596467"/>
              <a:gd name="connsiteX223" fmla="*/ 1591250 w 6758506"/>
              <a:gd name="connsiteY223" fmla="*/ 6037437 h 6596467"/>
              <a:gd name="connsiteX224" fmla="*/ 1633457 w 6758506"/>
              <a:gd name="connsiteY224" fmla="*/ 5885444 h 6596467"/>
              <a:gd name="connsiteX225" fmla="*/ 1519497 w 6758506"/>
              <a:gd name="connsiteY225" fmla="*/ 5927666 h 6596467"/>
              <a:gd name="connsiteX226" fmla="*/ 1473068 w 6758506"/>
              <a:gd name="connsiteY226" fmla="*/ 5919220 h 6596467"/>
              <a:gd name="connsiteX227" fmla="*/ 1473068 w 6758506"/>
              <a:gd name="connsiteY227" fmla="*/ 5830560 h 6596467"/>
              <a:gd name="connsiteX228" fmla="*/ 1489951 w 6758506"/>
              <a:gd name="connsiteY228" fmla="*/ 5716566 h 6596467"/>
              <a:gd name="connsiteX229" fmla="*/ 1485728 w 6758506"/>
              <a:gd name="connsiteY229" fmla="*/ 5682789 h 6596467"/>
              <a:gd name="connsiteX230" fmla="*/ 1447742 w 6758506"/>
              <a:gd name="connsiteY230" fmla="*/ 5695455 h 6596467"/>
              <a:gd name="connsiteX231" fmla="*/ 1422418 w 6758506"/>
              <a:gd name="connsiteY231" fmla="*/ 5725008 h 6596467"/>
              <a:gd name="connsiteX232" fmla="*/ 1236702 w 6758506"/>
              <a:gd name="connsiteY232" fmla="*/ 5952996 h 6596467"/>
              <a:gd name="connsiteX233" fmla="*/ 1122740 w 6758506"/>
              <a:gd name="connsiteY233" fmla="*/ 5974107 h 6596467"/>
              <a:gd name="connsiteX234" fmla="*/ 1067867 w 6758506"/>
              <a:gd name="connsiteY234" fmla="*/ 5974107 h 6596467"/>
              <a:gd name="connsiteX235" fmla="*/ 1050984 w 6758506"/>
              <a:gd name="connsiteY235" fmla="*/ 5986773 h 6596467"/>
              <a:gd name="connsiteX236" fmla="*/ 966568 w 6758506"/>
              <a:gd name="connsiteY236" fmla="*/ 5965662 h 6596467"/>
              <a:gd name="connsiteX237" fmla="*/ 991894 w 6758506"/>
              <a:gd name="connsiteY237" fmla="*/ 5898112 h 6596467"/>
              <a:gd name="connsiteX238" fmla="*/ 1152284 w 6758506"/>
              <a:gd name="connsiteY238" fmla="*/ 5661679 h 6596467"/>
              <a:gd name="connsiteX239" fmla="*/ 1139623 w 6758506"/>
              <a:gd name="connsiteY239" fmla="*/ 5606794 h 6596467"/>
              <a:gd name="connsiteX240" fmla="*/ 1093193 w 6758506"/>
              <a:gd name="connsiteY240" fmla="*/ 5619460 h 6596467"/>
              <a:gd name="connsiteX241" fmla="*/ 1004557 w 6758506"/>
              <a:gd name="connsiteY241" fmla="*/ 5703900 h 6596467"/>
              <a:gd name="connsiteX242" fmla="*/ 953907 w 6758506"/>
              <a:gd name="connsiteY242" fmla="*/ 5703900 h 6596467"/>
              <a:gd name="connsiteX243" fmla="*/ 983451 w 6758506"/>
              <a:gd name="connsiteY243" fmla="*/ 5670124 h 6596467"/>
              <a:gd name="connsiteX244" fmla="*/ 1008777 w 6758506"/>
              <a:gd name="connsiteY244" fmla="*/ 5653236 h 6596467"/>
              <a:gd name="connsiteX245" fmla="*/ 987674 w 6758506"/>
              <a:gd name="connsiteY245" fmla="*/ 5568795 h 6596467"/>
              <a:gd name="connsiteX246" fmla="*/ 970790 w 6758506"/>
              <a:gd name="connsiteY246" fmla="*/ 5535019 h 6596467"/>
              <a:gd name="connsiteX247" fmla="*/ 1080530 w 6758506"/>
              <a:gd name="connsiteY247" fmla="*/ 5332365 h 6596467"/>
              <a:gd name="connsiteX248" fmla="*/ 1240922 w 6758506"/>
              <a:gd name="connsiteY248" fmla="*/ 5146598 h 6596467"/>
              <a:gd name="connsiteX249" fmla="*/ 1397092 w 6758506"/>
              <a:gd name="connsiteY249" fmla="*/ 4927055 h 6596467"/>
              <a:gd name="connsiteX250" fmla="*/ 1422418 w 6758506"/>
              <a:gd name="connsiteY250" fmla="*/ 4901722 h 6596467"/>
              <a:gd name="connsiteX251" fmla="*/ 1700990 w 6758506"/>
              <a:gd name="connsiteY251" fmla="*/ 4606184 h 6596467"/>
              <a:gd name="connsiteX252" fmla="*/ 1713653 w 6758506"/>
              <a:gd name="connsiteY252" fmla="*/ 4534412 h 6596467"/>
              <a:gd name="connsiteX253" fmla="*/ 1637680 w 6758506"/>
              <a:gd name="connsiteY253" fmla="*/ 4547077 h 6596467"/>
              <a:gd name="connsiteX254" fmla="*/ 1477288 w 6758506"/>
              <a:gd name="connsiteY254" fmla="*/ 4724401 h 6596467"/>
              <a:gd name="connsiteX255" fmla="*/ 1397092 w 6758506"/>
              <a:gd name="connsiteY255" fmla="*/ 4728621 h 6596467"/>
              <a:gd name="connsiteX256" fmla="*/ 1342222 w 6758506"/>
              <a:gd name="connsiteY256" fmla="*/ 4724401 h 6596467"/>
              <a:gd name="connsiteX257" fmla="*/ 962348 w 6758506"/>
              <a:gd name="connsiteY257" fmla="*/ 5053715 h 6596467"/>
              <a:gd name="connsiteX258" fmla="*/ 763969 w 6758506"/>
              <a:gd name="connsiteY258" fmla="*/ 5159264 h 6596467"/>
              <a:gd name="connsiteX259" fmla="*/ 717539 w 6758506"/>
              <a:gd name="connsiteY259" fmla="*/ 5184595 h 6596467"/>
              <a:gd name="connsiteX260" fmla="*/ 531824 w 6758506"/>
              <a:gd name="connsiteY260" fmla="*/ 5328142 h 6596467"/>
              <a:gd name="connsiteX261" fmla="*/ 400978 w 6758506"/>
              <a:gd name="connsiteY261" fmla="*/ 5416805 h 6596467"/>
              <a:gd name="connsiteX262" fmla="*/ 329225 w 6758506"/>
              <a:gd name="connsiteY262" fmla="*/ 5433693 h 6596467"/>
              <a:gd name="connsiteX263" fmla="*/ 308121 w 6758506"/>
              <a:gd name="connsiteY263" fmla="*/ 5370363 h 6596467"/>
              <a:gd name="connsiteX264" fmla="*/ 417861 w 6758506"/>
              <a:gd name="connsiteY264" fmla="*/ 5167709 h 6596467"/>
              <a:gd name="connsiteX265" fmla="*/ 219483 w 6758506"/>
              <a:gd name="connsiteY265" fmla="*/ 5273258 h 6596467"/>
              <a:gd name="connsiteX266" fmla="*/ 181496 w 6758506"/>
              <a:gd name="connsiteY266" fmla="*/ 5290146 h 6596467"/>
              <a:gd name="connsiteX267" fmla="*/ 177275 w 6758506"/>
              <a:gd name="connsiteY267" fmla="*/ 5256370 h 6596467"/>
              <a:gd name="connsiteX268" fmla="*/ 151949 w 6758506"/>
              <a:gd name="connsiteY268" fmla="*/ 5218371 h 6596467"/>
              <a:gd name="connsiteX269" fmla="*/ 118183 w 6758506"/>
              <a:gd name="connsiteY269" fmla="*/ 5247927 h 6596467"/>
              <a:gd name="connsiteX270" fmla="*/ 71756 w 6758506"/>
              <a:gd name="connsiteY270" fmla="*/ 5290146 h 6596467"/>
              <a:gd name="connsiteX271" fmla="*/ 0 w 6758506"/>
              <a:gd name="connsiteY271" fmla="*/ 5252147 h 6596467"/>
              <a:gd name="connsiteX272" fmla="*/ 59093 w 6758506"/>
              <a:gd name="connsiteY272" fmla="*/ 5222593 h 6596467"/>
              <a:gd name="connsiteX273" fmla="*/ 84416 w 6758506"/>
              <a:gd name="connsiteY273" fmla="*/ 5218371 h 6596467"/>
              <a:gd name="connsiteX274" fmla="*/ 42210 w 6758506"/>
              <a:gd name="connsiteY274" fmla="*/ 5197262 h 6596467"/>
              <a:gd name="connsiteX275" fmla="*/ 33767 w 6758506"/>
              <a:gd name="connsiteY275" fmla="*/ 5150821 h 6596467"/>
              <a:gd name="connsiteX276" fmla="*/ 46430 w 6758506"/>
              <a:gd name="connsiteY276" fmla="*/ 5125487 h 6596467"/>
              <a:gd name="connsiteX277" fmla="*/ 67533 w 6758506"/>
              <a:gd name="connsiteY277" fmla="*/ 4948164 h 6596467"/>
              <a:gd name="connsiteX278" fmla="*/ 109743 w 6758506"/>
              <a:gd name="connsiteY278" fmla="*/ 4766620 h 6596467"/>
              <a:gd name="connsiteX279" fmla="*/ 122406 w 6758506"/>
              <a:gd name="connsiteY279" fmla="*/ 4724401 h 6596467"/>
              <a:gd name="connsiteX280" fmla="*/ 151949 w 6758506"/>
              <a:gd name="connsiteY280" fmla="*/ 4601962 h 6596467"/>
              <a:gd name="connsiteX281" fmla="*/ 130846 w 6758506"/>
              <a:gd name="connsiteY281" fmla="*/ 4521744 h 6596467"/>
              <a:gd name="connsiteX282" fmla="*/ 135066 w 6758506"/>
              <a:gd name="connsiteY282" fmla="*/ 4458414 h 6596467"/>
              <a:gd name="connsiteX283" fmla="*/ 139289 w 6758506"/>
              <a:gd name="connsiteY283" fmla="*/ 4420418 h 6596467"/>
              <a:gd name="connsiteX284" fmla="*/ 130846 w 6758506"/>
              <a:gd name="connsiteY284" fmla="*/ 4407750 h 6596467"/>
              <a:gd name="connsiteX285" fmla="*/ 160392 w 6758506"/>
              <a:gd name="connsiteY285" fmla="*/ 4302201 h 6596467"/>
              <a:gd name="connsiteX286" fmla="*/ 156172 w 6758506"/>
              <a:gd name="connsiteY286" fmla="*/ 4251537 h 6596467"/>
              <a:gd name="connsiteX287" fmla="*/ 206822 w 6758506"/>
              <a:gd name="connsiteY287" fmla="*/ 4141765 h 6596467"/>
              <a:gd name="connsiteX288" fmla="*/ 337668 w 6758506"/>
              <a:gd name="connsiteY288" fmla="*/ 4031994 h 6596467"/>
              <a:gd name="connsiteX289" fmla="*/ 350328 w 6758506"/>
              <a:gd name="connsiteY289" fmla="*/ 4015106 h 6596467"/>
              <a:gd name="connsiteX290" fmla="*/ 493837 w 6758506"/>
              <a:gd name="connsiteY290" fmla="*/ 3778675 h 6596467"/>
              <a:gd name="connsiteX291" fmla="*/ 650006 w 6758506"/>
              <a:gd name="connsiteY291" fmla="*/ 3529579 h 6596467"/>
              <a:gd name="connsiteX292" fmla="*/ 873711 w 6758506"/>
              <a:gd name="connsiteY292" fmla="*/ 3238261 h 6596467"/>
              <a:gd name="connsiteX293" fmla="*/ 1063647 w 6758506"/>
              <a:gd name="connsiteY293" fmla="*/ 2896282 h 6596467"/>
              <a:gd name="connsiteX294" fmla="*/ 1059427 w 6758506"/>
              <a:gd name="connsiteY294" fmla="*/ 2803398 h 6596467"/>
              <a:gd name="connsiteX295" fmla="*/ 1059427 w 6758506"/>
              <a:gd name="connsiteY295" fmla="*/ 2765400 h 6596467"/>
              <a:gd name="connsiteX296" fmla="*/ 1287352 w 6758506"/>
              <a:gd name="connsiteY296" fmla="*/ 2402310 h 6596467"/>
              <a:gd name="connsiteX297" fmla="*/ 1422418 w 6758506"/>
              <a:gd name="connsiteY297" fmla="*/ 2110992 h 6596467"/>
              <a:gd name="connsiteX298" fmla="*/ 1439301 w 6758506"/>
              <a:gd name="connsiteY298" fmla="*/ 2068773 h 6596467"/>
              <a:gd name="connsiteX299" fmla="*/ 1321118 w 6758506"/>
              <a:gd name="connsiteY299" fmla="*/ 2110992 h 6596467"/>
              <a:gd name="connsiteX300" fmla="*/ 1278909 w 6758506"/>
              <a:gd name="connsiteY300" fmla="*/ 2136325 h 6596467"/>
              <a:gd name="connsiteX301" fmla="*/ 1126960 w 6758506"/>
              <a:gd name="connsiteY301" fmla="*/ 2153213 h 6596467"/>
              <a:gd name="connsiteX302" fmla="*/ 1114297 w 6758506"/>
              <a:gd name="connsiteY302" fmla="*/ 2157433 h 6596467"/>
              <a:gd name="connsiteX303" fmla="*/ 975011 w 6758506"/>
              <a:gd name="connsiteY303" fmla="*/ 2203875 h 6596467"/>
              <a:gd name="connsiteX304" fmla="*/ 493837 w 6758506"/>
              <a:gd name="connsiteY304" fmla="*/ 2334757 h 6596467"/>
              <a:gd name="connsiteX305" fmla="*/ 422084 w 6758506"/>
              <a:gd name="connsiteY305" fmla="*/ 2351645 h 6596467"/>
              <a:gd name="connsiteX306" fmla="*/ 371434 w 6758506"/>
              <a:gd name="connsiteY306" fmla="*/ 2334757 h 6596467"/>
              <a:gd name="connsiteX307" fmla="*/ 405201 w 6758506"/>
              <a:gd name="connsiteY307" fmla="*/ 2300981 h 6596467"/>
              <a:gd name="connsiteX308" fmla="*/ 721762 w 6758506"/>
              <a:gd name="connsiteY308" fmla="*/ 2174321 h 6596467"/>
              <a:gd name="connsiteX309" fmla="*/ 1181830 w 6758506"/>
              <a:gd name="connsiteY309" fmla="*/ 2030774 h 6596467"/>
              <a:gd name="connsiteX310" fmla="*/ 1219819 w 6758506"/>
              <a:gd name="connsiteY310" fmla="*/ 2022331 h 6596467"/>
              <a:gd name="connsiteX311" fmla="*/ 1232480 w 6758506"/>
              <a:gd name="connsiteY311" fmla="*/ 2001220 h 6596467"/>
              <a:gd name="connsiteX312" fmla="*/ 1211376 w 6758506"/>
              <a:gd name="connsiteY312" fmla="*/ 1988555 h 6596467"/>
              <a:gd name="connsiteX313" fmla="*/ 903258 w 6758506"/>
              <a:gd name="connsiteY313" fmla="*/ 2034997 h 6596467"/>
              <a:gd name="connsiteX314" fmla="*/ 877931 w 6758506"/>
              <a:gd name="connsiteY314" fmla="*/ 2030774 h 6596467"/>
              <a:gd name="connsiteX315" fmla="*/ 877931 w 6758506"/>
              <a:gd name="connsiteY315" fmla="*/ 2001220 h 6596467"/>
              <a:gd name="connsiteX316" fmla="*/ 970790 w 6758506"/>
              <a:gd name="connsiteY316" fmla="*/ 1937891 h 6596467"/>
              <a:gd name="connsiteX317" fmla="*/ 1034101 w 6758506"/>
              <a:gd name="connsiteY317" fmla="*/ 1878784 h 6596467"/>
              <a:gd name="connsiteX318" fmla="*/ 1097414 w 6758506"/>
              <a:gd name="connsiteY318" fmla="*/ 1832342 h 6596467"/>
              <a:gd name="connsiteX319" fmla="*/ 1283129 w 6758506"/>
              <a:gd name="connsiteY319" fmla="*/ 1790120 h 6596467"/>
              <a:gd name="connsiteX320" fmla="*/ 1608134 w 6758506"/>
              <a:gd name="connsiteY320" fmla="*/ 1714125 h 6596467"/>
              <a:gd name="connsiteX321" fmla="*/ 1409755 w 6758506"/>
              <a:gd name="connsiteY321" fmla="*/ 1684572 h 6596467"/>
              <a:gd name="connsiteX322" fmla="*/ 1228259 w 6758506"/>
              <a:gd name="connsiteY322" fmla="*/ 1735236 h 6596467"/>
              <a:gd name="connsiteX323" fmla="*/ 1181830 w 6758506"/>
              <a:gd name="connsiteY323" fmla="*/ 1726791 h 6596467"/>
              <a:gd name="connsiteX324" fmla="*/ 1359105 w 6758506"/>
              <a:gd name="connsiteY324" fmla="*/ 1659241 h 6596467"/>
              <a:gd name="connsiteX325" fmla="*/ 1283129 w 6758506"/>
              <a:gd name="connsiteY325" fmla="*/ 1646573 h 6596467"/>
              <a:gd name="connsiteX326" fmla="*/ 1232480 w 6758506"/>
              <a:gd name="connsiteY326" fmla="*/ 1667684 h 6596467"/>
              <a:gd name="connsiteX327" fmla="*/ 1194493 w 6758506"/>
              <a:gd name="connsiteY327" fmla="*/ 1663461 h 6596467"/>
              <a:gd name="connsiteX328" fmla="*/ 1207156 w 6758506"/>
              <a:gd name="connsiteY328" fmla="*/ 1629685 h 6596467"/>
              <a:gd name="connsiteX329" fmla="*/ 1240922 w 6758506"/>
              <a:gd name="connsiteY329" fmla="*/ 1591688 h 6596467"/>
              <a:gd name="connsiteX330" fmla="*/ 983451 w 6758506"/>
              <a:gd name="connsiteY330" fmla="*/ 1633907 h 6596467"/>
              <a:gd name="connsiteX331" fmla="*/ 738645 w 6758506"/>
              <a:gd name="connsiteY331" fmla="*/ 1633907 h 6596467"/>
              <a:gd name="connsiteX332" fmla="*/ 1316896 w 6758506"/>
              <a:gd name="connsiteY332" fmla="*/ 1494583 h 6596467"/>
              <a:gd name="connsiteX333" fmla="*/ 1274689 w 6758506"/>
              <a:gd name="connsiteY333" fmla="*/ 1473472 h 6596467"/>
              <a:gd name="connsiteX334" fmla="*/ 1321118 w 6758506"/>
              <a:gd name="connsiteY334" fmla="*/ 1448141 h 6596467"/>
              <a:gd name="connsiteX335" fmla="*/ 1574367 w 6758506"/>
              <a:gd name="connsiteY335" fmla="*/ 1376366 h 6596467"/>
              <a:gd name="connsiteX336" fmla="*/ 1785406 w 6758506"/>
              <a:gd name="connsiteY336" fmla="*/ 1367923 h 6596467"/>
              <a:gd name="connsiteX337" fmla="*/ 1924695 w 6758506"/>
              <a:gd name="connsiteY337" fmla="*/ 1342592 h 6596467"/>
              <a:gd name="connsiteX338" fmla="*/ 2055541 w 6758506"/>
              <a:gd name="connsiteY338" fmla="*/ 1300371 h 6596467"/>
              <a:gd name="connsiteX339" fmla="*/ 2089307 w 6758506"/>
              <a:gd name="connsiteY339" fmla="*/ 1266595 h 6596467"/>
              <a:gd name="connsiteX340" fmla="*/ 2030215 w 6758506"/>
              <a:gd name="connsiteY340" fmla="*/ 1199045 h 6596467"/>
              <a:gd name="connsiteX341" fmla="*/ 1975345 w 6758506"/>
              <a:gd name="connsiteY341" fmla="*/ 1203265 h 6596467"/>
              <a:gd name="connsiteX342" fmla="*/ 1840279 w 6758506"/>
              <a:gd name="connsiteY342" fmla="*/ 1156823 h 6596467"/>
              <a:gd name="connsiteX343" fmla="*/ 1709433 w 6758506"/>
              <a:gd name="connsiteY343" fmla="*/ 1173711 h 6596467"/>
              <a:gd name="connsiteX344" fmla="*/ 1726316 w 6758506"/>
              <a:gd name="connsiteY344" fmla="*/ 1148380 h 6596467"/>
              <a:gd name="connsiteX345" fmla="*/ 1966902 w 6758506"/>
              <a:gd name="connsiteY345" fmla="*/ 1068163 h 6596467"/>
              <a:gd name="connsiteX346" fmla="*/ 2034435 w 6758506"/>
              <a:gd name="connsiteY346" fmla="*/ 1097716 h 6596467"/>
              <a:gd name="connsiteX347" fmla="*/ 2106190 w 6758506"/>
              <a:gd name="connsiteY347" fmla="*/ 1135715 h 6596467"/>
              <a:gd name="connsiteX348" fmla="*/ 2148397 w 6758506"/>
              <a:gd name="connsiteY348" fmla="*/ 1127270 h 6596467"/>
              <a:gd name="connsiteX349" fmla="*/ 2194827 w 6758506"/>
              <a:gd name="connsiteY349" fmla="*/ 1148380 h 6596467"/>
              <a:gd name="connsiteX350" fmla="*/ 2177944 w 6758506"/>
              <a:gd name="connsiteY350" fmla="*/ 1190599 h 6596467"/>
              <a:gd name="connsiteX351" fmla="*/ 2156840 w 6758506"/>
              <a:gd name="connsiteY351" fmla="*/ 1220153 h 6596467"/>
              <a:gd name="connsiteX352" fmla="*/ 2177944 w 6758506"/>
              <a:gd name="connsiteY352" fmla="*/ 1237041 h 6596467"/>
              <a:gd name="connsiteX353" fmla="*/ 2199047 w 6758506"/>
              <a:gd name="connsiteY353" fmla="*/ 1211710 h 6596467"/>
              <a:gd name="connsiteX354" fmla="*/ 2224373 w 6758506"/>
              <a:gd name="connsiteY354" fmla="*/ 1177934 h 6596467"/>
              <a:gd name="connsiteX355" fmla="*/ 2308789 w 6758506"/>
              <a:gd name="connsiteY355" fmla="*/ 1169489 h 6596467"/>
              <a:gd name="connsiteX356" fmla="*/ 2397426 w 6758506"/>
              <a:gd name="connsiteY356" fmla="*/ 1156823 h 6596467"/>
              <a:gd name="connsiteX357" fmla="*/ 2397426 w 6758506"/>
              <a:gd name="connsiteY357" fmla="*/ 1152603 h 6596467"/>
              <a:gd name="connsiteX358" fmla="*/ 2646454 w 6758506"/>
              <a:gd name="connsiteY358" fmla="*/ 852840 h 6596467"/>
              <a:gd name="connsiteX359" fmla="*/ 2768860 w 6758506"/>
              <a:gd name="connsiteY359" fmla="*/ 755737 h 6596467"/>
              <a:gd name="connsiteX360" fmla="*/ 2794183 w 6758506"/>
              <a:gd name="connsiteY360" fmla="*/ 721960 h 6596467"/>
              <a:gd name="connsiteX361" fmla="*/ 2887042 w 6758506"/>
              <a:gd name="connsiteY361" fmla="*/ 574190 h 6596467"/>
              <a:gd name="connsiteX362" fmla="*/ 3060095 w 6758506"/>
              <a:gd name="connsiteY362" fmla="*/ 527749 h 6596467"/>
              <a:gd name="connsiteX363" fmla="*/ 3110745 w 6758506"/>
              <a:gd name="connsiteY363" fmla="*/ 599521 h 6596467"/>
              <a:gd name="connsiteX364" fmla="*/ 3064315 w 6758506"/>
              <a:gd name="connsiteY364" fmla="*/ 835952 h 6596467"/>
              <a:gd name="connsiteX365" fmla="*/ 3060095 w 6758506"/>
              <a:gd name="connsiteY365" fmla="*/ 873951 h 6596467"/>
              <a:gd name="connsiteX366" fmla="*/ 3106525 w 6758506"/>
              <a:gd name="connsiteY366" fmla="*/ 865508 h 6596467"/>
              <a:gd name="connsiteX367" fmla="*/ 3190941 w 6758506"/>
              <a:gd name="connsiteY367" fmla="*/ 755737 h 6596467"/>
              <a:gd name="connsiteX368" fmla="*/ 3515943 w 6758506"/>
              <a:gd name="connsiteY368" fmla="*/ 350425 h 6596467"/>
              <a:gd name="connsiteX369" fmla="*/ 3583476 w 6758506"/>
              <a:gd name="connsiteY369" fmla="*/ 295538 h 6596467"/>
              <a:gd name="connsiteX370" fmla="*/ 3629905 w 6758506"/>
              <a:gd name="connsiteY370" fmla="*/ 295538 h 6596467"/>
              <a:gd name="connsiteX371" fmla="*/ 3659452 w 6758506"/>
              <a:gd name="connsiteY371" fmla="*/ 295538 h 6596467"/>
              <a:gd name="connsiteX372" fmla="*/ 3748088 w 6758506"/>
              <a:gd name="connsiteY372" fmla="*/ 333537 h 6596467"/>
              <a:gd name="connsiteX373" fmla="*/ 3756531 w 6758506"/>
              <a:gd name="connsiteY373" fmla="*/ 346202 h 6596467"/>
              <a:gd name="connsiteX374" fmla="*/ 3781854 w 6758506"/>
              <a:gd name="connsiteY374" fmla="*/ 485530 h 6596467"/>
              <a:gd name="connsiteX375" fmla="*/ 3769194 w 6758506"/>
              <a:gd name="connsiteY375" fmla="*/ 510861 h 6596467"/>
              <a:gd name="connsiteX376" fmla="*/ 3828284 w 6758506"/>
              <a:gd name="connsiteY376" fmla="*/ 603744 h 6596467"/>
              <a:gd name="connsiteX377" fmla="*/ 3836727 w 6758506"/>
              <a:gd name="connsiteY377" fmla="*/ 599521 h 6596467"/>
              <a:gd name="connsiteX378" fmla="*/ 3946467 w 6758506"/>
              <a:gd name="connsiteY378" fmla="*/ 489750 h 6596467"/>
              <a:gd name="connsiteX379" fmla="*/ 4026663 w 6758506"/>
              <a:gd name="connsiteY379" fmla="*/ 413755 h 6596467"/>
              <a:gd name="connsiteX380" fmla="*/ 3988676 w 6758506"/>
              <a:gd name="connsiteY380" fmla="*/ 291318 h 6596467"/>
              <a:gd name="connsiteX381" fmla="*/ 4009779 w 6758506"/>
              <a:gd name="connsiteY381" fmla="*/ 274430 h 6596467"/>
              <a:gd name="connsiteX382" fmla="*/ 4014000 w 6758506"/>
              <a:gd name="connsiteY382" fmla="*/ 299761 h 6596467"/>
              <a:gd name="connsiteX383" fmla="*/ 4014000 w 6758506"/>
              <a:gd name="connsiteY383" fmla="*/ 341982 h 6596467"/>
              <a:gd name="connsiteX384" fmla="*/ 4039326 w 6758506"/>
              <a:gd name="connsiteY384" fmla="*/ 312429 h 6596467"/>
              <a:gd name="connsiteX385" fmla="*/ 4064649 w 6758506"/>
              <a:gd name="connsiteY385" fmla="*/ 173101 h 6596467"/>
              <a:gd name="connsiteX386" fmla="*/ 4161729 w 6758506"/>
              <a:gd name="connsiteY386" fmla="*/ 71775 h 6596467"/>
              <a:gd name="connsiteX387" fmla="*/ 4191275 w 6758506"/>
              <a:gd name="connsiteY387" fmla="*/ 50664 h 6596467"/>
              <a:gd name="connsiteX388" fmla="*/ 4271471 w 6758506"/>
              <a:gd name="connsiteY388" fmla="*/ 0 h 65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6758506" h="6596467">
                <a:moveTo>
                  <a:pt x="4271471" y="0"/>
                </a:moveTo>
                <a:cubicBezTo>
                  <a:pt x="4292575" y="0"/>
                  <a:pt x="4355887" y="88663"/>
                  <a:pt x="4351667" y="113994"/>
                </a:cubicBezTo>
                <a:cubicBezTo>
                  <a:pt x="4326341" y="215323"/>
                  <a:pt x="4301017" y="316649"/>
                  <a:pt x="4275691" y="417977"/>
                </a:cubicBezTo>
                <a:cubicBezTo>
                  <a:pt x="4267251" y="443308"/>
                  <a:pt x="4250368" y="460196"/>
                  <a:pt x="4225042" y="451753"/>
                </a:cubicBezTo>
                <a:cubicBezTo>
                  <a:pt x="4195495" y="443308"/>
                  <a:pt x="4208158" y="417977"/>
                  <a:pt x="4212379" y="396867"/>
                </a:cubicBezTo>
                <a:cubicBezTo>
                  <a:pt x="4212379" y="379978"/>
                  <a:pt x="4225042" y="363090"/>
                  <a:pt x="4220821" y="337759"/>
                </a:cubicBezTo>
                <a:cubicBezTo>
                  <a:pt x="4153288" y="401089"/>
                  <a:pt x="4127962" y="472862"/>
                  <a:pt x="4106859" y="557302"/>
                </a:cubicBezTo>
                <a:cubicBezTo>
                  <a:pt x="4149066" y="540414"/>
                  <a:pt x="4153288" y="510861"/>
                  <a:pt x="4165949" y="481307"/>
                </a:cubicBezTo>
                <a:cubicBezTo>
                  <a:pt x="4170172" y="468641"/>
                  <a:pt x="4178612" y="460196"/>
                  <a:pt x="4195495" y="464419"/>
                </a:cubicBezTo>
                <a:cubicBezTo>
                  <a:pt x="4212379" y="468641"/>
                  <a:pt x="4225042" y="477084"/>
                  <a:pt x="4229262" y="493972"/>
                </a:cubicBezTo>
                <a:cubicBezTo>
                  <a:pt x="4233484" y="515083"/>
                  <a:pt x="4220821" y="515083"/>
                  <a:pt x="4208158" y="515083"/>
                </a:cubicBezTo>
                <a:cubicBezTo>
                  <a:pt x="4182832" y="523526"/>
                  <a:pt x="4182832" y="536191"/>
                  <a:pt x="4191275" y="553079"/>
                </a:cubicBezTo>
                <a:cubicBezTo>
                  <a:pt x="4216601" y="586856"/>
                  <a:pt x="4203938" y="616409"/>
                  <a:pt x="4195495" y="650185"/>
                </a:cubicBezTo>
                <a:cubicBezTo>
                  <a:pt x="4191275" y="671296"/>
                  <a:pt x="4182832" y="675519"/>
                  <a:pt x="4161729" y="667074"/>
                </a:cubicBezTo>
                <a:cubicBezTo>
                  <a:pt x="4140625" y="658631"/>
                  <a:pt x="4140625" y="688184"/>
                  <a:pt x="4140625" y="688184"/>
                </a:cubicBezTo>
                <a:cubicBezTo>
                  <a:pt x="4191275" y="709292"/>
                  <a:pt x="4170172" y="759957"/>
                  <a:pt x="4187055" y="789510"/>
                </a:cubicBezTo>
                <a:cubicBezTo>
                  <a:pt x="4191275" y="793733"/>
                  <a:pt x="4191275" y="793733"/>
                  <a:pt x="4195495" y="793733"/>
                </a:cubicBezTo>
                <a:cubicBezTo>
                  <a:pt x="4220821" y="781068"/>
                  <a:pt x="4195495" y="764179"/>
                  <a:pt x="4199718" y="747291"/>
                </a:cubicBezTo>
                <a:cubicBezTo>
                  <a:pt x="4199718" y="730403"/>
                  <a:pt x="4208158" y="721960"/>
                  <a:pt x="4220821" y="721960"/>
                </a:cubicBezTo>
                <a:cubicBezTo>
                  <a:pt x="4233484" y="721960"/>
                  <a:pt x="4237705" y="730403"/>
                  <a:pt x="4237705" y="743069"/>
                </a:cubicBezTo>
                <a:cubicBezTo>
                  <a:pt x="4246145" y="793733"/>
                  <a:pt x="4225042" y="840175"/>
                  <a:pt x="4220821" y="903504"/>
                </a:cubicBezTo>
                <a:cubicBezTo>
                  <a:pt x="4258808" y="857063"/>
                  <a:pt x="4288354" y="823286"/>
                  <a:pt x="4330561" y="810621"/>
                </a:cubicBezTo>
                <a:cubicBezTo>
                  <a:pt x="4339004" y="806398"/>
                  <a:pt x="4343224" y="793733"/>
                  <a:pt x="4339004" y="785290"/>
                </a:cubicBezTo>
                <a:cubicBezTo>
                  <a:pt x="4326341" y="734626"/>
                  <a:pt x="4364328" y="709292"/>
                  <a:pt x="4385434" y="675519"/>
                </a:cubicBezTo>
                <a:cubicBezTo>
                  <a:pt x="4423420" y="599521"/>
                  <a:pt x="4512057" y="595301"/>
                  <a:pt x="4562707" y="531971"/>
                </a:cubicBezTo>
                <a:cubicBezTo>
                  <a:pt x="4579589" y="506638"/>
                  <a:pt x="4609136" y="515083"/>
                  <a:pt x="4626019" y="548859"/>
                </a:cubicBezTo>
                <a:cubicBezTo>
                  <a:pt x="4651345" y="599521"/>
                  <a:pt x="4693552" y="641743"/>
                  <a:pt x="4672449" y="709292"/>
                </a:cubicBezTo>
                <a:cubicBezTo>
                  <a:pt x="4668229" y="734626"/>
                  <a:pt x="4693552" y="759957"/>
                  <a:pt x="4710435" y="781068"/>
                </a:cubicBezTo>
                <a:cubicBezTo>
                  <a:pt x="4739981" y="814844"/>
                  <a:pt x="4744202" y="844397"/>
                  <a:pt x="4718878" y="882396"/>
                </a:cubicBezTo>
                <a:cubicBezTo>
                  <a:pt x="4706215" y="907727"/>
                  <a:pt x="4685111" y="941503"/>
                  <a:pt x="4710435" y="962611"/>
                </a:cubicBezTo>
                <a:cubicBezTo>
                  <a:pt x="4744202" y="987945"/>
                  <a:pt x="4773748" y="966834"/>
                  <a:pt x="4799074" y="941503"/>
                </a:cubicBezTo>
                <a:cubicBezTo>
                  <a:pt x="4862385" y="886616"/>
                  <a:pt x="4925697" y="831732"/>
                  <a:pt x="4997451" y="793733"/>
                </a:cubicBezTo>
                <a:cubicBezTo>
                  <a:pt x="5022777" y="781068"/>
                  <a:pt x="5039660" y="781068"/>
                  <a:pt x="5048100" y="810621"/>
                </a:cubicBezTo>
                <a:cubicBezTo>
                  <a:pt x="5048100" y="823286"/>
                  <a:pt x="5052323" y="831732"/>
                  <a:pt x="5064983" y="835952"/>
                </a:cubicBezTo>
                <a:cubicBezTo>
                  <a:pt x="5124076" y="861285"/>
                  <a:pt x="5128296" y="924615"/>
                  <a:pt x="5073427" y="954169"/>
                </a:cubicBezTo>
                <a:cubicBezTo>
                  <a:pt x="5010113" y="987945"/>
                  <a:pt x="4959464" y="1042829"/>
                  <a:pt x="4887711" y="1063940"/>
                </a:cubicBezTo>
                <a:cubicBezTo>
                  <a:pt x="4870827" y="1068163"/>
                  <a:pt x="4862385" y="1080828"/>
                  <a:pt x="4862385" y="1101939"/>
                </a:cubicBezTo>
                <a:cubicBezTo>
                  <a:pt x="4858165" y="1139935"/>
                  <a:pt x="4824398" y="1152603"/>
                  <a:pt x="4790631" y="1131492"/>
                </a:cubicBezTo>
                <a:cubicBezTo>
                  <a:pt x="4777969" y="1127270"/>
                  <a:pt x="4765305" y="1118827"/>
                  <a:pt x="4756865" y="1131492"/>
                </a:cubicBezTo>
                <a:cubicBezTo>
                  <a:pt x="4744202" y="1144158"/>
                  <a:pt x="4752645" y="1152603"/>
                  <a:pt x="4761085" y="1161046"/>
                </a:cubicBezTo>
                <a:cubicBezTo>
                  <a:pt x="4782189" y="1177934"/>
                  <a:pt x="4777969" y="1190599"/>
                  <a:pt x="4756865" y="1199045"/>
                </a:cubicBezTo>
                <a:cubicBezTo>
                  <a:pt x="4710435" y="1224376"/>
                  <a:pt x="4756865" y="1224376"/>
                  <a:pt x="4765305" y="1237041"/>
                </a:cubicBezTo>
                <a:cubicBezTo>
                  <a:pt x="4739981" y="1258152"/>
                  <a:pt x="4710435" y="1270817"/>
                  <a:pt x="4697772" y="1304593"/>
                </a:cubicBezTo>
                <a:cubicBezTo>
                  <a:pt x="4693552" y="1321481"/>
                  <a:pt x="4668229" y="1342592"/>
                  <a:pt x="4693552" y="1359480"/>
                </a:cubicBezTo>
                <a:cubicBezTo>
                  <a:pt x="4714655" y="1376366"/>
                  <a:pt x="4748422" y="1393254"/>
                  <a:pt x="4773748" y="1372146"/>
                </a:cubicBezTo>
                <a:cubicBezTo>
                  <a:pt x="4803295" y="1342592"/>
                  <a:pt x="4853944" y="1329924"/>
                  <a:pt x="4866607" y="1308816"/>
                </a:cubicBezTo>
                <a:cubicBezTo>
                  <a:pt x="4896151" y="1245486"/>
                  <a:pt x="4959464" y="1228598"/>
                  <a:pt x="4997451" y="1177934"/>
                </a:cubicBezTo>
                <a:cubicBezTo>
                  <a:pt x="5043880" y="1114604"/>
                  <a:pt x="5124076" y="1089273"/>
                  <a:pt x="5170505" y="1025944"/>
                </a:cubicBezTo>
                <a:cubicBezTo>
                  <a:pt x="5178946" y="1017498"/>
                  <a:pt x="5195829" y="1017498"/>
                  <a:pt x="5208493" y="1017498"/>
                </a:cubicBezTo>
                <a:cubicBezTo>
                  <a:pt x="5229595" y="1013276"/>
                  <a:pt x="5259142" y="1017498"/>
                  <a:pt x="5242259" y="979500"/>
                </a:cubicBezTo>
                <a:cubicBezTo>
                  <a:pt x="5238039" y="966834"/>
                  <a:pt x="5250701" y="958391"/>
                  <a:pt x="5259142" y="954169"/>
                </a:cubicBezTo>
                <a:cubicBezTo>
                  <a:pt x="5343558" y="933058"/>
                  <a:pt x="5377325" y="852840"/>
                  <a:pt x="5440637" y="810621"/>
                </a:cubicBezTo>
                <a:cubicBezTo>
                  <a:pt x="5529274" y="747291"/>
                  <a:pt x="5584147" y="637520"/>
                  <a:pt x="5693886" y="595301"/>
                </a:cubicBezTo>
                <a:cubicBezTo>
                  <a:pt x="5710769" y="591078"/>
                  <a:pt x="5723433" y="578413"/>
                  <a:pt x="5740315" y="565745"/>
                </a:cubicBezTo>
                <a:cubicBezTo>
                  <a:pt x="5757199" y="582633"/>
                  <a:pt x="5757199" y="603744"/>
                  <a:pt x="5778303" y="620632"/>
                </a:cubicBezTo>
                <a:cubicBezTo>
                  <a:pt x="5816291" y="645963"/>
                  <a:pt x="5824732" y="709292"/>
                  <a:pt x="5795185" y="751514"/>
                </a:cubicBezTo>
                <a:cubicBezTo>
                  <a:pt x="5769862" y="781068"/>
                  <a:pt x="5731873" y="802178"/>
                  <a:pt x="5731873" y="848620"/>
                </a:cubicBezTo>
                <a:cubicBezTo>
                  <a:pt x="5731873" y="865508"/>
                  <a:pt x="5710769" y="865508"/>
                  <a:pt x="5698107" y="869728"/>
                </a:cubicBezTo>
                <a:cubicBezTo>
                  <a:pt x="5660119" y="873951"/>
                  <a:pt x="5634796" y="899282"/>
                  <a:pt x="5609470" y="924615"/>
                </a:cubicBezTo>
                <a:cubicBezTo>
                  <a:pt x="5588367" y="945726"/>
                  <a:pt x="5579923" y="958391"/>
                  <a:pt x="5605249" y="979500"/>
                </a:cubicBezTo>
                <a:cubicBezTo>
                  <a:pt x="5613690" y="987945"/>
                  <a:pt x="5617913" y="1000610"/>
                  <a:pt x="5609470" y="1009055"/>
                </a:cubicBezTo>
                <a:cubicBezTo>
                  <a:pt x="5596807" y="1025944"/>
                  <a:pt x="5584147" y="1013276"/>
                  <a:pt x="5575703" y="1004833"/>
                </a:cubicBezTo>
                <a:cubicBezTo>
                  <a:pt x="5541937" y="979500"/>
                  <a:pt x="5525053" y="996388"/>
                  <a:pt x="5512391" y="1025944"/>
                </a:cubicBezTo>
                <a:cubicBezTo>
                  <a:pt x="5474404" y="1101939"/>
                  <a:pt x="5432195" y="1173711"/>
                  <a:pt x="5373105" y="1232818"/>
                </a:cubicBezTo>
                <a:cubicBezTo>
                  <a:pt x="5347779" y="1262374"/>
                  <a:pt x="5373105" y="1313036"/>
                  <a:pt x="5322455" y="1329924"/>
                </a:cubicBezTo>
                <a:cubicBezTo>
                  <a:pt x="5318235" y="1329924"/>
                  <a:pt x="5326675" y="1346812"/>
                  <a:pt x="5330895" y="1351035"/>
                </a:cubicBezTo>
                <a:cubicBezTo>
                  <a:pt x="5347779" y="1367923"/>
                  <a:pt x="5364661" y="1367923"/>
                  <a:pt x="5381545" y="1359480"/>
                </a:cubicBezTo>
                <a:cubicBezTo>
                  <a:pt x="5394208" y="1355258"/>
                  <a:pt x="5415311" y="1346812"/>
                  <a:pt x="5402651" y="1329924"/>
                </a:cubicBezTo>
                <a:cubicBezTo>
                  <a:pt x="5389987" y="1300371"/>
                  <a:pt x="5411091" y="1291928"/>
                  <a:pt x="5427975" y="1275040"/>
                </a:cubicBezTo>
                <a:cubicBezTo>
                  <a:pt x="5487067" y="1228598"/>
                  <a:pt x="5558820" y="1199045"/>
                  <a:pt x="5601029" y="1131492"/>
                </a:cubicBezTo>
                <a:cubicBezTo>
                  <a:pt x="5613690" y="1110382"/>
                  <a:pt x="5630573" y="1118827"/>
                  <a:pt x="5647457" y="1123047"/>
                </a:cubicBezTo>
                <a:cubicBezTo>
                  <a:pt x="5681223" y="1139935"/>
                  <a:pt x="5702329" y="1127270"/>
                  <a:pt x="5723433" y="1097716"/>
                </a:cubicBezTo>
                <a:cubicBezTo>
                  <a:pt x="5757199" y="1051275"/>
                  <a:pt x="5786745" y="1051275"/>
                  <a:pt x="5820511" y="1101939"/>
                </a:cubicBezTo>
                <a:cubicBezTo>
                  <a:pt x="5837395" y="1123047"/>
                  <a:pt x="5841615" y="1106159"/>
                  <a:pt x="5850058" y="1101939"/>
                </a:cubicBezTo>
                <a:cubicBezTo>
                  <a:pt x="5892265" y="1068163"/>
                  <a:pt x="5934474" y="1034386"/>
                  <a:pt x="5972461" y="996388"/>
                </a:cubicBezTo>
                <a:cubicBezTo>
                  <a:pt x="6052657" y="920392"/>
                  <a:pt x="6145513" y="857063"/>
                  <a:pt x="6213047" y="768402"/>
                </a:cubicBezTo>
                <a:cubicBezTo>
                  <a:pt x="6255256" y="705072"/>
                  <a:pt x="6327009" y="667074"/>
                  <a:pt x="6390322" y="620632"/>
                </a:cubicBezTo>
                <a:cubicBezTo>
                  <a:pt x="6411425" y="603744"/>
                  <a:pt x="6419868" y="595301"/>
                  <a:pt x="6424089" y="569968"/>
                </a:cubicBezTo>
                <a:cubicBezTo>
                  <a:pt x="6432531" y="544637"/>
                  <a:pt x="6432531" y="493972"/>
                  <a:pt x="6487401" y="527749"/>
                </a:cubicBezTo>
                <a:cubicBezTo>
                  <a:pt x="6500064" y="536191"/>
                  <a:pt x="6516947" y="523526"/>
                  <a:pt x="6512725" y="510861"/>
                </a:cubicBezTo>
                <a:cubicBezTo>
                  <a:pt x="6491621" y="451753"/>
                  <a:pt x="6542271" y="439086"/>
                  <a:pt x="6567597" y="409532"/>
                </a:cubicBezTo>
                <a:cubicBezTo>
                  <a:pt x="6588701" y="388424"/>
                  <a:pt x="6609804" y="371536"/>
                  <a:pt x="6630910" y="354648"/>
                </a:cubicBezTo>
                <a:cubicBezTo>
                  <a:pt x="6673117" y="329314"/>
                  <a:pt x="6690000" y="337759"/>
                  <a:pt x="6694221" y="384201"/>
                </a:cubicBezTo>
                <a:cubicBezTo>
                  <a:pt x="6698443" y="396867"/>
                  <a:pt x="6694221" y="405312"/>
                  <a:pt x="6706883" y="413755"/>
                </a:cubicBezTo>
                <a:cubicBezTo>
                  <a:pt x="6753313" y="434865"/>
                  <a:pt x="6774417" y="477084"/>
                  <a:pt x="6744870" y="519303"/>
                </a:cubicBezTo>
                <a:cubicBezTo>
                  <a:pt x="6698443" y="595301"/>
                  <a:pt x="6652013" y="671296"/>
                  <a:pt x="6576037" y="721960"/>
                </a:cubicBezTo>
                <a:cubicBezTo>
                  <a:pt x="6554934" y="734626"/>
                  <a:pt x="6533831" y="747291"/>
                  <a:pt x="6525388" y="768402"/>
                </a:cubicBezTo>
                <a:cubicBezTo>
                  <a:pt x="6483181" y="865508"/>
                  <a:pt x="6411425" y="945726"/>
                  <a:pt x="6343893" y="1021721"/>
                </a:cubicBezTo>
                <a:cubicBezTo>
                  <a:pt x="6305905" y="1059717"/>
                  <a:pt x="6272139" y="1101939"/>
                  <a:pt x="6293243" y="1165269"/>
                </a:cubicBezTo>
                <a:cubicBezTo>
                  <a:pt x="6297463" y="1186377"/>
                  <a:pt x="6284802" y="1207488"/>
                  <a:pt x="6267919" y="1224376"/>
                </a:cubicBezTo>
                <a:cubicBezTo>
                  <a:pt x="6259476" y="1228598"/>
                  <a:pt x="6255256" y="1237041"/>
                  <a:pt x="6263697" y="1245486"/>
                </a:cubicBezTo>
                <a:cubicBezTo>
                  <a:pt x="6272139" y="1249707"/>
                  <a:pt x="6280579" y="1249707"/>
                  <a:pt x="6284802" y="1245486"/>
                </a:cubicBezTo>
                <a:cubicBezTo>
                  <a:pt x="6331229" y="1194822"/>
                  <a:pt x="6373439" y="1144158"/>
                  <a:pt x="6436751" y="1110382"/>
                </a:cubicBezTo>
                <a:cubicBezTo>
                  <a:pt x="6462075" y="1004833"/>
                  <a:pt x="6567597" y="958391"/>
                  <a:pt x="6618247" y="869728"/>
                </a:cubicBezTo>
                <a:cubicBezTo>
                  <a:pt x="6622467" y="865508"/>
                  <a:pt x="6622467" y="861285"/>
                  <a:pt x="6626687" y="857063"/>
                </a:cubicBezTo>
                <a:cubicBezTo>
                  <a:pt x="6647793" y="844397"/>
                  <a:pt x="6660454" y="806398"/>
                  <a:pt x="6694221" y="827509"/>
                </a:cubicBezTo>
                <a:cubicBezTo>
                  <a:pt x="6727987" y="848620"/>
                  <a:pt x="6706883" y="878173"/>
                  <a:pt x="6698443" y="903504"/>
                </a:cubicBezTo>
                <a:cubicBezTo>
                  <a:pt x="6690000" y="941503"/>
                  <a:pt x="6668897" y="975279"/>
                  <a:pt x="6639351" y="1000610"/>
                </a:cubicBezTo>
                <a:cubicBezTo>
                  <a:pt x="6580258" y="1068163"/>
                  <a:pt x="6546491" y="1152603"/>
                  <a:pt x="6491621" y="1220153"/>
                </a:cubicBezTo>
                <a:cubicBezTo>
                  <a:pt x="6474738" y="1241264"/>
                  <a:pt x="6500064" y="1270817"/>
                  <a:pt x="6487401" y="1300371"/>
                </a:cubicBezTo>
                <a:cubicBezTo>
                  <a:pt x="6478959" y="1329924"/>
                  <a:pt x="6478959" y="1359480"/>
                  <a:pt x="6525388" y="1367923"/>
                </a:cubicBezTo>
                <a:cubicBezTo>
                  <a:pt x="6550714" y="1372146"/>
                  <a:pt x="6542271" y="1401699"/>
                  <a:pt x="6533831" y="1422810"/>
                </a:cubicBezTo>
                <a:cubicBezTo>
                  <a:pt x="6525388" y="1439696"/>
                  <a:pt x="6512725" y="1448141"/>
                  <a:pt x="6495841" y="1435475"/>
                </a:cubicBezTo>
                <a:cubicBezTo>
                  <a:pt x="6487401" y="1427030"/>
                  <a:pt x="6474738" y="1414365"/>
                  <a:pt x="6457855" y="1431253"/>
                </a:cubicBezTo>
                <a:cubicBezTo>
                  <a:pt x="6462075" y="1431253"/>
                  <a:pt x="6466297" y="1439696"/>
                  <a:pt x="6466297" y="1439696"/>
                </a:cubicBezTo>
                <a:cubicBezTo>
                  <a:pt x="6529608" y="1490360"/>
                  <a:pt x="6525388" y="1524136"/>
                  <a:pt x="6457855" y="1557912"/>
                </a:cubicBezTo>
                <a:cubicBezTo>
                  <a:pt x="6436751" y="1570578"/>
                  <a:pt x="6398765" y="1562135"/>
                  <a:pt x="6394542" y="1587466"/>
                </a:cubicBezTo>
                <a:cubicBezTo>
                  <a:pt x="6386101" y="1638130"/>
                  <a:pt x="6360775" y="1688794"/>
                  <a:pt x="6369219" y="1739458"/>
                </a:cubicBezTo>
                <a:cubicBezTo>
                  <a:pt x="6373439" y="1760567"/>
                  <a:pt x="6381881" y="1777455"/>
                  <a:pt x="6364998" y="1794343"/>
                </a:cubicBezTo>
                <a:cubicBezTo>
                  <a:pt x="6339672" y="1823897"/>
                  <a:pt x="6369219" y="1832342"/>
                  <a:pt x="6386101" y="1836562"/>
                </a:cubicBezTo>
                <a:cubicBezTo>
                  <a:pt x="6415648" y="1845007"/>
                  <a:pt x="6457855" y="1790120"/>
                  <a:pt x="6449415" y="1760567"/>
                </a:cubicBezTo>
                <a:cubicBezTo>
                  <a:pt x="6440971" y="1739458"/>
                  <a:pt x="6440971" y="1726791"/>
                  <a:pt x="6457855" y="1709903"/>
                </a:cubicBezTo>
                <a:cubicBezTo>
                  <a:pt x="6474738" y="1693015"/>
                  <a:pt x="6512725" y="1671906"/>
                  <a:pt x="6462075" y="1650796"/>
                </a:cubicBezTo>
                <a:cubicBezTo>
                  <a:pt x="6453635" y="1646573"/>
                  <a:pt x="6457855" y="1638130"/>
                  <a:pt x="6462075" y="1629685"/>
                </a:cubicBezTo>
                <a:cubicBezTo>
                  <a:pt x="6495841" y="1608577"/>
                  <a:pt x="6516947" y="1650796"/>
                  <a:pt x="6550714" y="1646573"/>
                </a:cubicBezTo>
                <a:cubicBezTo>
                  <a:pt x="6567597" y="1646573"/>
                  <a:pt x="6554934" y="1667684"/>
                  <a:pt x="6550714" y="1684572"/>
                </a:cubicBezTo>
                <a:cubicBezTo>
                  <a:pt x="6542271" y="1718348"/>
                  <a:pt x="6508505" y="1747901"/>
                  <a:pt x="6529608" y="1785900"/>
                </a:cubicBezTo>
                <a:cubicBezTo>
                  <a:pt x="6533831" y="1790120"/>
                  <a:pt x="6529608" y="1798566"/>
                  <a:pt x="6525388" y="1802788"/>
                </a:cubicBezTo>
                <a:cubicBezTo>
                  <a:pt x="6453635" y="1849230"/>
                  <a:pt x="6478959" y="1946336"/>
                  <a:pt x="6428309" y="2001220"/>
                </a:cubicBezTo>
                <a:cubicBezTo>
                  <a:pt x="6415648" y="2013886"/>
                  <a:pt x="6411425" y="2030774"/>
                  <a:pt x="6398765" y="2043439"/>
                </a:cubicBezTo>
                <a:cubicBezTo>
                  <a:pt x="6356555" y="2077216"/>
                  <a:pt x="6335452" y="2119437"/>
                  <a:pt x="6314346" y="2165879"/>
                </a:cubicBezTo>
                <a:cubicBezTo>
                  <a:pt x="6310126" y="2178544"/>
                  <a:pt x="6301685" y="2186987"/>
                  <a:pt x="6297463" y="2199655"/>
                </a:cubicBezTo>
                <a:cubicBezTo>
                  <a:pt x="6297463" y="2229208"/>
                  <a:pt x="6208827" y="2216543"/>
                  <a:pt x="6263697" y="2275650"/>
                </a:cubicBezTo>
                <a:cubicBezTo>
                  <a:pt x="6284802" y="2300981"/>
                  <a:pt x="6280579" y="2338980"/>
                  <a:pt x="6314346" y="2368533"/>
                </a:cubicBezTo>
                <a:cubicBezTo>
                  <a:pt x="6352335" y="2402310"/>
                  <a:pt x="6360775" y="2452974"/>
                  <a:pt x="6331229" y="2499415"/>
                </a:cubicBezTo>
                <a:cubicBezTo>
                  <a:pt x="6251035" y="2626075"/>
                  <a:pt x="6175060" y="2756954"/>
                  <a:pt x="6073761" y="2870948"/>
                </a:cubicBezTo>
                <a:cubicBezTo>
                  <a:pt x="6039994" y="2908947"/>
                  <a:pt x="6002007" y="2946946"/>
                  <a:pt x="5972461" y="2989165"/>
                </a:cubicBezTo>
                <a:cubicBezTo>
                  <a:pt x="5951357" y="3022941"/>
                  <a:pt x="5904928" y="3039829"/>
                  <a:pt x="5871161" y="3060938"/>
                </a:cubicBezTo>
                <a:cubicBezTo>
                  <a:pt x="5854278" y="3069383"/>
                  <a:pt x="5841615" y="3082048"/>
                  <a:pt x="5837395" y="3103159"/>
                </a:cubicBezTo>
                <a:cubicBezTo>
                  <a:pt x="5807849" y="3179154"/>
                  <a:pt x="5769862" y="3246707"/>
                  <a:pt x="5719213" y="3322702"/>
                </a:cubicBezTo>
                <a:cubicBezTo>
                  <a:pt x="5752979" y="3326924"/>
                  <a:pt x="5782525" y="3335367"/>
                  <a:pt x="5812069" y="3339590"/>
                </a:cubicBezTo>
                <a:cubicBezTo>
                  <a:pt x="5828952" y="3343812"/>
                  <a:pt x="5845835" y="3339590"/>
                  <a:pt x="5850058" y="3326924"/>
                </a:cubicBezTo>
                <a:cubicBezTo>
                  <a:pt x="5866941" y="3259372"/>
                  <a:pt x="5959798" y="3229818"/>
                  <a:pt x="5947135" y="3145378"/>
                </a:cubicBezTo>
                <a:cubicBezTo>
                  <a:pt x="5989344" y="3124267"/>
                  <a:pt x="5964018" y="3031384"/>
                  <a:pt x="6052657" y="3044049"/>
                </a:cubicBezTo>
                <a:cubicBezTo>
                  <a:pt x="6077981" y="3048272"/>
                  <a:pt x="6082203" y="3006053"/>
                  <a:pt x="6103307" y="2989165"/>
                </a:cubicBezTo>
                <a:cubicBezTo>
                  <a:pt x="6187723" y="2921613"/>
                  <a:pt x="6229930" y="2828730"/>
                  <a:pt x="6246813" y="2723181"/>
                </a:cubicBezTo>
                <a:cubicBezTo>
                  <a:pt x="6255256" y="2689405"/>
                  <a:pt x="6272139" y="2672516"/>
                  <a:pt x="6305905" y="2672516"/>
                </a:cubicBezTo>
                <a:cubicBezTo>
                  <a:pt x="6331229" y="2723181"/>
                  <a:pt x="6318569" y="2769622"/>
                  <a:pt x="6289023" y="2820287"/>
                </a:cubicBezTo>
                <a:cubicBezTo>
                  <a:pt x="6251035" y="2879394"/>
                  <a:pt x="6242593" y="2955389"/>
                  <a:pt x="6221489" y="3022941"/>
                </a:cubicBezTo>
                <a:cubicBezTo>
                  <a:pt x="6208827" y="3073605"/>
                  <a:pt x="6187723" y="3111602"/>
                  <a:pt x="6141293" y="3141155"/>
                </a:cubicBezTo>
                <a:cubicBezTo>
                  <a:pt x="6082203" y="3179154"/>
                  <a:pt x="6061097" y="3255149"/>
                  <a:pt x="6006227" y="3301591"/>
                </a:cubicBezTo>
                <a:cubicBezTo>
                  <a:pt x="6002007" y="3310036"/>
                  <a:pt x="5997785" y="3322702"/>
                  <a:pt x="5989344" y="3322702"/>
                </a:cubicBezTo>
                <a:cubicBezTo>
                  <a:pt x="5926031" y="3326924"/>
                  <a:pt x="5926031" y="3386031"/>
                  <a:pt x="5904928" y="3424028"/>
                </a:cubicBezTo>
                <a:cubicBezTo>
                  <a:pt x="5879602" y="3466249"/>
                  <a:pt x="5841615" y="3495803"/>
                  <a:pt x="5803629" y="3525356"/>
                </a:cubicBezTo>
                <a:cubicBezTo>
                  <a:pt x="5795185" y="3529579"/>
                  <a:pt x="5795185" y="3538022"/>
                  <a:pt x="5799409" y="3546467"/>
                </a:cubicBezTo>
                <a:cubicBezTo>
                  <a:pt x="5799409" y="3576020"/>
                  <a:pt x="5769862" y="3580243"/>
                  <a:pt x="5765642" y="3567575"/>
                </a:cubicBezTo>
                <a:cubicBezTo>
                  <a:pt x="5744536" y="3529579"/>
                  <a:pt x="5727653" y="3554910"/>
                  <a:pt x="5710769" y="3567575"/>
                </a:cubicBezTo>
                <a:cubicBezTo>
                  <a:pt x="5681223" y="3592909"/>
                  <a:pt x="5664340" y="3635128"/>
                  <a:pt x="5622133" y="3647793"/>
                </a:cubicBezTo>
                <a:cubicBezTo>
                  <a:pt x="5609470" y="3652016"/>
                  <a:pt x="5605249" y="3668904"/>
                  <a:pt x="5609470" y="3681569"/>
                </a:cubicBezTo>
                <a:cubicBezTo>
                  <a:pt x="5622133" y="3715345"/>
                  <a:pt x="5601029" y="3728011"/>
                  <a:pt x="5571483" y="3740679"/>
                </a:cubicBezTo>
                <a:cubicBezTo>
                  <a:pt x="5554600" y="3753344"/>
                  <a:pt x="5508171" y="3732233"/>
                  <a:pt x="5516613" y="3787120"/>
                </a:cubicBezTo>
                <a:cubicBezTo>
                  <a:pt x="5520833" y="3808229"/>
                  <a:pt x="5478624" y="3833562"/>
                  <a:pt x="5516613" y="3863116"/>
                </a:cubicBezTo>
                <a:cubicBezTo>
                  <a:pt x="5529274" y="3871558"/>
                  <a:pt x="5512391" y="3888446"/>
                  <a:pt x="5503951" y="3896892"/>
                </a:cubicBezTo>
                <a:cubicBezTo>
                  <a:pt x="5478624" y="3918000"/>
                  <a:pt x="5444857" y="3926445"/>
                  <a:pt x="5436417" y="3968664"/>
                </a:cubicBezTo>
                <a:cubicBezTo>
                  <a:pt x="5432195" y="3985552"/>
                  <a:pt x="5415311" y="3977110"/>
                  <a:pt x="5402651" y="3968664"/>
                </a:cubicBezTo>
                <a:cubicBezTo>
                  <a:pt x="5373105" y="3947554"/>
                  <a:pt x="5339338" y="3926445"/>
                  <a:pt x="5309791" y="3905335"/>
                </a:cubicBezTo>
                <a:cubicBezTo>
                  <a:pt x="5292909" y="3892669"/>
                  <a:pt x="5276025" y="3880004"/>
                  <a:pt x="5259142" y="3888446"/>
                </a:cubicBezTo>
                <a:cubicBezTo>
                  <a:pt x="5238039" y="3896892"/>
                  <a:pt x="5242259" y="3913780"/>
                  <a:pt x="5242259" y="3930668"/>
                </a:cubicBezTo>
                <a:cubicBezTo>
                  <a:pt x="5246479" y="3960221"/>
                  <a:pt x="5233819" y="3968664"/>
                  <a:pt x="5208493" y="3981330"/>
                </a:cubicBezTo>
                <a:cubicBezTo>
                  <a:pt x="5128296" y="4019329"/>
                  <a:pt x="5064983" y="4082658"/>
                  <a:pt x="5026997" y="4162876"/>
                </a:cubicBezTo>
                <a:cubicBezTo>
                  <a:pt x="5010113" y="4196652"/>
                  <a:pt x="4984790" y="4221983"/>
                  <a:pt x="4955243" y="4243094"/>
                </a:cubicBezTo>
                <a:cubicBezTo>
                  <a:pt x="4917257" y="4272648"/>
                  <a:pt x="4883491" y="4314867"/>
                  <a:pt x="4845501" y="4331755"/>
                </a:cubicBezTo>
                <a:cubicBezTo>
                  <a:pt x="4782189" y="4357088"/>
                  <a:pt x="4752645" y="4416195"/>
                  <a:pt x="4701995" y="4449971"/>
                </a:cubicBezTo>
                <a:cubicBezTo>
                  <a:pt x="4676669" y="4466859"/>
                  <a:pt x="4659785" y="4487968"/>
                  <a:pt x="4642903" y="4513301"/>
                </a:cubicBezTo>
                <a:cubicBezTo>
                  <a:pt x="4579589" y="4606184"/>
                  <a:pt x="4499396" y="4682179"/>
                  <a:pt x="4398094" y="4737066"/>
                </a:cubicBezTo>
                <a:cubicBezTo>
                  <a:pt x="4389654" y="4741286"/>
                  <a:pt x="4376991" y="4745509"/>
                  <a:pt x="4385434" y="4758175"/>
                </a:cubicBezTo>
                <a:cubicBezTo>
                  <a:pt x="4410757" y="4796173"/>
                  <a:pt x="4381211" y="4817284"/>
                  <a:pt x="4360108" y="4838392"/>
                </a:cubicBezTo>
                <a:cubicBezTo>
                  <a:pt x="4309458" y="4884834"/>
                  <a:pt x="4292575" y="4952386"/>
                  <a:pt x="4246145" y="5007273"/>
                </a:cubicBezTo>
                <a:cubicBezTo>
                  <a:pt x="4275691" y="5087491"/>
                  <a:pt x="4220821" y="5074823"/>
                  <a:pt x="4174392" y="5074823"/>
                </a:cubicBezTo>
                <a:cubicBezTo>
                  <a:pt x="4161729" y="5074823"/>
                  <a:pt x="4144845" y="5083268"/>
                  <a:pt x="4149066" y="5104379"/>
                </a:cubicBezTo>
                <a:cubicBezTo>
                  <a:pt x="4153288" y="5167709"/>
                  <a:pt x="4119522" y="5197262"/>
                  <a:pt x="4051989" y="5188817"/>
                </a:cubicBezTo>
                <a:cubicBezTo>
                  <a:pt x="4043546" y="5188817"/>
                  <a:pt x="4035106" y="5188817"/>
                  <a:pt x="4026663" y="5197262"/>
                </a:cubicBezTo>
                <a:cubicBezTo>
                  <a:pt x="4022443" y="5201483"/>
                  <a:pt x="4022443" y="5209928"/>
                  <a:pt x="4026663" y="5218371"/>
                </a:cubicBezTo>
                <a:cubicBezTo>
                  <a:pt x="4039326" y="5239481"/>
                  <a:pt x="4115299" y="5252147"/>
                  <a:pt x="4039326" y="5290146"/>
                </a:cubicBezTo>
                <a:cubicBezTo>
                  <a:pt x="4064649" y="5349253"/>
                  <a:pt x="4005559" y="5383029"/>
                  <a:pt x="4001339" y="5437916"/>
                </a:cubicBezTo>
                <a:cubicBezTo>
                  <a:pt x="3997116" y="5463247"/>
                  <a:pt x="3984456" y="5484357"/>
                  <a:pt x="3946467" y="5497023"/>
                </a:cubicBezTo>
                <a:cubicBezTo>
                  <a:pt x="3916923" y="5505466"/>
                  <a:pt x="3891597" y="5543465"/>
                  <a:pt x="3866271" y="5573018"/>
                </a:cubicBezTo>
                <a:cubicBezTo>
                  <a:pt x="3849387" y="5585684"/>
                  <a:pt x="3836727" y="5598349"/>
                  <a:pt x="3815621" y="5602572"/>
                </a:cubicBezTo>
                <a:cubicBezTo>
                  <a:pt x="3794518" y="5606794"/>
                  <a:pt x="3743868" y="5602572"/>
                  <a:pt x="3786077" y="5653236"/>
                </a:cubicBezTo>
                <a:cubicBezTo>
                  <a:pt x="3752311" y="5653236"/>
                  <a:pt x="3798738" y="5729231"/>
                  <a:pt x="3735427" y="5699678"/>
                </a:cubicBezTo>
                <a:cubicBezTo>
                  <a:pt x="3735427" y="5699678"/>
                  <a:pt x="3731205" y="5699678"/>
                  <a:pt x="3731205" y="5703900"/>
                </a:cubicBezTo>
                <a:cubicBezTo>
                  <a:pt x="3688998" y="5767230"/>
                  <a:pt x="3583476" y="5741897"/>
                  <a:pt x="3553932" y="5830560"/>
                </a:cubicBezTo>
                <a:cubicBezTo>
                  <a:pt x="3545489" y="5864336"/>
                  <a:pt x="3520165" y="5893889"/>
                  <a:pt x="3528606" y="5931886"/>
                </a:cubicBezTo>
                <a:cubicBezTo>
                  <a:pt x="3532826" y="5957219"/>
                  <a:pt x="3520165" y="5974107"/>
                  <a:pt x="3507502" y="5990995"/>
                </a:cubicBezTo>
                <a:cubicBezTo>
                  <a:pt x="3461073" y="6041660"/>
                  <a:pt x="3418866" y="6100767"/>
                  <a:pt x="3363994" y="6138763"/>
                </a:cubicBezTo>
                <a:cubicBezTo>
                  <a:pt x="3330227" y="6159874"/>
                  <a:pt x="3317566" y="6193650"/>
                  <a:pt x="3300681" y="6223203"/>
                </a:cubicBezTo>
                <a:cubicBezTo>
                  <a:pt x="3283798" y="6261202"/>
                  <a:pt x="3254254" y="6286533"/>
                  <a:pt x="3212044" y="6290756"/>
                </a:cubicBezTo>
                <a:cubicBezTo>
                  <a:pt x="3127628" y="6299199"/>
                  <a:pt x="3068538" y="6345640"/>
                  <a:pt x="3026329" y="6417415"/>
                </a:cubicBezTo>
                <a:cubicBezTo>
                  <a:pt x="2992562" y="6480745"/>
                  <a:pt x="2937692" y="6489188"/>
                  <a:pt x="2878600" y="6489188"/>
                </a:cubicBezTo>
                <a:cubicBezTo>
                  <a:pt x="2844833" y="6489188"/>
                  <a:pt x="2798404" y="6434303"/>
                  <a:pt x="2802626" y="6408970"/>
                </a:cubicBezTo>
                <a:cubicBezTo>
                  <a:pt x="2806846" y="6358308"/>
                  <a:pt x="2806846" y="6358308"/>
                  <a:pt x="2756197" y="6362528"/>
                </a:cubicBezTo>
                <a:cubicBezTo>
                  <a:pt x="2751976" y="6341420"/>
                  <a:pt x="2768860" y="6337197"/>
                  <a:pt x="2781520" y="6328752"/>
                </a:cubicBezTo>
                <a:cubicBezTo>
                  <a:pt x="2785743" y="6324532"/>
                  <a:pt x="2802626" y="6316087"/>
                  <a:pt x="2794183" y="6307644"/>
                </a:cubicBezTo>
                <a:cubicBezTo>
                  <a:pt x="2747754" y="6265422"/>
                  <a:pt x="2798404" y="6214761"/>
                  <a:pt x="2789963" y="6168319"/>
                </a:cubicBezTo>
                <a:cubicBezTo>
                  <a:pt x="2789963" y="6159874"/>
                  <a:pt x="2785743" y="6147208"/>
                  <a:pt x="2785743" y="6138763"/>
                </a:cubicBezTo>
                <a:cubicBezTo>
                  <a:pt x="2764637" y="6134543"/>
                  <a:pt x="2726650" y="6164096"/>
                  <a:pt x="2726650" y="6142986"/>
                </a:cubicBezTo>
                <a:cubicBezTo>
                  <a:pt x="2722430" y="6096544"/>
                  <a:pt x="2671780" y="6054325"/>
                  <a:pt x="2709767" y="6003661"/>
                </a:cubicBezTo>
                <a:cubicBezTo>
                  <a:pt x="2751976" y="5948774"/>
                  <a:pt x="2789963" y="5889667"/>
                  <a:pt x="2811067" y="5822114"/>
                </a:cubicBezTo>
                <a:cubicBezTo>
                  <a:pt x="2815287" y="5805226"/>
                  <a:pt x="2832170" y="5792561"/>
                  <a:pt x="2815287" y="5775673"/>
                </a:cubicBezTo>
                <a:cubicBezTo>
                  <a:pt x="2798404" y="5763007"/>
                  <a:pt x="2773080" y="5763007"/>
                  <a:pt x="2751976" y="5775673"/>
                </a:cubicBezTo>
                <a:cubicBezTo>
                  <a:pt x="2726650" y="5796783"/>
                  <a:pt x="2705547" y="5817894"/>
                  <a:pt x="2688664" y="5847448"/>
                </a:cubicBezTo>
                <a:cubicBezTo>
                  <a:pt x="2659117" y="5906555"/>
                  <a:pt x="2612688" y="5952996"/>
                  <a:pt x="2562038" y="5999438"/>
                </a:cubicBezTo>
                <a:cubicBezTo>
                  <a:pt x="2557818" y="6003661"/>
                  <a:pt x="2553598" y="6016326"/>
                  <a:pt x="2549375" y="6012104"/>
                </a:cubicBezTo>
                <a:cubicBezTo>
                  <a:pt x="2486065" y="6007883"/>
                  <a:pt x="2473402" y="6062768"/>
                  <a:pt x="2448076" y="6096544"/>
                </a:cubicBezTo>
                <a:cubicBezTo>
                  <a:pt x="2329893" y="6261202"/>
                  <a:pt x="2177944" y="6400527"/>
                  <a:pt x="2076644" y="6573628"/>
                </a:cubicBezTo>
                <a:cubicBezTo>
                  <a:pt x="2063981" y="6594739"/>
                  <a:pt x="2051318" y="6603182"/>
                  <a:pt x="2030215" y="6590516"/>
                </a:cubicBezTo>
                <a:cubicBezTo>
                  <a:pt x="2013331" y="6577851"/>
                  <a:pt x="2009111" y="6565185"/>
                  <a:pt x="2017552" y="6548297"/>
                </a:cubicBezTo>
                <a:cubicBezTo>
                  <a:pt x="2038658" y="6510298"/>
                  <a:pt x="2038658" y="6468079"/>
                  <a:pt x="2038658" y="6430081"/>
                </a:cubicBezTo>
                <a:cubicBezTo>
                  <a:pt x="2038658" y="6379416"/>
                  <a:pt x="2055541" y="6341420"/>
                  <a:pt x="2085085" y="6307644"/>
                </a:cubicBezTo>
                <a:cubicBezTo>
                  <a:pt x="2110411" y="6273868"/>
                  <a:pt x="2127294" y="6231649"/>
                  <a:pt x="2144177" y="6193650"/>
                </a:cubicBezTo>
                <a:cubicBezTo>
                  <a:pt x="2165281" y="6138763"/>
                  <a:pt x="2135737" y="6126098"/>
                  <a:pt x="2093528" y="6113432"/>
                </a:cubicBezTo>
                <a:cubicBezTo>
                  <a:pt x="2080864" y="6113432"/>
                  <a:pt x="2063981" y="6113432"/>
                  <a:pt x="2063981" y="6096544"/>
                </a:cubicBezTo>
                <a:cubicBezTo>
                  <a:pt x="2063981" y="6079656"/>
                  <a:pt x="2080864" y="6083879"/>
                  <a:pt x="2089307" y="6079656"/>
                </a:cubicBezTo>
                <a:cubicBezTo>
                  <a:pt x="2118854" y="6062768"/>
                  <a:pt x="2131514" y="6028992"/>
                  <a:pt x="2131514" y="6003661"/>
                </a:cubicBezTo>
                <a:cubicBezTo>
                  <a:pt x="2127294" y="5969885"/>
                  <a:pt x="2089307" y="5978327"/>
                  <a:pt x="2068201" y="5982550"/>
                </a:cubicBezTo>
                <a:cubicBezTo>
                  <a:pt x="2025995" y="5990995"/>
                  <a:pt x="1992228" y="6007883"/>
                  <a:pt x="1975345" y="6050102"/>
                </a:cubicBezTo>
                <a:cubicBezTo>
                  <a:pt x="1971125" y="6058545"/>
                  <a:pt x="1966902" y="6075433"/>
                  <a:pt x="1950019" y="6075433"/>
                </a:cubicBezTo>
                <a:cubicBezTo>
                  <a:pt x="1937358" y="6075433"/>
                  <a:pt x="1937358" y="6058545"/>
                  <a:pt x="1937358" y="6050102"/>
                </a:cubicBezTo>
                <a:cubicBezTo>
                  <a:pt x="1933135" y="6028992"/>
                  <a:pt x="1920475" y="6028992"/>
                  <a:pt x="1903592" y="6033214"/>
                </a:cubicBezTo>
                <a:cubicBezTo>
                  <a:pt x="1836059" y="6058545"/>
                  <a:pt x="1772746" y="6083879"/>
                  <a:pt x="1730537" y="6151431"/>
                </a:cubicBezTo>
                <a:cubicBezTo>
                  <a:pt x="1696770" y="6202093"/>
                  <a:pt x="1637680" y="6235869"/>
                  <a:pt x="1591250" y="6278090"/>
                </a:cubicBezTo>
                <a:cubicBezTo>
                  <a:pt x="1587030" y="6286533"/>
                  <a:pt x="1574367" y="6286533"/>
                  <a:pt x="1565924" y="6282311"/>
                </a:cubicBezTo>
                <a:cubicBezTo>
                  <a:pt x="1561704" y="6278090"/>
                  <a:pt x="1561704" y="6265422"/>
                  <a:pt x="1561704" y="6261202"/>
                </a:cubicBezTo>
                <a:cubicBezTo>
                  <a:pt x="1587030" y="6189427"/>
                  <a:pt x="1574367" y="6109209"/>
                  <a:pt x="1591250" y="6037437"/>
                </a:cubicBezTo>
                <a:cubicBezTo>
                  <a:pt x="1599691" y="5986773"/>
                  <a:pt x="1612354" y="5936108"/>
                  <a:pt x="1633457" y="5885444"/>
                </a:cubicBezTo>
                <a:cubicBezTo>
                  <a:pt x="1582808" y="5872779"/>
                  <a:pt x="1544821" y="5885444"/>
                  <a:pt x="1519497" y="5927666"/>
                </a:cubicBezTo>
                <a:cubicBezTo>
                  <a:pt x="1498391" y="5961442"/>
                  <a:pt x="1485728" y="5948774"/>
                  <a:pt x="1473068" y="5919220"/>
                </a:cubicBezTo>
                <a:cubicBezTo>
                  <a:pt x="1456184" y="5889667"/>
                  <a:pt x="1473068" y="5860113"/>
                  <a:pt x="1473068" y="5830560"/>
                </a:cubicBezTo>
                <a:cubicBezTo>
                  <a:pt x="1477288" y="5792561"/>
                  <a:pt x="1485728" y="5754564"/>
                  <a:pt x="1489951" y="5716566"/>
                </a:cubicBezTo>
                <a:cubicBezTo>
                  <a:pt x="1489951" y="5703900"/>
                  <a:pt x="1498391" y="5687012"/>
                  <a:pt x="1485728" y="5682789"/>
                </a:cubicBezTo>
                <a:cubicBezTo>
                  <a:pt x="1468845" y="5674347"/>
                  <a:pt x="1456184" y="5687012"/>
                  <a:pt x="1447742" y="5695455"/>
                </a:cubicBezTo>
                <a:cubicBezTo>
                  <a:pt x="1439301" y="5703900"/>
                  <a:pt x="1430858" y="5716566"/>
                  <a:pt x="1422418" y="5725008"/>
                </a:cubicBezTo>
                <a:cubicBezTo>
                  <a:pt x="1363325" y="5801006"/>
                  <a:pt x="1300013" y="5881224"/>
                  <a:pt x="1236702" y="5952996"/>
                </a:cubicBezTo>
                <a:cubicBezTo>
                  <a:pt x="1207156" y="5982550"/>
                  <a:pt x="1169167" y="6003661"/>
                  <a:pt x="1122740" y="5974107"/>
                </a:cubicBezTo>
                <a:cubicBezTo>
                  <a:pt x="1105856" y="5961442"/>
                  <a:pt x="1084751" y="5965662"/>
                  <a:pt x="1067867" y="5974107"/>
                </a:cubicBezTo>
                <a:cubicBezTo>
                  <a:pt x="1063647" y="5978327"/>
                  <a:pt x="1055207" y="5982550"/>
                  <a:pt x="1050984" y="5986773"/>
                </a:cubicBezTo>
                <a:cubicBezTo>
                  <a:pt x="1021440" y="5986773"/>
                  <a:pt x="983451" y="5990995"/>
                  <a:pt x="966568" y="5965662"/>
                </a:cubicBezTo>
                <a:cubicBezTo>
                  <a:pt x="949685" y="5940331"/>
                  <a:pt x="970790" y="5914998"/>
                  <a:pt x="991894" y="5898112"/>
                </a:cubicBezTo>
                <a:cubicBezTo>
                  <a:pt x="1059427" y="5830560"/>
                  <a:pt x="1114297" y="5754564"/>
                  <a:pt x="1152284" y="5661679"/>
                </a:cubicBezTo>
                <a:cubicBezTo>
                  <a:pt x="1164947" y="5636348"/>
                  <a:pt x="1156506" y="5623682"/>
                  <a:pt x="1139623" y="5606794"/>
                </a:cubicBezTo>
                <a:cubicBezTo>
                  <a:pt x="1118517" y="5585684"/>
                  <a:pt x="1105856" y="5606794"/>
                  <a:pt x="1093193" y="5619460"/>
                </a:cubicBezTo>
                <a:cubicBezTo>
                  <a:pt x="1063647" y="5649013"/>
                  <a:pt x="1034101" y="5678567"/>
                  <a:pt x="1004557" y="5703900"/>
                </a:cubicBezTo>
                <a:cubicBezTo>
                  <a:pt x="987674" y="5716566"/>
                  <a:pt x="966568" y="5725008"/>
                  <a:pt x="953907" y="5703900"/>
                </a:cubicBezTo>
                <a:cubicBezTo>
                  <a:pt x="941244" y="5682789"/>
                  <a:pt x="970790" y="5682789"/>
                  <a:pt x="983451" y="5670124"/>
                </a:cubicBezTo>
                <a:cubicBezTo>
                  <a:pt x="991894" y="5665901"/>
                  <a:pt x="1000334" y="5657459"/>
                  <a:pt x="1008777" y="5653236"/>
                </a:cubicBezTo>
                <a:cubicBezTo>
                  <a:pt x="1067867" y="5598349"/>
                  <a:pt x="1067867" y="5594129"/>
                  <a:pt x="987674" y="5568795"/>
                </a:cubicBezTo>
                <a:cubicBezTo>
                  <a:pt x="966568" y="5560353"/>
                  <a:pt x="970790" y="5551907"/>
                  <a:pt x="970790" y="5535019"/>
                </a:cubicBezTo>
                <a:cubicBezTo>
                  <a:pt x="983451" y="5454802"/>
                  <a:pt x="1004557" y="5383029"/>
                  <a:pt x="1080530" y="5332365"/>
                </a:cubicBezTo>
                <a:cubicBezTo>
                  <a:pt x="1148063" y="5281700"/>
                  <a:pt x="1198713" y="5218371"/>
                  <a:pt x="1240922" y="5146598"/>
                </a:cubicBezTo>
                <a:cubicBezTo>
                  <a:pt x="1287352" y="5070603"/>
                  <a:pt x="1363325" y="5015716"/>
                  <a:pt x="1397092" y="4927055"/>
                </a:cubicBezTo>
                <a:cubicBezTo>
                  <a:pt x="1401312" y="4914390"/>
                  <a:pt x="1413975" y="4905945"/>
                  <a:pt x="1422418" y="4901722"/>
                </a:cubicBezTo>
                <a:cubicBezTo>
                  <a:pt x="1536380" y="4821504"/>
                  <a:pt x="1620797" y="4715956"/>
                  <a:pt x="1700990" y="4606184"/>
                </a:cubicBezTo>
                <a:cubicBezTo>
                  <a:pt x="1717873" y="4585074"/>
                  <a:pt x="1738979" y="4559743"/>
                  <a:pt x="1713653" y="4534412"/>
                </a:cubicBezTo>
                <a:cubicBezTo>
                  <a:pt x="1688330" y="4504856"/>
                  <a:pt x="1663004" y="4525966"/>
                  <a:pt x="1637680" y="4547077"/>
                </a:cubicBezTo>
                <a:cubicBezTo>
                  <a:pt x="1578587" y="4597741"/>
                  <a:pt x="1506834" y="4635738"/>
                  <a:pt x="1477288" y="4724401"/>
                </a:cubicBezTo>
                <a:cubicBezTo>
                  <a:pt x="1464625" y="4766620"/>
                  <a:pt x="1426638" y="4770842"/>
                  <a:pt x="1397092" y="4728621"/>
                </a:cubicBezTo>
                <a:cubicBezTo>
                  <a:pt x="1375988" y="4707513"/>
                  <a:pt x="1363325" y="4707513"/>
                  <a:pt x="1342222" y="4724401"/>
                </a:cubicBezTo>
                <a:cubicBezTo>
                  <a:pt x="1211376" y="4829950"/>
                  <a:pt x="1076310" y="4931278"/>
                  <a:pt x="962348" y="5053715"/>
                </a:cubicBezTo>
                <a:cubicBezTo>
                  <a:pt x="907478" y="5112822"/>
                  <a:pt x="852605" y="5163486"/>
                  <a:pt x="763969" y="5159264"/>
                </a:cubicBezTo>
                <a:cubicBezTo>
                  <a:pt x="747086" y="5159264"/>
                  <a:pt x="730202" y="5167709"/>
                  <a:pt x="717539" y="5184595"/>
                </a:cubicBezTo>
                <a:cubicBezTo>
                  <a:pt x="671112" y="5252147"/>
                  <a:pt x="599357" y="5285923"/>
                  <a:pt x="531824" y="5328142"/>
                </a:cubicBezTo>
                <a:cubicBezTo>
                  <a:pt x="485394" y="5357698"/>
                  <a:pt x="443187" y="5387252"/>
                  <a:pt x="400978" y="5416805"/>
                </a:cubicBezTo>
                <a:cubicBezTo>
                  <a:pt x="379874" y="5429471"/>
                  <a:pt x="354551" y="5442136"/>
                  <a:pt x="329225" y="5433693"/>
                </a:cubicBezTo>
                <a:cubicBezTo>
                  <a:pt x="303901" y="5421028"/>
                  <a:pt x="278575" y="5408360"/>
                  <a:pt x="308121" y="5370363"/>
                </a:cubicBezTo>
                <a:cubicBezTo>
                  <a:pt x="358771" y="5315477"/>
                  <a:pt x="375654" y="5243704"/>
                  <a:pt x="417861" y="5167709"/>
                </a:cubicBezTo>
                <a:cubicBezTo>
                  <a:pt x="337668" y="5197262"/>
                  <a:pt x="265912" y="5214151"/>
                  <a:pt x="219483" y="5273258"/>
                </a:cubicBezTo>
                <a:cubicBezTo>
                  <a:pt x="211042" y="5285923"/>
                  <a:pt x="198379" y="5294368"/>
                  <a:pt x="181496" y="5290146"/>
                </a:cubicBezTo>
                <a:cubicBezTo>
                  <a:pt x="164612" y="5281700"/>
                  <a:pt x="173055" y="5269035"/>
                  <a:pt x="177275" y="5256370"/>
                </a:cubicBezTo>
                <a:cubicBezTo>
                  <a:pt x="181496" y="5235259"/>
                  <a:pt x="168833" y="5222593"/>
                  <a:pt x="151949" y="5218371"/>
                </a:cubicBezTo>
                <a:cubicBezTo>
                  <a:pt x="126626" y="5209928"/>
                  <a:pt x="118183" y="5231039"/>
                  <a:pt x="118183" y="5247927"/>
                </a:cubicBezTo>
                <a:cubicBezTo>
                  <a:pt x="118183" y="5281700"/>
                  <a:pt x="97079" y="5290146"/>
                  <a:pt x="71756" y="5290146"/>
                </a:cubicBezTo>
                <a:cubicBezTo>
                  <a:pt x="37989" y="5294368"/>
                  <a:pt x="4223" y="5281700"/>
                  <a:pt x="0" y="5252147"/>
                </a:cubicBezTo>
                <a:cubicBezTo>
                  <a:pt x="0" y="5222593"/>
                  <a:pt x="33767" y="5226816"/>
                  <a:pt x="59093" y="5222593"/>
                </a:cubicBezTo>
                <a:cubicBezTo>
                  <a:pt x="67533" y="5222593"/>
                  <a:pt x="71756" y="5218371"/>
                  <a:pt x="84416" y="5218371"/>
                </a:cubicBezTo>
                <a:cubicBezTo>
                  <a:pt x="75976" y="5193040"/>
                  <a:pt x="54873" y="5205705"/>
                  <a:pt x="42210" y="5197262"/>
                </a:cubicBezTo>
                <a:cubicBezTo>
                  <a:pt x="21106" y="5184595"/>
                  <a:pt x="0" y="5171929"/>
                  <a:pt x="33767" y="5150821"/>
                </a:cubicBezTo>
                <a:cubicBezTo>
                  <a:pt x="46430" y="5142376"/>
                  <a:pt x="50650" y="5142376"/>
                  <a:pt x="46430" y="5125487"/>
                </a:cubicBezTo>
                <a:cubicBezTo>
                  <a:pt x="37989" y="5062158"/>
                  <a:pt x="50650" y="5003051"/>
                  <a:pt x="67533" y="4948164"/>
                </a:cubicBezTo>
                <a:cubicBezTo>
                  <a:pt x="88639" y="4889057"/>
                  <a:pt x="109743" y="4829950"/>
                  <a:pt x="109743" y="4766620"/>
                </a:cubicBezTo>
                <a:cubicBezTo>
                  <a:pt x="109743" y="4753954"/>
                  <a:pt x="113963" y="4732844"/>
                  <a:pt x="122406" y="4724401"/>
                </a:cubicBezTo>
                <a:cubicBezTo>
                  <a:pt x="168833" y="4690625"/>
                  <a:pt x="156172" y="4639960"/>
                  <a:pt x="151949" y="4601962"/>
                </a:cubicBezTo>
                <a:cubicBezTo>
                  <a:pt x="151949" y="4580853"/>
                  <a:pt x="143509" y="4538632"/>
                  <a:pt x="130846" y="4521744"/>
                </a:cubicBezTo>
                <a:cubicBezTo>
                  <a:pt x="101300" y="4492190"/>
                  <a:pt x="118183" y="4479525"/>
                  <a:pt x="135066" y="4458414"/>
                </a:cubicBezTo>
                <a:cubicBezTo>
                  <a:pt x="147729" y="4445749"/>
                  <a:pt x="160392" y="4437306"/>
                  <a:pt x="139289" y="4420418"/>
                </a:cubicBezTo>
                <a:cubicBezTo>
                  <a:pt x="135066" y="4416195"/>
                  <a:pt x="135066" y="4411972"/>
                  <a:pt x="130846" y="4407750"/>
                </a:cubicBezTo>
                <a:cubicBezTo>
                  <a:pt x="181496" y="4382419"/>
                  <a:pt x="130846" y="4331755"/>
                  <a:pt x="160392" y="4302201"/>
                </a:cubicBezTo>
                <a:cubicBezTo>
                  <a:pt x="168833" y="4289536"/>
                  <a:pt x="160392" y="4268425"/>
                  <a:pt x="156172" y="4251537"/>
                </a:cubicBezTo>
                <a:cubicBezTo>
                  <a:pt x="143509" y="4200875"/>
                  <a:pt x="160392" y="4167099"/>
                  <a:pt x="206822" y="4141765"/>
                </a:cubicBezTo>
                <a:cubicBezTo>
                  <a:pt x="257471" y="4116434"/>
                  <a:pt x="303901" y="4082658"/>
                  <a:pt x="337668" y="4031994"/>
                </a:cubicBezTo>
                <a:cubicBezTo>
                  <a:pt x="341888" y="4027771"/>
                  <a:pt x="350328" y="4023551"/>
                  <a:pt x="350328" y="4015106"/>
                </a:cubicBezTo>
                <a:cubicBezTo>
                  <a:pt x="362991" y="3918000"/>
                  <a:pt x="455850" y="3863116"/>
                  <a:pt x="493837" y="3778675"/>
                </a:cubicBezTo>
                <a:cubicBezTo>
                  <a:pt x="536044" y="3690014"/>
                  <a:pt x="599357" y="3614019"/>
                  <a:pt x="650006" y="3529579"/>
                </a:cubicBezTo>
                <a:cubicBezTo>
                  <a:pt x="713319" y="3419807"/>
                  <a:pt x="797735" y="3335367"/>
                  <a:pt x="873711" y="3238261"/>
                </a:cubicBezTo>
                <a:cubicBezTo>
                  <a:pt x="953907" y="3132712"/>
                  <a:pt x="1004557" y="3010276"/>
                  <a:pt x="1063647" y="2896282"/>
                </a:cubicBezTo>
                <a:cubicBezTo>
                  <a:pt x="1080530" y="2866728"/>
                  <a:pt x="1101634" y="2828730"/>
                  <a:pt x="1059427" y="2803398"/>
                </a:cubicBezTo>
                <a:cubicBezTo>
                  <a:pt x="1046764" y="2790730"/>
                  <a:pt x="1055207" y="2778065"/>
                  <a:pt x="1059427" y="2765400"/>
                </a:cubicBezTo>
                <a:cubicBezTo>
                  <a:pt x="1110077" y="2630295"/>
                  <a:pt x="1194493" y="2516303"/>
                  <a:pt x="1287352" y="2402310"/>
                </a:cubicBezTo>
                <a:cubicBezTo>
                  <a:pt x="1359105" y="2317869"/>
                  <a:pt x="1418195" y="2224986"/>
                  <a:pt x="1422418" y="2110992"/>
                </a:cubicBezTo>
                <a:cubicBezTo>
                  <a:pt x="1422418" y="2094104"/>
                  <a:pt x="1439301" y="2085661"/>
                  <a:pt x="1439301" y="2068773"/>
                </a:cubicBezTo>
                <a:cubicBezTo>
                  <a:pt x="1388651" y="2056107"/>
                  <a:pt x="1350662" y="2068773"/>
                  <a:pt x="1321118" y="2110992"/>
                </a:cubicBezTo>
                <a:cubicBezTo>
                  <a:pt x="1308455" y="2127880"/>
                  <a:pt x="1300013" y="2140545"/>
                  <a:pt x="1278909" y="2136325"/>
                </a:cubicBezTo>
                <a:cubicBezTo>
                  <a:pt x="1228259" y="2123657"/>
                  <a:pt x="1177610" y="2153213"/>
                  <a:pt x="1126960" y="2153213"/>
                </a:cubicBezTo>
                <a:cubicBezTo>
                  <a:pt x="1122740" y="2153213"/>
                  <a:pt x="1118517" y="2153213"/>
                  <a:pt x="1114297" y="2157433"/>
                </a:cubicBezTo>
                <a:cubicBezTo>
                  <a:pt x="1088973" y="2229208"/>
                  <a:pt x="1021440" y="2191209"/>
                  <a:pt x="975011" y="2203875"/>
                </a:cubicBezTo>
                <a:cubicBezTo>
                  <a:pt x="814619" y="2250317"/>
                  <a:pt x="654229" y="2292538"/>
                  <a:pt x="493837" y="2334757"/>
                </a:cubicBezTo>
                <a:cubicBezTo>
                  <a:pt x="472734" y="2343202"/>
                  <a:pt x="447407" y="2347423"/>
                  <a:pt x="422084" y="2351645"/>
                </a:cubicBezTo>
                <a:cubicBezTo>
                  <a:pt x="405201" y="2355868"/>
                  <a:pt x="379874" y="2360088"/>
                  <a:pt x="371434" y="2334757"/>
                </a:cubicBezTo>
                <a:cubicBezTo>
                  <a:pt x="367211" y="2313646"/>
                  <a:pt x="392538" y="2305203"/>
                  <a:pt x="405201" y="2300981"/>
                </a:cubicBezTo>
                <a:cubicBezTo>
                  <a:pt x="510720" y="2258762"/>
                  <a:pt x="616240" y="2216543"/>
                  <a:pt x="721762" y="2174321"/>
                </a:cubicBezTo>
                <a:cubicBezTo>
                  <a:pt x="873711" y="2115214"/>
                  <a:pt x="1029881" y="2077216"/>
                  <a:pt x="1181830" y="2030774"/>
                </a:cubicBezTo>
                <a:cubicBezTo>
                  <a:pt x="1194493" y="2030774"/>
                  <a:pt x="1207156" y="2026551"/>
                  <a:pt x="1219819" y="2022331"/>
                </a:cubicBezTo>
                <a:cubicBezTo>
                  <a:pt x="1228259" y="2018108"/>
                  <a:pt x="1236702" y="2009666"/>
                  <a:pt x="1232480" y="2001220"/>
                </a:cubicBezTo>
                <a:cubicBezTo>
                  <a:pt x="1232480" y="1992778"/>
                  <a:pt x="1219819" y="1984332"/>
                  <a:pt x="1211376" y="1988555"/>
                </a:cubicBezTo>
                <a:cubicBezTo>
                  <a:pt x="1110077" y="2026551"/>
                  <a:pt x="1000334" y="1992778"/>
                  <a:pt x="903258" y="2034997"/>
                </a:cubicBezTo>
                <a:cubicBezTo>
                  <a:pt x="894815" y="2034997"/>
                  <a:pt x="886372" y="2039219"/>
                  <a:pt x="877931" y="2030774"/>
                </a:cubicBezTo>
                <a:cubicBezTo>
                  <a:pt x="869489" y="2018108"/>
                  <a:pt x="869489" y="2009666"/>
                  <a:pt x="877931" y="2001220"/>
                </a:cubicBezTo>
                <a:cubicBezTo>
                  <a:pt x="907478" y="1975890"/>
                  <a:pt x="932801" y="1946336"/>
                  <a:pt x="970790" y="1937891"/>
                </a:cubicBezTo>
                <a:cubicBezTo>
                  <a:pt x="1004557" y="1929448"/>
                  <a:pt x="1025660" y="1908337"/>
                  <a:pt x="1034101" y="1878784"/>
                </a:cubicBezTo>
                <a:cubicBezTo>
                  <a:pt x="1042544" y="1845007"/>
                  <a:pt x="1059427" y="1828119"/>
                  <a:pt x="1097414" y="1832342"/>
                </a:cubicBezTo>
                <a:cubicBezTo>
                  <a:pt x="1164947" y="1840785"/>
                  <a:pt x="1219819" y="1794343"/>
                  <a:pt x="1283129" y="1790120"/>
                </a:cubicBezTo>
                <a:cubicBezTo>
                  <a:pt x="1392872" y="1777455"/>
                  <a:pt x="1481508" y="1684572"/>
                  <a:pt x="1608134" y="1714125"/>
                </a:cubicBezTo>
                <a:cubicBezTo>
                  <a:pt x="1557484" y="1663461"/>
                  <a:pt x="1481508" y="1655018"/>
                  <a:pt x="1409755" y="1684572"/>
                </a:cubicBezTo>
                <a:cubicBezTo>
                  <a:pt x="1350662" y="1705682"/>
                  <a:pt x="1291572" y="1722571"/>
                  <a:pt x="1228259" y="1735236"/>
                </a:cubicBezTo>
                <a:cubicBezTo>
                  <a:pt x="1211376" y="1739458"/>
                  <a:pt x="1198713" y="1747901"/>
                  <a:pt x="1181830" y="1726791"/>
                </a:cubicBezTo>
                <a:cubicBezTo>
                  <a:pt x="1236702" y="1693015"/>
                  <a:pt x="1300013" y="1680349"/>
                  <a:pt x="1359105" y="1659241"/>
                </a:cubicBezTo>
                <a:cubicBezTo>
                  <a:pt x="1325339" y="1633907"/>
                  <a:pt x="1316896" y="1633907"/>
                  <a:pt x="1283129" y="1646573"/>
                </a:cubicBezTo>
                <a:cubicBezTo>
                  <a:pt x="1266246" y="1655018"/>
                  <a:pt x="1249363" y="1659241"/>
                  <a:pt x="1232480" y="1667684"/>
                </a:cubicBezTo>
                <a:cubicBezTo>
                  <a:pt x="1215596" y="1676129"/>
                  <a:pt x="1202936" y="1680349"/>
                  <a:pt x="1194493" y="1663461"/>
                </a:cubicBezTo>
                <a:cubicBezTo>
                  <a:pt x="1181830" y="1642353"/>
                  <a:pt x="1198713" y="1638130"/>
                  <a:pt x="1207156" y="1629685"/>
                </a:cubicBezTo>
                <a:cubicBezTo>
                  <a:pt x="1219819" y="1621242"/>
                  <a:pt x="1236702" y="1617019"/>
                  <a:pt x="1240922" y="1591688"/>
                </a:cubicBezTo>
                <a:cubicBezTo>
                  <a:pt x="1152284" y="1608577"/>
                  <a:pt x="1063647" y="1587466"/>
                  <a:pt x="983451" y="1633907"/>
                </a:cubicBezTo>
                <a:cubicBezTo>
                  <a:pt x="907478" y="1680349"/>
                  <a:pt x="831502" y="1676129"/>
                  <a:pt x="738645" y="1633907"/>
                </a:cubicBezTo>
                <a:cubicBezTo>
                  <a:pt x="932801" y="1562135"/>
                  <a:pt x="1110077" y="1473472"/>
                  <a:pt x="1316896" y="1494583"/>
                </a:cubicBezTo>
                <a:cubicBezTo>
                  <a:pt x="1308455" y="1469252"/>
                  <a:pt x="1274689" y="1498805"/>
                  <a:pt x="1274689" y="1473472"/>
                </a:cubicBezTo>
                <a:cubicBezTo>
                  <a:pt x="1274689" y="1448141"/>
                  <a:pt x="1304235" y="1448141"/>
                  <a:pt x="1321118" y="1448141"/>
                </a:cubicBezTo>
                <a:cubicBezTo>
                  <a:pt x="1409755" y="1443918"/>
                  <a:pt x="1489951" y="1401699"/>
                  <a:pt x="1574367" y="1376366"/>
                </a:cubicBezTo>
                <a:cubicBezTo>
                  <a:pt x="1641900" y="1355258"/>
                  <a:pt x="1713653" y="1355258"/>
                  <a:pt x="1785406" y="1367923"/>
                </a:cubicBezTo>
                <a:cubicBezTo>
                  <a:pt x="1836059" y="1380589"/>
                  <a:pt x="1882486" y="1376366"/>
                  <a:pt x="1924695" y="1342592"/>
                </a:cubicBezTo>
                <a:cubicBezTo>
                  <a:pt x="1958462" y="1313036"/>
                  <a:pt x="2009111" y="1308816"/>
                  <a:pt x="2055541" y="1300371"/>
                </a:cubicBezTo>
                <a:cubicBezTo>
                  <a:pt x="2072424" y="1296148"/>
                  <a:pt x="2110411" y="1304593"/>
                  <a:pt x="2089307" y="1266595"/>
                </a:cubicBezTo>
                <a:cubicBezTo>
                  <a:pt x="2076644" y="1241264"/>
                  <a:pt x="2089307" y="1186377"/>
                  <a:pt x="2030215" y="1199045"/>
                </a:cubicBezTo>
                <a:cubicBezTo>
                  <a:pt x="2013331" y="1207488"/>
                  <a:pt x="1996448" y="1207488"/>
                  <a:pt x="1975345" y="1203265"/>
                </a:cubicBezTo>
                <a:cubicBezTo>
                  <a:pt x="1928915" y="1194822"/>
                  <a:pt x="1886708" y="1161046"/>
                  <a:pt x="1840279" y="1156823"/>
                </a:cubicBezTo>
                <a:cubicBezTo>
                  <a:pt x="1798070" y="1152603"/>
                  <a:pt x="1755863" y="1190599"/>
                  <a:pt x="1709433" y="1173711"/>
                </a:cubicBezTo>
                <a:cubicBezTo>
                  <a:pt x="1705213" y="1156823"/>
                  <a:pt x="1713653" y="1152603"/>
                  <a:pt x="1726316" y="1148380"/>
                </a:cubicBezTo>
                <a:cubicBezTo>
                  <a:pt x="1806512" y="1131492"/>
                  <a:pt x="1886708" y="1093494"/>
                  <a:pt x="1966902" y="1068163"/>
                </a:cubicBezTo>
                <a:cubicBezTo>
                  <a:pt x="1996448" y="1059717"/>
                  <a:pt x="2021774" y="1051275"/>
                  <a:pt x="2034435" y="1097716"/>
                </a:cubicBezTo>
                <a:cubicBezTo>
                  <a:pt x="2038658" y="1131492"/>
                  <a:pt x="2072424" y="1135715"/>
                  <a:pt x="2106190" y="1135715"/>
                </a:cubicBezTo>
                <a:cubicBezTo>
                  <a:pt x="2118854" y="1135715"/>
                  <a:pt x="2131514" y="1127270"/>
                  <a:pt x="2148397" y="1127270"/>
                </a:cubicBezTo>
                <a:cubicBezTo>
                  <a:pt x="2169503" y="1123047"/>
                  <a:pt x="2186387" y="1131492"/>
                  <a:pt x="2194827" y="1148380"/>
                </a:cubicBezTo>
                <a:cubicBezTo>
                  <a:pt x="2207490" y="1169489"/>
                  <a:pt x="2190607" y="1182156"/>
                  <a:pt x="2177944" y="1190599"/>
                </a:cubicBezTo>
                <a:cubicBezTo>
                  <a:pt x="2165281" y="1199045"/>
                  <a:pt x="2152620" y="1207488"/>
                  <a:pt x="2156840" y="1220153"/>
                </a:cubicBezTo>
                <a:cubicBezTo>
                  <a:pt x="2161060" y="1228598"/>
                  <a:pt x="2169503" y="1237041"/>
                  <a:pt x="2177944" y="1237041"/>
                </a:cubicBezTo>
                <a:cubicBezTo>
                  <a:pt x="2194827" y="1241264"/>
                  <a:pt x="2190607" y="1220153"/>
                  <a:pt x="2199047" y="1211710"/>
                </a:cubicBezTo>
                <a:cubicBezTo>
                  <a:pt x="2207490" y="1199045"/>
                  <a:pt x="2215930" y="1190599"/>
                  <a:pt x="2224373" y="1177934"/>
                </a:cubicBezTo>
                <a:cubicBezTo>
                  <a:pt x="2249697" y="1144158"/>
                  <a:pt x="2275023" y="1135715"/>
                  <a:pt x="2308789" y="1169489"/>
                </a:cubicBezTo>
                <a:cubicBezTo>
                  <a:pt x="2338336" y="1199045"/>
                  <a:pt x="2372102" y="1194822"/>
                  <a:pt x="2397426" y="1156823"/>
                </a:cubicBezTo>
                <a:cubicBezTo>
                  <a:pt x="2397426" y="1156823"/>
                  <a:pt x="2397426" y="1152603"/>
                  <a:pt x="2397426" y="1152603"/>
                </a:cubicBezTo>
                <a:cubicBezTo>
                  <a:pt x="2452298" y="1030164"/>
                  <a:pt x="2553598" y="945726"/>
                  <a:pt x="2646454" y="852840"/>
                </a:cubicBezTo>
                <a:cubicBezTo>
                  <a:pt x="2684441" y="814844"/>
                  <a:pt x="2701324" y="755737"/>
                  <a:pt x="2768860" y="755737"/>
                </a:cubicBezTo>
                <a:cubicBezTo>
                  <a:pt x="2781520" y="755737"/>
                  <a:pt x="2789963" y="734626"/>
                  <a:pt x="2794183" y="721960"/>
                </a:cubicBezTo>
                <a:cubicBezTo>
                  <a:pt x="2806846" y="658631"/>
                  <a:pt x="2840613" y="607966"/>
                  <a:pt x="2887042" y="574190"/>
                </a:cubicBezTo>
                <a:cubicBezTo>
                  <a:pt x="2937692" y="540414"/>
                  <a:pt x="2984119" y="477084"/>
                  <a:pt x="3060095" y="527749"/>
                </a:cubicBezTo>
                <a:cubicBezTo>
                  <a:pt x="3089641" y="548859"/>
                  <a:pt x="3110745" y="561525"/>
                  <a:pt x="3110745" y="599521"/>
                </a:cubicBezTo>
                <a:cubicBezTo>
                  <a:pt x="3110745" y="679739"/>
                  <a:pt x="3089641" y="759957"/>
                  <a:pt x="3064315" y="835952"/>
                </a:cubicBezTo>
                <a:cubicBezTo>
                  <a:pt x="3060095" y="848620"/>
                  <a:pt x="3043212" y="861285"/>
                  <a:pt x="3060095" y="873951"/>
                </a:cubicBezTo>
                <a:cubicBezTo>
                  <a:pt x="3076978" y="886616"/>
                  <a:pt x="3093862" y="878173"/>
                  <a:pt x="3106525" y="865508"/>
                </a:cubicBezTo>
                <a:cubicBezTo>
                  <a:pt x="3136071" y="831732"/>
                  <a:pt x="3165615" y="797956"/>
                  <a:pt x="3190941" y="755737"/>
                </a:cubicBezTo>
                <a:cubicBezTo>
                  <a:pt x="3275357" y="603744"/>
                  <a:pt x="3410423" y="485530"/>
                  <a:pt x="3515943" y="350425"/>
                </a:cubicBezTo>
                <a:cubicBezTo>
                  <a:pt x="3532826" y="329314"/>
                  <a:pt x="3562372" y="312429"/>
                  <a:pt x="3583476" y="295538"/>
                </a:cubicBezTo>
                <a:cubicBezTo>
                  <a:pt x="3600359" y="282873"/>
                  <a:pt x="3617245" y="270207"/>
                  <a:pt x="3629905" y="295538"/>
                </a:cubicBezTo>
                <a:cubicBezTo>
                  <a:pt x="3638348" y="308206"/>
                  <a:pt x="3651011" y="299761"/>
                  <a:pt x="3659452" y="295538"/>
                </a:cubicBezTo>
                <a:cubicBezTo>
                  <a:pt x="3710101" y="265984"/>
                  <a:pt x="3735427" y="278652"/>
                  <a:pt x="3748088" y="333537"/>
                </a:cubicBezTo>
                <a:cubicBezTo>
                  <a:pt x="3748088" y="337759"/>
                  <a:pt x="3752311" y="346202"/>
                  <a:pt x="3756531" y="346202"/>
                </a:cubicBezTo>
                <a:cubicBezTo>
                  <a:pt x="3832504" y="379978"/>
                  <a:pt x="3790297" y="434865"/>
                  <a:pt x="3781854" y="485530"/>
                </a:cubicBezTo>
                <a:cubicBezTo>
                  <a:pt x="3777634" y="493972"/>
                  <a:pt x="3773414" y="502415"/>
                  <a:pt x="3769194" y="510861"/>
                </a:cubicBezTo>
                <a:cubicBezTo>
                  <a:pt x="3743868" y="578413"/>
                  <a:pt x="3760751" y="603744"/>
                  <a:pt x="3828284" y="603744"/>
                </a:cubicBezTo>
                <a:cubicBezTo>
                  <a:pt x="3832504" y="603744"/>
                  <a:pt x="3836727" y="603744"/>
                  <a:pt x="3836727" y="599521"/>
                </a:cubicBezTo>
                <a:cubicBezTo>
                  <a:pt x="3853610" y="544637"/>
                  <a:pt x="3933806" y="553079"/>
                  <a:pt x="3946467" y="489750"/>
                </a:cubicBezTo>
                <a:cubicBezTo>
                  <a:pt x="3954910" y="447531"/>
                  <a:pt x="3980233" y="422200"/>
                  <a:pt x="4026663" y="413755"/>
                </a:cubicBezTo>
                <a:cubicBezTo>
                  <a:pt x="3976013" y="384201"/>
                  <a:pt x="3967573" y="350425"/>
                  <a:pt x="3988676" y="291318"/>
                </a:cubicBezTo>
                <a:cubicBezTo>
                  <a:pt x="3992896" y="282873"/>
                  <a:pt x="3997116" y="270207"/>
                  <a:pt x="4009779" y="274430"/>
                </a:cubicBezTo>
                <a:cubicBezTo>
                  <a:pt x="4022443" y="278652"/>
                  <a:pt x="4018222" y="291318"/>
                  <a:pt x="4014000" y="299761"/>
                </a:cubicBezTo>
                <a:cubicBezTo>
                  <a:pt x="4009779" y="312429"/>
                  <a:pt x="4005559" y="325094"/>
                  <a:pt x="4014000" y="341982"/>
                </a:cubicBezTo>
                <a:cubicBezTo>
                  <a:pt x="4035106" y="341982"/>
                  <a:pt x="4039326" y="325094"/>
                  <a:pt x="4039326" y="312429"/>
                </a:cubicBezTo>
                <a:cubicBezTo>
                  <a:pt x="4039326" y="265984"/>
                  <a:pt x="4056209" y="219543"/>
                  <a:pt x="4064649" y="173101"/>
                </a:cubicBezTo>
                <a:cubicBezTo>
                  <a:pt x="4077312" y="118217"/>
                  <a:pt x="4102639" y="80218"/>
                  <a:pt x="4161729" y="71775"/>
                </a:cubicBezTo>
                <a:cubicBezTo>
                  <a:pt x="4174392" y="67552"/>
                  <a:pt x="4187055" y="67552"/>
                  <a:pt x="4191275" y="50664"/>
                </a:cubicBezTo>
                <a:cubicBezTo>
                  <a:pt x="4203938" y="12666"/>
                  <a:pt x="4237705" y="4223"/>
                  <a:pt x="4271471" y="0"/>
                </a:cubicBezTo>
                <a:close/>
              </a:path>
            </a:pathLst>
          </a:custGeom>
          <a:solidFill>
            <a:schemeClr val="bg1">
              <a:lumMod val="95000"/>
            </a:schemeClr>
          </a:solidFill>
        </p:spPr>
        <p:txBody>
          <a:bodyPr wrap="square" anchor="ctr">
            <a:noAutofit/>
          </a:bodyPr>
          <a:lstStyle>
            <a:lvl1pPr marL="0" indent="0" algn="ctr">
              <a:buNone/>
              <a:defRPr sz="1080">
                <a:latin typeface="+mn-lt"/>
                <a:cs typeface="Arial" pitchFamily="34" charset="0"/>
              </a:defRPr>
            </a:lvl1pPr>
            <a:lvl2pPr marL="411470" indent="0">
              <a:buNone/>
              <a:defRPr sz="2520"/>
            </a:lvl2pPr>
            <a:lvl3pPr marL="822940" indent="0">
              <a:buNone/>
              <a:defRPr sz="2160"/>
            </a:lvl3pPr>
            <a:lvl4pPr marL="1234410" indent="0">
              <a:buNone/>
              <a:defRPr sz="1800"/>
            </a:lvl4pPr>
            <a:lvl5pPr marL="1645879" indent="0">
              <a:buNone/>
              <a:defRPr sz="1800"/>
            </a:lvl5pPr>
            <a:lvl6pPr marL="2057348" indent="0">
              <a:buNone/>
              <a:defRPr sz="1800"/>
            </a:lvl6pPr>
            <a:lvl7pPr marL="2468818" indent="0">
              <a:buNone/>
              <a:defRPr sz="1800"/>
            </a:lvl7pPr>
            <a:lvl8pPr marL="2880288" indent="0">
              <a:buNone/>
              <a:defRPr sz="1800"/>
            </a:lvl8pPr>
            <a:lvl9pPr marL="3291758"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1407895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18" name="Picture Placeholder 17">
            <a:extLst>
              <a:ext uri="{FF2B5EF4-FFF2-40B4-BE49-F238E27FC236}"/>
            </a:extLst>
          </p:cNvPr>
          <p:cNvSpPr>
            <a:spLocks noGrp="1"/>
          </p:cNvSpPr>
          <p:nvPr>
            <p:ph type="pic" idx="1"/>
          </p:nvPr>
        </p:nvSpPr>
        <p:spPr>
          <a:xfrm>
            <a:off x="3" y="0"/>
            <a:ext cx="7865615" cy="6858000"/>
          </a:xfrm>
          <a:custGeom>
            <a:avLst/>
            <a:gdLst>
              <a:gd name="connsiteX0" fmla="*/ 0 w 7865615"/>
              <a:gd name="connsiteY0" fmla="*/ 0 h 6858000"/>
              <a:gd name="connsiteX1" fmla="*/ 2246577 w 7865615"/>
              <a:gd name="connsiteY1" fmla="*/ 0 h 6858000"/>
              <a:gd name="connsiteX2" fmla="*/ 3408550 w 7865615"/>
              <a:gd name="connsiteY2" fmla="*/ 0 h 6858000"/>
              <a:gd name="connsiteX3" fmla="*/ 4510701 w 7865615"/>
              <a:gd name="connsiteY3" fmla="*/ 0 h 6858000"/>
              <a:gd name="connsiteX4" fmla="*/ 7804883 w 7865615"/>
              <a:gd name="connsiteY4" fmla="*/ 3294183 h 6858000"/>
              <a:gd name="connsiteX5" fmla="*/ 7804883 w 7865615"/>
              <a:gd name="connsiteY5" fmla="*/ 3587426 h 6858000"/>
              <a:gd name="connsiteX6" fmla="*/ 4534309 w 7865615"/>
              <a:gd name="connsiteY6" fmla="*/ 6858000 h 6858000"/>
              <a:gd name="connsiteX7" fmla="*/ 3384942 w 7865615"/>
              <a:gd name="connsiteY7" fmla="*/ 6858000 h 6858000"/>
              <a:gd name="connsiteX8" fmla="*/ 653352 w 7865615"/>
              <a:gd name="connsiteY8" fmla="*/ 6858000 h 6858000"/>
              <a:gd name="connsiteX9" fmla="*/ 0 w 786561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5615" h="6858000">
                <a:moveTo>
                  <a:pt x="0" y="0"/>
                </a:moveTo>
                <a:lnTo>
                  <a:pt x="2246577" y="0"/>
                </a:lnTo>
                <a:lnTo>
                  <a:pt x="3408550" y="0"/>
                </a:lnTo>
                <a:lnTo>
                  <a:pt x="4510701" y="0"/>
                </a:lnTo>
                <a:lnTo>
                  <a:pt x="7804883" y="3294183"/>
                </a:lnTo>
                <a:cubicBezTo>
                  <a:pt x="7885860" y="3375159"/>
                  <a:pt x="7885860" y="3506449"/>
                  <a:pt x="7804883" y="3587426"/>
                </a:cubicBezTo>
                <a:lnTo>
                  <a:pt x="4534309" y="6858000"/>
                </a:lnTo>
                <a:lnTo>
                  <a:pt x="3384942" y="6858000"/>
                </a:lnTo>
                <a:lnTo>
                  <a:pt x="653352" y="6858000"/>
                </a:lnTo>
                <a:lnTo>
                  <a:pt x="0" y="6858000"/>
                </a:ln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21" name="Picture Placeholder 20">
            <a:extLst>
              <a:ext uri="{FF2B5EF4-FFF2-40B4-BE49-F238E27FC236}"/>
            </a:extLst>
          </p:cNvPr>
          <p:cNvSpPr>
            <a:spLocks noGrp="1"/>
          </p:cNvSpPr>
          <p:nvPr>
            <p:ph type="pic" idx="11"/>
          </p:nvPr>
        </p:nvSpPr>
        <p:spPr>
          <a:xfrm>
            <a:off x="6587383" y="3577046"/>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19" name="Picture Placeholder 18">
            <a:extLst>
              <a:ext uri="{FF2B5EF4-FFF2-40B4-BE49-F238E27FC236}"/>
            </a:extLst>
          </p:cNvPr>
          <p:cNvSpPr>
            <a:spLocks noGrp="1"/>
          </p:cNvSpPr>
          <p:nvPr>
            <p:ph type="pic" idx="12"/>
          </p:nvPr>
        </p:nvSpPr>
        <p:spPr>
          <a:xfrm>
            <a:off x="6587383" y="204023"/>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
        <p:nvSpPr>
          <p:cNvPr id="20" name="Picture Placeholder 19">
            <a:extLst>
              <a:ext uri="{FF2B5EF4-FFF2-40B4-BE49-F238E27FC236}"/>
            </a:extLst>
          </p:cNvPr>
          <p:cNvSpPr>
            <a:spLocks noGrp="1"/>
          </p:cNvSpPr>
          <p:nvPr>
            <p:ph type="pic" idx="13"/>
          </p:nvPr>
        </p:nvSpPr>
        <p:spPr>
          <a:xfrm>
            <a:off x="8420748" y="1890534"/>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3929548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5" name="Picture Placeholder 4">
            <a:extLst>
              <a:ext uri="{FF2B5EF4-FFF2-40B4-BE49-F238E27FC236}"/>
            </a:extLst>
          </p:cNvPr>
          <p:cNvSpPr>
            <a:spLocks noGrp="1"/>
          </p:cNvSpPr>
          <p:nvPr>
            <p:ph type="pic"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180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629230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53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C9B29-3583-4A05-8244-036267FD8A4E}"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221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44" name="Picture Placeholder 43">
            <a:extLst>
              <a:ext uri="{FF2B5EF4-FFF2-40B4-BE49-F238E27FC236}"/>
            </a:extLst>
          </p:cNvPr>
          <p:cNvSpPr>
            <a:spLocks noGrp="1"/>
          </p:cNvSpPr>
          <p:nvPr>
            <p:ph type="pic" idx="12"/>
          </p:nvPr>
        </p:nvSpPr>
        <p:spPr>
          <a:xfrm>
            <a:off x="5334000" y="77077"/>
            <a:ext cx="6858000" cy="6780924"/>
          </a:xfrm>
          <a:custGeom>
            <a:avLst/>
            <a:gdLst>
              <a:gd name="connsiteX0" fmla="*/ 4899238 w 6858000"/>
              <a:gd name="connsiteY0" fmla="*/ 480718 h 6780924"/>
              <a:gd name="connsiteX1" fmla="*/ 5079238 w 6858000"/>
              <a:gd name="connsiteY1" fmla="*/ 660719 h 6780924"/>
              <a:gd name="connsiteX2" fmla="*/ 5079238 w 6858000"/>
              <a:gd name="connsiteY2" fmla="*/ 813109 h 6780924"/>
              <a:gd name="connsiteX3" fmla="*/ 4899238 w 6858000"/>
              <a:gd name="connsiteY3" fmla="*/ 993109 h 6780924"/>
              <a:gd name="connsiteX4" fmla="*/ 4719238 w 6858000"/>
              <a:gd name="connsiteY4" fmla="*/ 813109 h 6780924"/>
              <a:gd name="connsiteX5" fmla="*/ 4719238 w 6858000"/>
              <a:gd name="connsiteY5" fmla="*/ 660719 h 6780924"/>
              <a:gd name="connsiteX6" fmla="*/ 4899238 w 6858000"/>
              <a:gd name="connsiteY6" fmla="*/ 480718 h 6780924"/>
              <a:gd name="connsiteX7" fmla="*/ 4172418 w 6858000"/>
              <a:gd name="connsiteY7" fmla="*/ 49104 h 6780924"/>
              <a:gd name="connsiteX8" fmla="*/ 4352418 w 6858000"/>
              <a:gd name="connsiteY8" fmla="*/ 229104 h 6780924"/>
              <a:gd name="connsiteX9" fmla="*/ 4352418 w 6858000"/>
              <a:gd name="connsiteY9" fmla="*/ 958969 h 6780924"/>
              <a:gd name="connsiteX10" fmla="*/ 4355828 w 6858000"/>
              <a:gd name="connsiteY10" fmla="*/ 958280 h 6780924"/>
              <a:gd name="connsiteX11" fmla="*/ 4355828 w 6858000"/>
              <a:gd name="connsiteY11" fmla="*/ 910422 h 6780924"/>
              <a:gd name="connsiteX12" fmla="*/ 4535826 w 6858000"/>
              <a:gd name="connsiteY12" fmla="*/ 730422 h 6780924"/>
              <a:gd name="connsiteX13" fmla="*/ 4715828 w 6858000"/>
              <a:gd name="connsiteY13" fmla="*/ 910422 h 6780924"/>
              <a:gd name="connsiteX14" fmla="*/ 4715828 w 6858000"/>
              <a:gd name="connsiteY14" fmla="*/ 1581340 h 6780924"/>
              <a:gd name="connsiteX15" fmla="*/ 4720198 w 6858000"/>
              <a:gd name="connsiteY15" fmla="*/ 1582222 h 6780924"/>
              <a:gd name="connsiteX16" fmla="*/ 4722896 w 6858000"/>
              <a:gd name="connsiteY16" fmla="*/ 1555465 h 6780924"/>
              <a:gd name="connsiteX17" fmla="*/ 4899238 w 6858000"/>
              <a:gd name="connsiteY17" fmla="*/ 1411741 h 6780924"/>
              <a:gd name="connsiteX18" fmla="*/ 5075580 w 6858000"/>
              <a:gd name="connsiteY18" fmla="*/ 1555465 h 6780924"/>
              <a:gd name="connsiteX19" fmla="*/ 5078522 w 6858000"/>
              <a:gd name="connsiteY19" fmla="*/ 1584654 h 6780924"/>
              <a:gd name="connsiteX20" fmla="*/ 5082646 w 6858000"/>
              <a:gd name="connsiteY20" fmla="*/ 1583821 h 6780924"/>
              <a:gd name="connsiteX21" fmla="*/ 5082646 w 6858000"/>
              <a:gd name="connsiteY21" fmla="*/ 1244357 h 6780924"/>
              <a:gd name="connsiteX22" fmla="*/ 5262646 w 6858000"/>
              <a:gd name="connsiteY22" fmla="*/ 1064357 h 6780924"/>
              <a:gd name="connsiteX23" fmla="*/ 5442646 w 6858000"/>
              <a:gd name="connsiteY23" fmla="*/ 1244357 h 6780924"/>
              <a:gd name="connsiteX24" fmla="*/ 5442646 w 6858000"/>
              <a:gd name="connsiteY24" fmla="*/ 1916269 h 6780924"/>
              <a:gd name="connsiteX25" fmla="*/ 5448480 w 6858000"/>
              <a:gd name="connsiteY25" fmla="*/ 1915093 h 6780924"/>
              <a:gd name="connsiteX26" fmla="*/ 5449714 w 6858000"/>
              <a:gd name="connsiteY26" fmla="*/ 1902847 h 6780924"/>
              <a:gd name="connsiteX27" fmla="*/ 5626056 w 6858000"/>
              <a:gd name="connsiteY27" fmla="*/ 1759123 h 6780924"/>
              <a:gd name="connsiteX28" fmla="*/ 5791912 w 6858000"/>
              <a:gd name="connsiteY28" fmla="*/ 1869059 h 6780924"/>
              <a:gd name="connsiteX29" fmla="*/ 5800744 w 6858000"/>
              <a:gd name="connsiteY29" fmla="*/ 1897511 h 6780924"/>
              <a:gd name="connsiteX30" fmla="*/ 5800744 w 6858000"/>
              <a:gd name="connsiteY30" fmla="*/ 1457324 h 6780924"/>
              <a:gd name="connsiteX31" fmla="*/ 5981718 w 6858000"/>
              <a:gd name="connsiteY31" fmla="*/ 1276349 h 6780924"/>
              <a:gd name="connsiteX32" fmla="*/ 6159016 w 6858000"/>
              <a:gd name="connsiteY32" fmla="*/ 1420851 h 6780924"/>
              <a:gd name="connsiteX33" fmla="*/ 6162690 w 6858000"/>
              <a:gd name="connsiteY33" fmla="*/ 1457285 h 6780924"/>
              <a:gd name="connsiteX34" fmla="*/ 6162690 w 6858000"/>
              <a:gd name="connsiteY34" fmla="*/ 1132146 h 6780924"/>
              <a:gd name="connsiteX35" fmla="*/ 6343664 w 6858000"/>
              <a:gd name="connsiteY35" fmla="*/ 951170 h 6780924"/>
              <a:gd name="connsiteX36" fmla="*/ 6524640 w 6858000"/>
              <a:gd name="connsiteY36" fmla="*/ 1132146 h 6780924"/>
              <a:gd name="connsiteX37" fmla="*/ 6524640 w 6858000"/>
              <a:gd name="connsiteY37" fmla="*/ 1636217 h 6780924"/>
              <a:gd name="connsiteX38" fmla="*/ 6526784 w 6858000"/>
              <a:gd name="connsiteY38" fmla="*/ 1614950 h 6780924"/>
              <a:gd name="connsiteX39" fmla="*/ 6703126 w 6858000"/>
              <a:gd name="connsiteY39" fmla="*/ 1471226 h 6780924"/>
              <a:gd name="connsiteX40" fmla="*/ 6830404 w 6858000"/>
              <a:gd name="connsiteY40" fmla="*/ 1523946 h 6780924"/>
              <a:gd name="connsiteX41" fmla="*/ 6857998 w 6858000"/>
              <a:gd name="connsiteY41" fmla="*/ 1564874 h 6780924"/>
              <a:gd name="connsiteX42" fmla="*/ 6857998 w 6858000"/>
              <a:gd name="connsiteY42" fmla="*/ 4674715 h 6780924"/>
              <a:gd name="connsiteX43" fmla="*/ 6858000 w 6858000"/>
              <a:gd name="connsiteY43" fmla="*/ 4674715 h 6780924"/>
              <a:gd name="connsiteX44" fmla="*/ 6858000 w 6858000"/>
              <a:gd name="connsiteY44" fmla="*/ 4842542 h 6780924"/>
              <a:gd name="connsiteX45" fmla="*/ 6678000 w 6858000"/>
              <a:gd name="connsiteY45" fmla="*/ 5022542 h 6780924"/>
              <a:gd name="connsiteX46" fmla="*/ 6512145 w 6858000"/>
              <a:gd name="connsiteY46" fmla="*/ 4912606 h 6780924"/>
              <a:gd name="connsiteX47" fmla="*/ 6502414 w 6858000"/>
              <a:gd name="connsiteY47" fmla="*/ 4864407 h 6780924"/>
              <a:gd name="connsiteX48" fmla="*/ 6502414 w 6858000"/>
              <a:gd name="connsiteY48" fmla="*/ 5285377 h 6780924"/>
              <a:gd name="connsiteX49" fmla="*/ 6322414 w 6858000"/>
              <a:gd name="connsiteY49" fmla="*/ 5465377 h 6780924"/>
              <a:gd name="connsiteX50" fmla="*/ 6146071 w 6858000"/>
              <a:gd name="connsiteY50" fmla="*/ 5321653 h 6780924"/>
              <a:gd name="connsiteX51" fmla="*/ 6143463 w 6858000"/>
              <a:gd name="connsiteY51" fmla="*/ 5295783 h 6780924"/>
              <a:gd name="connsiteX52" fmla="*/ 6143463 w 6858000"/>
              <a:gd name="connsiteY52" fmla="*/ 6254957 h 6780924"/>
              <a:gd name="connsiteX53" fmla="*/ 5962488 w 6858000"/>
              <a:gd name="connsiteY53" fmla="*/ 6435932 h 6780924"/>
              <a:gd name="connsiteX54" fmla="*/ 5795735 w 6858000"/>
              <a:gd name="connsiteY54" fmla="*/ 6325401 h 6780924"/>
              <a:gd name="connsiteX55" fmla="*/ 5795551 w 6858000"/>
              <a:gd name="connsiteY55" fmla="*/ 6324808 h 6780924"/>
              <a:gd name="connsiteX56" fmla="*/ 5795456 w 6858000"/>
              <a:gd name="connsiteY56" fmla="*/ 6324667 h 6780924"/>
              <a:gd name="connsiteX57" fmla="*/ 5781311 w 6858000"/>
              <a:gd name="connsiteY57" fmla="*/ 6254603 h 6780924"/>
              <a:gd name="connsiteX58" fmla="*/ 5781311 w 6858000"/>
              <a:gd name="connsiteY58" fmla="*/ 6006221 h 6780924"/>
              <a:gd name="connsiteX59" fmla="*/ 5781513 w 6858000"/>
              <a:gd name="connsiteY59" fmla="*/ 6004217 h 6780924"/>
              <a:gd name="connsiteX60" fmla="*/ 5781513 w 6858000"/>
              <a:gd name="connsiteY60" fmla="*/ 5761749 h 6780924"/>
              <a:gd name="connsiteX61" fmla="*/ 5780208 w 6858000"/>
              <a:gd name="connsiteY61" fmla="*/ 5761749 h 6780924"/>
              <a:gd name="connsiteX62" fmla="*/ 5780208 w 6858000"/>
              <a:gd name="connsiteY62" fmla="*/ 5773159 h 6780924"/>
              <a:gd name="connsiteX63" fmla="*/ 5600208 w 6858000"/>
              <a:gd name="connsiteY63" fmla="*/ 5953159 h 6780924"/>
              <a:gd name="connsiteX64" fmla="*/ 5420208 w 6858000"/>
              <a:gd name="connsiteY64" fmla="*/ 5773159 h 6780924"/>
              <a:gd name="connsiteX65" fmla="*/ 5420208 w 6858000"/>
              <a:gd name="connsiteY65" fmla="*/ 5761749 h 6780924"/>
              <a:gd name="connsiteX66" fmla="*/ 5419105 w 6858000"/>
              <a:gd name="connsiteY66" fmla="*/ 5761749 h 6780924"/>
              <a:gd name="connsiteX67" fmla="*/ 5419105 w 6858000"/>
              <a:gd name="connsiteY67" fmla="*/ 6780924 h 6780924"/>
              <a:gd name="connsiteX68" fmla="*/ 5229225 w 6858000"/>
              <a:gd name="connsiteY68" fmla="*/ 6780924 h 6780924"/>
              <a:gd name="connsiteX69" fmla="*/ 5059105 w 6858000"/>
              <a:gd name="connsiteY69" fmla="*/ 6780924 h 6780924"/>
              <a:gd name="connsiteX70" fmla="*/ 5009857 w 6858000"/>
              <a:gd name="connsiteY70" fmla="*/ 6780924 h 6780924"/>
              <a:gd name="connsiteX71" fmla="*/ 4857750 w 6858000"/>
              <a:gd name="connsiteY71" fmla="*/ 6780924 h 6780924"/>
              <a:gd name="connsiteX72" fmla="*/ 4746147 w 6858000"/>
              <a:gd name="connsiteY72" fmla="*/ 6780924 h 6780924"/>
              <a:gd name="connsiteX73" fmla="*/ 4712147 w 6858000"/>
              <a:gd name="connsiteY73" fmla="*/ 6730496 h 6780924"/>
              <a:gd name="connsiteX74" fmla="*/ 4698002 w 6858000"/>
              <a:gd name="connsiteY74" fmla="*/ 6660431 h 6780924"/>
              <a:gd name="connsiteX75" fmla="*/ 4698002 w 6858000"/>
              <a:gd name="connsiteY75" fmla="*/ 5925639 h 6780924"/>
              <a:gd name="connsiteX76" fmla="*/ 4686136 w 6858000"/>
              <a:gd name="connsiteY76" fmla="*/ 5928313 h 6780924"/>
              <a:gd name="connsiteX77" fmla="*/ 4686136 w 6858000"/>
              <a:gd name="connsiteY77" fmla="*/ 6026357 h 6780924"/>
              <a:gd name="connsiteX78" fmla="*/ 4505161 w 6858000"/>
              <a:gd name="connsiteY78" fmla="*/ 6207332 h 6780924"/>
              <a:gd name="connsiteX79" fmla="*/ 4324186 w 6858000"/>
              <a:gd name="connsiteY79" fmla="*/ 6026357 h 6780924"/>
              <a:gd name="connsiteX80" fmla="*/ 4324186 w 6858000"/>
              <a:gd name="connsiteY80" fmla="*/ 6003902 h 6780924"/>
              <a:gd name="connsiteX81" fmla="*/ 4308074 w 6858000"/>
              <a:gd name="connsiteY81" fmla="*/ 6005915 h 6780924"/>
              <a:gd name="connsiteX82" fmla="*/ 4308074 w 6858000"/>
              <a:gd name="connsiteY82" fmla="*/ 6780924 h 6780924"/>
              <a:gd name="connsiteX83" fmla="*/ 3948076 w 6858000"/>
              <a:gd name="connsiteY83" fmla="*/ 6780924 h 6780924"/>
              <a:gd name="connsiteX84" fmla="*/ 3948076 w 6858000"/>
              <a:gd name="connsiteY84" fmla="*/ 6542799 h 6780924"/>
              <a:gd name="connsiteX85" fmla="*/ 3944666 w 6858000"/>
              <a:gd name="connsiteY85" fmla="*/ 6542799 h 6780924"/>
              <a:gd name="connsiteX86" fmla="*/ 3944666 w 6858000"/>
              <a:gd name="connsiteY86" fmla="*/ 6555998 h 6780924"/>
              <a:gd name="connsiteX87" fmla="*/ 3764666 w 6858000"/>
              <a:gd name="connsiteY87" fmla="*/ 6735998 h 6780924"/>
              <a:gd name="connsiteX88" fmla="*/ 3584666 w 6858000"/>
              <a:gd name="connsiteY88" fmla="*/ 6555998 h 6780924"/>
              <a:gd name="connsiteX89" fmla="*/ 3584666 w 6858000"/>
              <a:gd name="connsiteY89" fmla="*/ 6542799 h 6780924"/>
              <a:gd name="connsiteX90" fmla="*/ 3581256 w 6858000"/>
              <a:gd name="connsiteY90" fmla="*/ 6542799 h 6780924"/>
              <a:gd name="connsiteX91" fmla="*/ 3581256 w 6858000"/>
              <a:gd name="connsiteY91" fmla="*/ 6779446 h 6780924"/>
              <a:gd name="connsiteX92" fmla="*/ 3581107 w 6858000"/>
              <a:gd name="connsiteY92" fmla="*/ 6780924 h 6780924"/>
              <a:gd name="connsiteX93" fmla="*/ 3221405 w 6858000"/>
              <a:gd name="connsiteY93" fmla="*/ 6780924 h 6780924"/>
              <a:gd name="connsiteX94" fmla="*/ 3221256 w 6858000"/>
              <a:gd name="connsiteY94" fmla="*/ 6779446 h 6780924"/>
              <a:gd name="connsiteX95" fmla="*/ 3221256 w 6858000"/>
              <a:gd name="connsiteY95" fmla="*/ 6753018 h 6780924"/>
              <a:gd name="connsiteX96" fmla="*/ 3217846 w 6858000"/>
              <a:gd name="connsiteY96" fmla="*/ 6753706 h 6780924"/>
              <a:gd name="connsiteX97" fmla="*/ 3217846 w 6858000"/>
              <a:gd name="connsiteY97" fmla="*/ 6780924 h 6780924"/>
              <a:gd name="connsiteX98" fmla="*/ 2857846 w 6858000"/>
              <a:gd name="connsiteY98" fmla="*/ 6780924 h 6780924"/>
              <a:gd name="connsiteX99" fmla="*/ 2857846 w 6858000"/>
              <a:gd name="connsiteY99" fmla="*/ 6753312 h 6780924"/>
              <a:gd name="connsiteX100" fmla="*/ 2854436 w 6858000"/>
              <a:gd name="connsiteY100" fmla="*/ 6754001 h 6780924"/>
              <a:gd name="connsiteX101" fmla="*/ 2854436 w 6858000"/>
              <a:gd name="connsiteY101" fmla="*/ 6780924 h 6780924"/>
              <a:gd name="connsiteX102" fmla="*/ 2494436 w 6858000"/>
              <a:gd name="connsiteY102" fmla="*/ 6780924 h 6780924"/>
              <a:gd name="connsiteX103" fmla="*/ 2494436 w 6858000"/>
              <a:gd name="connsiteY103" fmla="*/ 6130942 h 6780924"/>
              <a:gd name="connsiteX104" fmla="*/ 2490066 w 6858000"/>
              <a:gd name="connsiteY104" fmla="*/ 6130059 h 6780924"/>
              <a:gd name="connsiteX105" fmla="*/ 2487368 w 6858000"/>
              <a:gd name="connsiteY105" fmla="*/ 6156817 h 6780924"/>
              <a:gd name="connsiteX106" fmla="*/ 2311026 w 6858000"/>
              <a:gd name="connsiteY106" fmla="*/ 6300541 h 6780924"/>
              <a:gd name="connsiteX107" fmla="*/ 2134684 w 6858000"/>
              <a:gd name="connsiteY107" fmla="*/ 6156817 h 6780924"/>
              <a:gd name="connsiteX108" fmla="*/ 2131742 w 6858000"/>
              <a:gd name="connsiteY108" fmla="*/ 6127628 h 6780924"/>
              <a:gd name="connsiteX109" fmla="*/ 2127618 w 6858000"/>
              <a:gd name="connsiteY109" fmla="*/ 6128461 h 6780924"/>
              <a:gd name="connsiteX110" fmla="*/ 2127618 w 6858000"/>
              <a:gd name="connsiteY110" fmla="*/ 6467924 h 6780924"/>
              <a:gd name="connsiteX111" fmla="*/ 1947618 w 6858000"/>
              <a:gd name="connsiteY111" fmla="*/ 6647924 h 6780924"/>
              <a:gd name="connsiteX112" fmla="*/ 1767618 w 6858000"/>
              <a:gd name="connsiteY112" fmla="*/ 6467924 h 6780924"/>
              <a:gd name="connsiteX113" fmla="*/ 1767618 w 6858000"/>
              <a:gd name="connsiteY113" fmla="*/ 5796012 h 6780924"/>
              <a:gd name="connsiteX114" fmla="*/ 1761784 w 6858000"/>
              <a:gd name="connsiteY114" fmla="*/ 5797189 h 6780924"/>
              <a:gd name="connsiteX115" fmla="*/ 1760550 w 6858000"/>
              <a:gd name="connsiteY115" fmla="*/ 5809435 h 6780924"/>
              <a:gd name="connsiteX116" fmla="*/ 1584208 w 6858000"/>
              <a:gd name="connsiteY116" fmla="*/ 5953159 h 6780924"/>
              <a:gd name="connsiteX117" fmla="*/ 1418352 w 6858000"/>
              <a:gd name="connsiteY117" fmla="*/ 5843223 h 6780924"/>
              <a:gd name="connsiteX118" fmla="*/ 1409520 w 6858000"/>
              <a:gd name="connsiteY118" fmla="*/ 5814770 h 6780924"/>
              <a:gd name="connsiteX119" fmla="*/ 1409520 w 6858000"/>
              <a:gd name="connsiteY119" fmla="*/ 6254958 h 6780924"/>
              <a:gd name="connsiteX120" fmla="*/ 1228546 w 6858000"/>
              <a:gd name="connsiteY120" fmla="*/ 6435933 h 6780924"/>
              <a:gd name="connsiteX121" fmla="*/ 1051248 w 6858000"/>
              <a:gd name="connsiteY121" fmla="*/ 6291431 h 6780924"/>
              <a:gd name="connsiteX122" fmla="*/ 1047574 w 6858000"/>
              <a:gd name="connsiteY122" fmla="*/ 6254997 h 6780924"/>
              <a:gd name="connsiteX123" fmla="*/ 1047574 w 6858000"/>
              <a:gd name="connsiteY123" fmla="*/ 6580136 h 6780924"/>
              <a:gd name="connsiteX124" fmla="*/ 866600 w 6858000"/>
              <a:gd name="connsiteY124" fmla="*/ 6761111 h 6780924"/>
              <a:gd name="connsiteX125" fmla="*/ 685625 w 6858000"/>
              <a:gd name="connsiteY125" fmla="*/ 6580136 h 6780924"/>
              <a:gd name="connsiteX126" fmla="*/ 685625 w 6858000"/>
              <a:gd name="connsiteY126" fmla="*/ 6076064 h 6780924"/>
              <a:gd name="connsiteX127" fmla="*/ 683480 w 6858000"/>
              <a:gd name="connsiteY127" fmla="*/ 6097332 h 6780924"/>
              <a:gd name="connsiteX128" fmla="*/ 507138 w 6858000"/>
              <a:gd name="connsiteY128" fmla="*/ 6241056 h 6780924"/>
              <a:gd name="connsiteX129" fmla="*/ 379860 w 6858000"/>
              <a:gd name="connsiteY129" fmla="*/ 6188335 h 6780924"/>
              <a:gd name="connsiteX130" fmla="*/ 352266 w 6858000"/>
              <a:gd name="connsiteY130" fmla="*/ 6147408 h 6780924"/>
              <a:gd name="connsiteX131" fmla="*/ 352266 w 6858000"/>
              <a:gd name="connsiteY131" fmla="*/ 6050281 h 6780924"/>
              <a:gd name="connsiteX132" fmla="*/ 352264 w 6858000"/>
              <a:gd name="connsiteY132" fmla="*/ 6050271 h 6780924"/>
              <a:gd name="connsiteX133" fmla="*/ 352264 w 6858000"/>
              <a:gd name="connsiteY133" fmla="*/ 5788251 h 6780924"/>
              <a:gd name="connsiteX134" fmla="*/ 344945 w 6858000"/>
              <a:gd name="connsiteY134" fmla="*/ 5824500 h 6780924"/>
              <a:gd name="connsiteX135" fmla="*/ 179091 w 6858000"/>
              <a:gd name="connsiteY135" fmla="*/ 5934436 h 6780924"/>
              <a:gd name="connsiteX136" fmla="*/ 2748 w 6858000"/>
              <a:gd name="connsiteY136" fmla="*/ 5790712 h 6780924"/>
              <a:gd name="connsiteX137" fmla="*/ 0 w 6858000"/>
              <a:gd name="connsiteY137" fmla="*/ 5763453 h 6780924"/>
              <a:gd name="connsiteX138" fmla="*/ 0 w 6858000"/>
              <a:gd name="connsiteY138" fmla="*/ 3970142 h 6780924"/>
              <a:gd name="connsiteX139" fmla="*/ 2748 w 6858000"/>
              <a:gd name="connsiteY139" fmla="*/ 3942883 h 6780924"/>
              <a:gd name="connsiteX140" fmla="*/ 179091 w 6858000"/>
              <a:gd name="connsiteY140" fmla="*/ 3799159 h 6780924"/>
              <a:gd name="connsiteX141" fmla="*/ 344945 w 6858000"/>
              <a:gd name="connsiteY141" fmla="*/ 3909095 h 6780924"/>
              <a:gd name="connsiteX142" fmla="*/ 352264 w 6858000"/>
              <a:gd name="connsiteY142" fmla="*/ 3945346 h 6780924"/>
              <a:gd name="connsiteX143" fmla="*/ 352264 w 6858000"/>
              <a:gd name="connsiteY143" fmla="*/ 2869739 h 6780924"/>
              <a:gd name="connsiteX144" fmla="*/ 532264 w 6858000"/>
              <a:gd name="connsiteY144" fmla="*/ 2689739 h 6780924"/>
              <a:gd name="connsiteX145" fmla="*/ 698119 w 6858000"/>
              <a:gd name="connsiteY145" fmla="*/ 2799676 h 6780924"/>
              <a:gd name="connsiteX146" fmla="*/ 707850 w 6858000"/>
              <a:gd name="connsiteY146" fmla="*/ 2847874 h 6780924"/>
              <a:gd name="connsiteX147" fmla="*/ 707850 w 6858000"/>
              <a:gd name="connsiteY147" fmla="*/ 2426905 h 6780924"/>
              <a:gd name="connsiteX148" fmla="*/ 887850 w 6858000"/>
              <a:gd name="connsiteY148" fmla="*/ 2246904 h 6780924"/>
              <a:gd name="connsiteX149" fmla="*/ 1064193 w 6858000"/>
              <a:gd name="connsiteY149" fmla="*/ 2390628 h 6780924"/>
              <a:gd name="connsiteX150" fmla="*/ 1066801 w 6858000"/>
              <a:gd name="connsiteY150" fmla="*/ 2416498 h 6780924"/>
              <a:gd name="connsiteX151" fmla="*/ 1066801 w 6858000"/>
              <a:gd name="connsiteY151" fmla="*/ 1457325 h 6780924"/>
              <a:gd name="connsiteX152" fmla="*/ 1247776 w 6858000"/>
              <a:gd name="connsiteY152" fmla="*/ 1276350 h 6780924"/>
              <a:gd name="connsiteX153" fmla="*/ 1414529 w 6858000"/>
              <a:gd name="connsiteY153" fmla="*/ 1386880 h 6780924"/>
              <a:gd name="connsiteX154" fmla="*/ 1414713 w 6858000"/>
              <a:gd name="connsiteY154" fmla="*/ 1387474 h 6780924"/>
              <a:gd name="connsiteX155" fmla="*/ 1414808 w 6858000"/>
              <a:gd name="connsiteY155" fmla="*/ 1387615 h 6780924"/>
              <a:gd name="connsiteX156" fmla="*/ 1428953 w 6858000"/>
              <a:gd name="connsiteY156" fmla="*/ 1457678 h 6780924"/>
              <a:gd name="connsiteX157" fmla="*/ 1428953 w 6858000"/>
              <a:gd name="connsiteY157" fmla="*/ 1706061 h 6780924"/>
              <a:gd name="connsiteX158" fmla="*/ 1428751 w 6858000"/>
              <a:gd name="connsiteY158" fmla="*/ 1708065 h 6780924"/>
              <a:gd name="connsiteX159" fmla="*/ 1428751 w 6858000"/>
              <a:gd name="connsiteY159" fmla="*/ 2186419 h 6780924"/>
              <a:gd name="connsiteX160" fmla="*/ 1428953 w 6858000"/>
              <a:gd name="connsiteY160" fmla="*/ 2188423 h 6780924"/>
              <a:gd name="connsiteX161" fmla="*/ 1428953 w 6858000"/>
              <a:gd name="connsiteY161" fmla="*/ 2344473 h 6780924"/>
              <a:gd name="connsiteX162" fmla="*/ 1430056 w 6858000"/>
              <a:gd name="connsiteY162" fmla="*/ 2343631 h 6780924"/>
              <a:gd name="connsiteX163" fmla="*/ 1430056 w 6858000"/>
              <a:gd name="connsiteY163" fmla="*/ 1939123 h 6780924"/>
              <a:gd name="connsiteX164" fmla="*/ 1610056 w 6858000"/>
              <a:gd name="connsiteY164" fmla="*/ 1759123 h 6780924"/>
              <a:gd name="connsiteX165" fmla="*/ 1790056 w 6858000"/>
              <a:gd name="connsiteY165" fmla="*/ 1939123 h 6780924"/>
              <a:gd name="connsiteX166" fmla="*/ 1790056 w 6858000"/>
              <a:gd name="connsiteY166" fmla="*/ 2094491 h 6780924"/>
              <a:gd name="connsiteX167" fmla="*/ 1791159 w 6858000"/>
              <a:gd name="connsiteY167" fmla="*/ 2093833 h 6780924"/>
              <a:gd name="connsiteX168" fmla="*/ 1791159 w 6858000"/>
              <a:gd name="connsiteY168" fmla="*/ 452552 h 6780924"/>
              <a:gd name="connsiteX169" fmla="*/ 1971159 w 6858000"/>
              <a:gd name="connsiteY169" fmla="*/ 272552 h 6780924"/>
              <a:gd name="connsiteX170" fmla="*/ 2151159 w 6858000"/>
              <a:gd name="connsiteY170" fmla="*/ 452552 h 6780924"/>
              <a:gd name="connsiteX171" fmla="*/ 2151159 w 6858000"/>
              <a:gd name="connsiteY171" fmla="*/ 1123074 h 6780924"/>
              <a:gd name="connsiteX172" fmla="*/ 2152262 w 6858000"/>
              <a:gd name="connsiteY172" fmla="*/ 1123074 h 6780924"/>
              <a:gd name="connsiteX173" fmla="*/ 2152262 w 6858000"/>
              <a:gd name="connsiteY173" fmla="*/ 1051851 h 6780924"/>
              <a:gd name="connsiteX174" fmla="*/ 2332262 w 6858000"/>
              <a:gd name="connsiteY174" fmla="*/ 871849 h 6780924"/>
              <a:gd name="connsiteX175" fmla="*/ 2512262 w 6858000"/>
              <a:gd name="connsiteY175" fmla="*/ 1051851 h 6780924"/>
              <a:gd name="connsiteX176" fmla="*/ 2512262 w 6858000"/>
              <a:gd name="connsiteY176" fmla="*/ 1786643 h 6780924"/>
              <a:gd name="connsiteX177" fmla="*/ 2524128 w 6858000"/>
              <a:gd name="connsiteY177" fmla="*/ 1783969 h 6780924"/>
              <a:gd name="connsiteX178" fmla="*/ 2524128 w 6858000"/>
              <a:gd name="connsiteY178" fmla="*/ 1685924 h 6780924"/>
              <a:gd name="connsiteX179" fmla="*/ 2705103 w 6858000"/>
              <a:gd name="connsiteY179" fmla="*/ 1504950 h 6780924"/>
              <a:gd name="connsiteX180" fmla="*/ 2886078 w 6858000"/>
              <a:gd name="connsiteY180" fmla="*/ 1685924 h 6780924"/>
              <a:gd name="connsiteX181" fmla="*/ 2886078 w 6858000"/>
              <a:gd name="connsiteY181" fmla="*/ 1708380 h 6780924"/>
              <a:gd name="connsiteX182" fmla="*/ 2902190 w 6858000"/>
              <a:gd name="connsiteY182" fmla="*/ 1706366 h 6780924"/>
              <a:gd name="connsiteX183" fmla="*/ 2902190 w 6858000"/>
              <a:gd name="connsiteY183" fmla="*/ 788060 h 6780924"/>
              <a:gd name="connsiteX184" fmla="*/ 3082188 w 6858000"/>
              <a:gd name="connsiteY184" fmla="*/ 608060 h 6780924"/>
              <a:gd name="connsiteX185" fmla="*/ 3262188 w 6858000"/>
              <a:gd name="connsiteY185" fmla="*/ 788060 h 6780924"/>
              <a:gd name="connsiteX186" fmla="*/ 3262188 w 6858000"/>
              <a:gd name="connsiteY186" fmla="*/ 1123074 h 6780924"/>
              <a:gd name="connsiteX187" fmla="*/ 3272303 w 6858000"/>
              <a:gd name="connsiteY187" fmla="*/ 1123074 h 6780924"/>
              <a:gd name="connsiteX188" fmla="*/ 3279744 w 6858000"/>
              <a:gd name="connsiteY188" fmla="*/ 1086219 h 6780924"/>
              <a:gd name="connsiteX189" fmla="*/ 3445598 w 6858000"/>
              <a:gd name="connsiteY189" fmla="*/ 976284 h 6780924"/>
              <a:gd name="connsiteX190" fmla="*/ 3611453 w 6858000"/>
              <a:gd name="connsiteY190" fmla="*/ 1086219 h 6780924"/>
              <a:gd name="connsiteX191" fmla="*/ 3618893 w 6858000"/>
              <a:gd name="connsiteY191" fmla="*/ 1123074 h 6780924"/>
              <a:gd name="connsiteX192" fmla="*/ 3629008 w 6858000"/>
              <a:gd name="connsiteY192" fmla="*/ 1123074 h 6780924"/>
              <a:gd name="connsiteX193" fmla="*/ 3629008 w 6858000"/>
              <a:gd name="connsiteY193" fmla="*/ 932835 h 6780924"/>
              <a:gd name="connsiteX194" fmla="*/ 3809008 w 6858000"/>
              <a:gd name="connsiteY194" fmla="*/ 752835 h 6780924"/>
              <a:gd name="connsiteX195" fmla="*/ 3989008 w 6858000"/>
              <a:gd name="connsiteY195" fmla="*/ 932835 h 6780924"/>
              <a:gd name="connsiteX196" fmla="*/ 3989008 w 6858000"/>
              <a:gd name="connsiteY196" fmla="*/ 959263 h 6780924"/>
              <a:gd name="connsiteX197" fmla="*/ 3992418 w 6858000"/>
              <a:gd name="connsiteY197" fmla="*/ 958575 h 6780924"/>
              <a:gd name="connsiteX198" fmla="*/ 3992418 w 6858000"/>
              <a:gd name="connsiteY198" fmla="*/ 229104 h 6780924"/>
              <a:gd name="connsiteX199" fmla="*/ 4172418 w 6858000"/>
              <a:gd name="connsiteY199" fmla="*/ 49104 h 6780924"/>
              <a:gd name="connsiteX200" fmla="*/ 3082188 w 6858000"/>
              <a:gd name="connsiteY200" fmla="*/ 0 h 6780924"/>
              <a:gd name="connsiteX201" fmla="*/ 3262188 w 6858000"/>
              <a:gd name="connsiteY201" fmla="*/ 180000 h 6780924"/>
              <a:gd name="connsiteX202" fmla="*/ 3262188 w 6858000"/>
              <a:gd name="connsiteY202" fmla="*/ 332390 h 6780924"/>
              <a:gd name="connsiteX203" fmla="*/ 3082188 w 6858000"/>
              <a:gd name="connsiteY203" fmla="*/ 512390 h 6780924"/>
              <a:gd name="connsiteX204" fmla="*/ 2902190 w 6858000"/>
              <a:gd name="connsiteY204" fmla="*/ 332390 h 6780924"/>
              <a:gd name="connsiteX205" fmla="*/ 2902190 w 6858000"/>
              <a:gd name="connsiteY205" fmla="*/ 180000 h 6780924"/>
              <a:gd name="connsiteX206" fmla="*/ 3082188 w 6858000"/>
              <a:gd name="connsiteY206" fmla="*/ 0 h 67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6858000" h="6780924">
                <a:moveTo>
                  <a:pt x="4899238" y="480718"/>
                </a:moveTo>
                <a:cubicBezTo>
                  <a:pt x="4998650" y="480718"/>
                  <a:pt x="5079238" y="561307"/>
                  <a:pt x="5079238" y="660719"/>
                </a:cubicBezTo>
                <a:lnTo>
                  <a:pt x="5079238" y="813109"/>
                </a:lnTo>
                <a:cubicBezTo>
                  <a:pt x="5079238" y="912519"/>
                  <a:pt x="4998650" y="993109"/>
                  <a:pt x="4899238" y="993109"/>
                </a:cubicBezTo>
                <a:cubicBezTo>
                  <a:pt x="4799828" y="993109"/>
                  <a:pt x="4719238" y="912519"/>
                  <a:pt x="4719238" y="813109"/>
                </a:cubicBezTo>
                <a:lnTo>
                  <a:pt x="4719238" y="660719"/>
                </a:lnTo>
                <a:cubicBezTo>
                  <a:pt x="4719238" y="561307"/>
                  <a:pt x="4799828" y="480718"/>
                  <a:pt x="4899238" y="480718"/>
                </a:cubicBezTo>
                <a:close/>
                <a:moveTo>
                  <a:pt x="4172418" y="49104"/>
                </a:moveTo>
                <a:cubicBezTo>
                  <a:pt x="4271828" y="49104"/>
                  <a:pt x="4352418" y="129694"/>
                  <a:pt x="4352418" y="229104"/>
                </a:cubicBezTo>
                <a:lnTo>
                  <a:pt x="4352418" y="958969"/>
                </a:lnTo>
                <a:lnTo>
                  <a:pt x="4355828" y="958280"/>
                </a:lnTo>
                <a:lnTo>
                  <a:pt x="4355828" y="910422"/>
                </a:lnTo>
                <a:cubicBezTo>
                  <a:pt x="4355828" y="811012"/>
                  <a:pt x="4436416" y="730422"/>
                  <a:pt x="4535826" y="730422"/>
                </a:cubicBezTo>
                <a:cubicBezTo>
                  <a:pt x="4635238" y="730422"/>
                  <a:pt x="4715828" y="811012"/>
                  <a:pt x="4715828" y="910422"/>
                </a:cubicBezTo>
                <a:lnTo>
                  <a:pt x="4715828" y="1581340"/>
                </a:lnTo>
                <a:lnTo>
                  <a:pt x="4720198" y="1582222"/>
                </a:lnTo>
                <a:lnTo>
                  <a:pt x="4722896" y="1555465"/>
                </a:lnTo>
                <a:cubicBezTo>
                  <a:pt x="4739680" y="1473443"/>
                  <a:pt x="4812252" y="1411741"/>
                  <a:pt x="4899238" y="1411741"/>
                </a:cubicBezTo>
                <a:cubicBezTo>
                  <a:pt x="4986222" y="1411741"/>
                  <a:pt x="5058796" y="1473443"/>
                  <a:pt x="5075580" y="1555465"/>
                </a:cubicBezTo>
                <a:lnTo>
                  <a:pt x="5078522" y="1584654"/>
                </a:lnTo>
                <a:lnTo>
                  <a:pt x="5082646" y="1583821"/>
                </a:lnTo>
                <a:lnTo>
                  <a:pt x="5082646" y="1244357"/>
                </a:lnTo>
                <a:cubicBezTo>
                  <a:pt x="5082646" y="1144948"/>
                  <a:pt x="5163236" y="1064357"/>
                  <a:pt x="5262646" y="1064357"/>
                </a:cubicBezTo>
                <a:cubicBezTo>
                  <a:pt x="5362058" y="1064357"/>
                  <a:pt x="5442646" y="1144948"/>
                  <a:pt x="5442646" y="1244357"/>
                </a:cubicBezTo>
                <a:lnTo>
                  <a:pt x="5442646" y="1916269"/>
                </a:lnTo>
                <a:lnTo>
                  <a:pt x="5448480" y="1915093"/>
                </a:lnTo>
                <a:lnTo>
                  <a:pt x="5449714" y="1902847"/>
                </a:lnTo>
                <a:cubicBezTo>
                  <a:pt x="5466498" y="1820824"/>
                  <a:pt x="5539072" y="1759123"/>
                  <a:pt x="5626056" y="1759123"/>
                </a:cubicBezTo>
                <a:cubicBezTo>
                  <a:pt x="5700616" y="1759123"/>
                  <a:pt x="5764586" y="1804454"/>
                  <a:pt x="5791912" y="1869059"/>
                </a:cubicBezTo>
                <a:lnTo>
                  <a:pt x="5800744" y="1897511"/>
                </a:lnTo>
                <a:lnTo>
                  <a:pt x="5800744" y="1457324"/>
                </a:lnTo>
                <a:cubicBezTo>
                  <a:pt x="5800744" y="1357374"/>
                  <a:pt x="5881768" y="1276349"/>
                  <a:pt x="5981718" y="1276349"/>
                </a:cubicBezTo>
                <a:cubicBezTo>
                  <a:pt x="6069174" y="1276349"/>
                  <a:pt x="6142142" y="1338383"/>
                  <a:pt x="6159016" y="1420851"/>
                </a:cubicBezTo>
                <a:lnTo>
                  <a:pt x="6162690" y="1457285"/>
                </a:lnTo>
                <a:lnTo>
                  <a:pt x="6162690" y="1132146"/>
                </a:lnTo>
                <a:cubicBezTo>
                  <a:pt x="6162690" y="1032196"/>
                  <a:pt x="6243714" y="951170"/>
                  <a:pt x="6343664" y="951170"/>
                </a:cubicBezTo>
                <a:cubicBezTo>
                  <a:pt x="6443614" y="951170"/>
                  <a:pt x="6524640" y="1032196"/>
                  <a:pt x="6524640" y="1132146"/>
                </a:cubicBezTo>
                <a:lnTo>
                  <a:pt x="6524640" y="1636217"/>
                </a:lnTo>
                <a:lnTo>
                  <a:pt x="6526784" y="1614950"/>
                </a:lnTo>
                <a:cubicBezTo>
                  <a:pt x="6543568" y="1532926"/>
                  <a:pt x="6616142" y="1471226"/>
                  <a:pt x="6703126" y="1471226"/>
                </a:cubicBezTo>
                <a:cubicBezTo>
                  <a:pt x="6752830" y="1471226"/>
                  <a:pt x="6797830" y="1491374"/>
                  <a:pt x="6830404" y="1523946"/>
                </a:cubicBezTo>
                <a:lnTo>
                  <a:pt x="6857998" y="1564874"/>
                </a:lnTo>
                <a:lnTo>
                  <a:pt x="6857998" y="4674715"/>
                </a:lnTo>
                <a:lnTo>
                  <a:pt x="6858000" y="4674715"/>
                </a:lnTo>
                <a:lnTo>
                  <a:pt x="6858000" y="4842542"/>
                </a:lnTo>
                <a:cubicBezTo>
                  <a:pt x="6858000" y="4941953"/>
                  <a:pt x="6777411" y="5022542"/>
                  <a:pt x="6678000" y="5022542"/>
                </a:cubicBezTo>
                <a:cubicBezTo>
                  <a:pt x="6603442" y="5022542"/>
                  <a:pt x="6539471" y="4977210"/>
                  <a:pt x="6512145" y="4912606"/>
                </a:cubicBezTo>
                <a:lnTo>
                  <a:pt x="6502414" y="4864407"/>
                </a:lnTo>
                <a:lnTo>
                  <a:pt x="6502414" y="5285377"/>
                </a:lnTo>
                <a:cubicBezTo>
                  <a:pt x="6502414" y="5384788"/>
                  <a:pt x="6421825" y="5465377"/>
                  <a:pt x="6322414" y="5465377"/>
                </a:cubicBezTo>
                <a:cubicBezTo>
                  <a:pt x="6235430" y="5465377"/>
                  <a:pt x="6162855" y="5403676"/>
                  <a:pt x="6146071" y="5321653"/>
                </a:cubicBezTo>
                <a:lnTo>
                  <a:pt x="6143463" y="5295783"/>
                </a:lnTo>
                <a:lnTo>
                  <a:pt x="6143463" y="6254957"/>
                </a:lnTo>
                <a:cubicBezTo>
                  <a:pt x="6143463" y="6354907"/>
                  <a:pt x="6062438" y="6435932"/>
                  <a:pt x="5962488" y="6435932"/>
                </a:cubicBezTo>
                <a:cubicBezTo>
                  <a:pt x="5887526" y="6435932"/>
                  <a:pt x="5823208" y="6390355"/>
                  <a:pt x="5795735" y="6325401"/>
                </a:cubicBezTo>
                <a:lnTo>
                  <a:pt x="5795551" y="6324808"/>
                </a:lnTo>
                <a:lnTo>
                  <a:pt x="5795456" y="6324667"/>
                </a:lnTo>
                <a:cubicBezTo>
                  <a:pt x="5786348" y="6303133"/>
                  <a:pt x="5781311" y="6279456"/>
                  <a:pt x="5781311" y="6254603"/>
                </a:cubicBezTo>
                <a:lnTo>
                  <a:pt x="5781311" y="6006221"/>
                </a:lnTo>
                <a:lnTo>
                  <a:pt x="5781513" y="6004217"/>
                </a:lnTo>
                <a:lnTo>
                  <a:pt x="5781513" y="5761749"/>
                </a:lnTo>
                <a:lnTo>
                  <a:pt x="5780208" y="5761749"/>
                </a:lnTo>
                <a:lnTo>
                  <a:pt x="5780208" y="5773159"/>
                </a:lnTo>
                <a:cubicBezTo>
                  <a:pt x="5780208" y="5872570"/>
                  <a:pt x="5699619" y="5953159"/>
                  <a:pt x="5600208" y="5953159"/>
                </a:cubicBezTo>
                <a:cubicBezTo>
                  <a:pt x="5500797" y="5953159"/>
                  <a:pt x="5420208" y="5872570"/>
                  <a:pt x="5420208" y="5773159"/>
                </a:cubicBezTo>
                <a:lnTo>
                  <a:pt x="5420208" y="5761749"/>
                </a:lnTo>
                <a:lnTo>
                  <a:pt x="5419105" y="5761749"/>
                </a:lnTo>
                <a:lnTo>
                  <a:pt x="5419105" y="6780924"/>
                </a:lnTo>
                <a:lnTo>
                  <a:pt x="5229225" y="6780924"/>
                </a:lnTo>
                <a:lnTo>
                  <a:pt x="5059105" y="6780924"/>
                </a:lnTo>
                <a:lnTo>
                  <a:pt x="5009857" y="6780924"/>
                </a:lnTo>
                <a:lnTo>
                  <a:pt x="4857750" y="6780924"/>
                </a:lnTo>
                <a:lnTo>
                  <a:pt x="4746147" y="6780924"/>
                </a:lnTo>
                <a:lnTo>
                  <a:pt x="4712147" y="6730496"/>
                </a:lnTo>
                <a:cubicBezTo>
                  <a:pt x="4703039" y="6708961"/>
                  <a:pt x="4698002" y="6685284"/>
                  <a:pt x="4698002" y="6660431"/>
                </a:cubicBezTo>
                <a:lnTo>
                  <a:pt x="4698002" y="5925639"/>
                </a:lnTo>
                <a:lnTo>
                  <a:pt x="4686136" y="5928313"/>
                </a:lnTo>
                <a:lnTo>
                  <a:pt x="4686136" y="6026357"/>
                </a:lnTo>
                <a:cubicBezTo>
                  <a:pt x="4686136" y="6126307"/>
                  <a:pt x="4605111" y="6207332"/>
                  <a:pt x="4505161" y="6207332"/>
                </a:cubicBezTo>
                <a:cubicBezTo>
                  <a:pt x="4405211" y="6207332"/>
                  <a:pt x="4324186" y="6126307"/>
                  <a:pt x="4324186" y="6026357"/>
                </a:cubicBezTo>
                <a:lnTo>
                  <a:pt x="4324186" y="6003902"/>
                </a:lnTo>
                <a:lnTo>
                  <a:pt x="4308074" y="6005915"/>
                </a:lnTo>
                <a:lnTo>
                  <a:pt x="4308074" y="6780924"/>
                </a:lnTo>
                <a:lnTo>
                  <a:pt x="3948076" y="6780924"/>
                </a:lnTo>
                <a:lnTo>
                  <a:pt x="3948076" y="6542799"/>
                </a:lnTo>
                <a:lnTo>
                  <a:pt x="3944666" y="6542799"/>
                </a:lnTo>
                <a:lnTo>
                  <a:pt x="3944666" y="6555998"/>
                </a:lnTo>
                <a:cubicBezTo>
                  <a:pt x="3944666" y="6655409"/>
                  <a:pt x="3864076" y="6735998"/>
                  <a:pt x="3764666" y="6735998"/>
                </a:cubicBezTo>
                <a:cubicBezTo>
                  <a:pt x="3665254" y="6735998"/>
                  <a:pt x="3584666" y="6655409"/>
                  <a:pt x="3584666" y="6555998"/>
                </a:cubicBezTo>
                <a:lnTo>
                  <a:pt x="3584666" y="6542799"/>
                </a:lnTo>
                <a:lnTo>
                  <a:pt x="3581256" y="6542799"/>
                </a:lnTo>
                <a:lnTo>
                  <a:pt x="3581256" y="6779446"/>
                </a:lnTo>
                <a:lnTo>
                  <a:pt x="3581107" y="6780924"/>
                </a:lnTo>
                <a:lnTo>
                  <a:pt x="3221405" y="6780924"/>
                </a:lnTo>
                <a:lnTo>
                  <a:pt x="3221256" y="6779446"/>
                </a:lnTo>
                <a:lnTo>
                  <a:pt x="3221256" y="6753018"/>
                </a:lnTo>
                <a:lnTo>
                  <a:pt x="3217846" y="6753706"/>
                </a:lnTo>
                <a:lnTo>
                  <a:pt x="3217846" y="6780924"/>
                </a:lnTo>
                <a:lnTo>
                  <a:pt x="2857846" y="6780924"/>
                </a:lnTo>
                <a:lnTo>
                  <a:pt x="2857846" y="6753312"/>
                </a:lnTo>
                <a:lnTo>
                  <a:pt x="2854436" y="6754001"/>
                </a:lnTo>
                <a:lnTo>
                  <a:pt x="2854436" y="6780924"/>
                </a:lnTo>
                <a:lnTo>
                  <a:pt x="2494436" y="6780924"/>
                </a:lnTo>
                <a:lnTo>
                  <a:pt x="2494436" y="6130942"/>
                </a:lnTo>
                <a:lnTo>
                  <a:pt x="2490066" y="6130059"/>
                </a:lnTo>
                <a:lnTo>
                  <a:pt x="2487368" y="6156817"/>
                </a:lnTo>
                <a:cubicBezTo>
                  <a:pt x="2470584" y="6238839"/>
                  <a:pt x="2398012" y="6300541"/>
                  <a:pt x="2311026" y="6300541"/>
                </a:cubicBezTo>
                <a:cubicBezTo>
                  <a:pt x="2224043" y="6300541"/>
                  <a:pt x="2151468" y="6238839"/>
                  <a:pt x="2134684" y="6156817"/>
                </a:cubicBezTo>
                <a:lnTo>
                  <a:pt x="2131742" y="6127628"/>
                </a:lnTo>
                <a:lnTo>
                  <a:pt x="2127618" y="6128461"/>
                </a:lnTo>
                <a:lnTo>
                  <a:pt x="2127618" y="6467924"/>
                </a:lnTo>
                <a:cubicBezTo>
                  <a:pt x="2127618" y="6567334"/>
                  <a:pt x="2047028" y="6647924"/>
                  <a:pt x="1947618" y="6647924"/>
                </a:cubicBezTo>
                <a:cubicBezTo>
                  <a:pt x="1848206" y="6647924"/>
                  <a:pt x="1767618" y="6567334"/>
                  <a:pt x="1767618" y="6467924"/>
                </a:cubicBezTo>
                <a:lnTo>
                  <a:pt x="1767618" y="5796012"/>
                </a:lnTo>
                <a:lnTo>
                  <a:pt x="1761784" y="5797189"/>
                </a:lnTo>
                <a:lnTo>
                  <a:pt x="1760550" y="5809435"/>
                </a:lnTo>
                <a:cubicBezTo>
                  <a:pt x="1743766" y="5891458"/>
                  <a:pt x="1671192" y="5953159"/>
                  <a:pt x="1584208" y="5953159"/>
                </a:cubicBezTo>
                <a:cubicBezTo>
                  <a:pt x="1509649" y="5953159"/>
                  <a:pt x="1445678" y="5907827"/>
                  <a:pt x="1418352" y="5843223"/>
                </a:cubicBezTo>
                <a:lnTo>
                  <a:pt x="1409520" y="5814770"/>
                </a:lnTo>
                <a:lnTo>
                  <a:pt x="1409520" y="6254958"/>
                </a:lnTo>
                <a:cubicBezTo>
                  <a:pt x="1409520" y="6354908"/>
                  <a:pt x="1328496" y="6435933"/>
                  <a:pt x="1228546" y="6435933"/>
                </a:cubicBezTo>
                <a:cubicBezTo>
                  <a:pt x="1141090" y="6435933"/>
                  <a:pt x="1068122" y="6373898"/>
                  <a:pt x="1051248" y="6291431"/>
                </a:cubicBezTo>
                <a:lnTo>
                  <a:pt x="1047574" y="6254997"/>
                </a:lnTo>
                <a:lnTo>
                  <a:pt x="1047574" y="6580136"/>
                </a:lnTo>
                <a:cubicBezTo>
                  <a:pt x="1047574" y="6680086"/>
                  <a:pt x="966550" y="6761111"/>
                  <a:pt x="866600" y="6761111"/>
                </a:cubicBezTo>
                <a:cubicBezTo>
                  <a:pt x="766650" y="6761111"/>
                  <a:pt x="685625" y="6680086"/>
                  <a:pt x="685625" y="6580136"/>
                </a:cubicBezTo>
                <a:lnTo>
                  <a:pt x="685625" y="6076064"/>
                </a:lnTo>
                <a:lnTo>
                  <a:pt x="683480" y="6097332"/>
                </a:lnTo>
                <a:cubicBezTo>
                  <a:pt x="666696" y="6179355"/>
                  <a:pt x="594123" y="6241056"/>
                  <a:pt x="507138" y="6241056"/>
                </a:cubicBezTo>
                <a:cubicBezTo>
                  <a:pt x="457434" y="6241056"/>
                  <a:pt x="412434" y="6220908"/>
                  <a:pt x="379860" y="6188335"/>
                </a:cubicBezTo>
                <a:lnTo>
                  <a:pt x="352266" y="6147408"/>
                </a:lnTo>
                <a:lnTo>
                  <a:pt x="352266" y="6050281"/>
                </a:lnTo>
                <a:lnTo>
                  <a:pt x="352264" y="6050271"/>
                </a:lnTo>
                <a:lnTo>
                  <a:pt x="352264" y="5788251"/>
                </a:lnTo>
                <a:lnTo>
                  <a:pt x="344945" y="5824500"/>
                </a:lnTo>
                <a:cubicBezTo>
                  <a:pt x="317620" y="5889105"/>
                  <a:pt x="253649" y="5934436"/>
                  <a:pt x="179091" y="5934436"/>
                </a:cubicBezTo>
                <a:cubicBezTo>
                  <a:pt x="92106" y="5934436"/>
                  <a:pt x="19532" y="5872735"/>
                  <a:pt x="2748" y="5790712"/>
                </a:cubicBezTo>
                <a:lnTo>
                  <a:pt x="0" y="5763453"/>
                </a:lnTo>
                <a:lnTo>
                  <a:pt x="0" y="3970142"/>
                </a:lnTo>
                <a:lnTo>
                  <a:pt x="2748" y="3942883"/>
                </a:lnTo>
                <a:cubicBezTo>
                  <a:pt x="19532" y="3860860"/>
                  <a:pt x="92106" y="3799159"/>
                  <a:pt x="179091" y="3799159"/>
                </a:cubicBezTo>
                <a:cubicBezTo>
                  <a:pt x="253649" y="3799159"/>
                  <a:pt x="317620" y="3844491"/>
                  <a:pt x="344945" y="3909095"/>
                </a:cubicBezTo>
                <a:lnTo>
                  <a:pt x="352264" y="3945346"/>
                </a:lnTo>
                <a:lnTo>
                  <a:pt x="352264" y="2869739"/>
                </a:lnTo>
                <a:cubicBezTo>
                  <a:pt x="352264" y="2770328"/>
                  <a:pt x="432853" y="2689739"/>
                  <a:pt x="532264" y="2689739"/>
                </a:cubicBezTo>
                <a:cubicBezTo>
                  <a:pt x="606822" y="2689739"/>
                  <a:pt x="670793" y="2735072"/>
                  <a:pt x="698119" y="2799676"/>
                </a:cubicBezTo>
                <a:lnTo>
                  <a:pt x="707850" y="2847874"/>
                </a:lnTo>
                <a:lnTo>
                  <a:pt x="707850" y="2426905"/>
                </a:lnTo>
                <a:cubicBezTo>
                  <a:pt x="707850" y="2327493"/>
                  <a:pt x="788439" y="2246904"/>
                  <a:pt x="887850" y="2246904"/>
                </a:cubicBezTo>
                <a:cubicBezTo>
                  <a:pt x="974834" y="2246904"/>
                  <a:pt x="1047409" y="2308606"/>
                  <a:pt x="1064193" y="2390628"/>
                </a:cubicBezTo>
                <a:lnTo>
                  <a:pt x="1066801" y="2416498"/>
                </a:lnTo>
                <a:lnTo>
                  <a:pt x="1066801" y="1457325"/>
                </a:lnTo>
                <a:cubicBezTo>
                  <a:pt x="1066801" y="1357374"/>
                  <a:pt x="1147826" y="1276350"/>
                  <a:pt x="1247776" y="1276350"/>
                </a:cubicBezTo>
                <a:cubicBezTo>
                  <a:pt x="1322738" y="1276350"/>
                  <a:pt x="1387056" y="1321927"/>
                  <a:pt x="1414529" y="1386880"/>
                </a:cubicBezTo>
                <a:lnTo>
                  <a:pt x="1414713" y="1387474"/>
                </a:lnTo>
                <a:lnTo>
                  <a:pt x="1414808" y="1387615"/>
                </a:lnTo>
                <a:cubicBezTo>
                  <a:pt x="1423916" y="1409148"/>
                  <a:pt x="1428953" y="1432825"/>
                  <a:pt x="1428953" y="1457678"/>
                </a:cubicBezTo>
                <a:lnTo>
                  <a:pt x="1428953" y="1706061"/>
                </a:lnTo>
                <a:lnTo>
                  <a:pt x="1428751" y="1708065"/>
                </a:lnTo>
                <a:lnTo>
                  <a:pt x="1428751" y="2186419"/>
                </a:lnTo>
                <a:lnTo>
                  <a:pt x="1428953" y="2188423"/>
                </a:lnTo>
                <a:lnTo>
                  <a:pt x="1428953" y="2344473"/>
                </a:lnTo>
                <a:lnTo>
                  <a:pt x="1430056" y="2343631"/>
                </a:lnTo>
                <a:lnTo>
                  <a:pt x="1430056" y="1939123"/>
                </a:lnTo>
                <a:cubicBezTo>
                  <a:pt x="1430056" y="1839712"/>
                  <a:pt x="1510645" y="1759123"/>
                  <a:pt x="1610056" y="1759123"/>
                </a:cubicBezTo>
                <a:cubicBezTo>
                  <a:pt x="1709467" y="1759123"/>
                  <a:pt x="1790056" y="1839712"/>
                  <a:pt x="1790056" y="1939123"/>
                </a:cubicBezTo>
                <a:lnTo>
                  <a:pt x="1790056" y="2094491"/>
                </a:lnTo>
                <a:lnTo>
                  <a:pt x="1791159" y="2093833"/>
                </a:lnTo>
                <a:lnTo>
                  <a:pt x="1791159" y="452552"/>
                </a:lnTo>
                <a:cubicBezTo>
                  <a:pt x="1791159" y="353142"/>
                  <a:pt x="1871748" y="272552"/>
                  <a:pt x="1971159" y="272552"/>
                </a:cubicBezTo>
                <a:cubicBezTo>
                  <a:pt x="2070570" y="272552"/>
                  <a:pt x="2151159" y="353142"/>
                  <a:pt x="2151159" y="452552"/>
                </a:cubicBezTo>
                <a:lnTo>
                  <a:pt x="2151159" y="1123074"/>
                </a:lnTo>
                <a:lnTo>
                  <a:pt x="2152262" y="1123074"/>
                </a:lnTo>
                <a:lnTo>
                  <a:pt x="2152262" y="1051851"/>
                </a:lnTo>
                <a:cubicBezTo>
                  <a:pt x="2152262" y="952438"/>
                  <a:pt x="2232851" y="871849"/>
                  <a:pt x="2332262" y="871849"/>
                </a:cubicBezTo>
                <a:cubicBezTo>
                  <a:pt x="2431673" y="871849"/>
                  <a:pt x="2512262" y="952438"/>
                  <a:pt x="2512262" y="1051851"/>
                </a:cubicBezTo>
                <a:lnTo>
                  <a:pt x="2512262" y="1786643"/>
                </a:lnTo>
                <a:lnTo>
                  <a:pt x="2524128" y="1783969"/>
                </a:lnTo>
                <a:lnTo>
                  <a:pt x="2524128" y="1685924"/>
                </a:lnTo>
                <a:cubicBezTo>
                  <a:pt x="2524128" y="1585975"/>
                  <a:pt x="2605153" y="1504950"/>
                  <a:pt x="2705103" y="1504950"/>
                </a:cubicBezTo>
                <a:cubicBezTo>
                  <a:pt x="2805053" y="1504950"/>
                  <a:pt x="2886078" y="1585975"/>
                  <a:pt x="2886078" y="1685924"/>
                </a:cubicBezTo>
                <a:lnTo>
                  <a:pt x="2886078" y="1708380"/>
                </a:lnTo>
                <a:lnTo>
                  <a:pt x="2902190" y="1706366"/>
                </a:lnTo>
                <a:lnTo>
                  <a:pt x="2902190" y="788060"/>
                </a:lnTo>
                <a:cubicBezTo>
                  <a:pt x="2902190" y="688649"/>
                  <a:pt x="2982779" y="608060"/>
                  <a:pt x="3082188" y="608060"/>
                </a:cubicBezTo>
                <a:cubicBezTo>
                  <a:pt x="3181600" y="608060"/>
                  <a:pt x="3262188" y="688649"/>
                  <a:pt x="3262188" y="788060"/>
                </a:cubicBezTo>
                <a:lnTo>
                  <a:pt x="3262188" y="1123074"/>
                </a:lnTo>
                <a:lnTo>
                  <a:pt x="3272303" y="1123074"/>
                </a:lnTo>
                <a:lnTo>
                  <a:pt x="3279744" y="1086219"/>
                </a:lnTo>
                <a:cubicBezTo>
                  <a:pt x="3307069" y="1021615"/>
                  <a:pt x="3371041" y="976284"/>
                  <a:pt x="3445598" y="976284"/>
                </a:cubicBezTo>
                <a:cubicBezTo>
                  <a:pt x="3520157" y="976284"/>
                  <a:pt x="3584127" y="1021615"/>
                  <a:pt x="3611453" y="1086219"/>
                </a:cubicBezTo>
                <a:lnTo>
                  <a:pt x="3618893" y="1123074"/>
                </a:lnTo>
                <a:lnTo>
                  <a:pt x="3629008" y="1123074"/>
                </a:lnTo>
                <a:lnTo>
                  <a:pt x="3629008" y="932835"/>
                </a:lnTo>
                <a:cubicBezTo>
                  <a:pt x="3629008" y="833424"/>
                  <a:pt x="3709596" y="752835"/>
                  <a:pt x="3809008" y="752835"/>
                </a:cubicBezTo>
                <a:cubicBezTo>
                  <a:pt x="3908418" y="752835"/>
                  <a:pt x="3989008" y="833424"/>
                  <a:pt x="3989008" y="932835"/>
                </a:cubicBezTo>
                <a:lnTo>
                  <a:pt x="3989008" y="959263"/>
                </a:lnTo>
                <a:lnTo>
                  <a:pt x="3992418" y="958575"/>
                </a:lnTo>
                <a:lnTo>
                  <a:pt x="3992418" y="229104"/>
                </a:lnTo>
                <a:cubicBezTo>
                  <a:pt x="3992418" y="129694"/>
                  <a:pt x="4073006" y="49104"/>
                  <a:pt x="4172418" y="49104"/>
                </a:cubicBezTo>
                <a:close/>
                <a:moveTo>
                  <a:pt x="3082188" y="0"/>
                </a:moveTo>
                <a:cubicBezTo>
                  <a:pt x="3181600" y="0"/>
                  <a:pt x="3262188" y="80590"/>
                  <a:pt x="3262188" y="180000"/>
                </a:cubicBezTo>
                <a:lnTo>
                  <a:pt x="3262188" y="332390"/>
                </a:lnTo>
                <a:cubicBezTo>
                  <a:pt x="3262188" y="431802"/>
                  <a:pt x="3181600" y="512390"/>
                  <a:pt x="3082188" y="512390"/>
                </a:cubicBezTo>
                <a:cubicBezTo>
                  <a:pt x="2982779" y="512390"/>
                  <a:pt x="2902190" y="431802"/>
                  <a:pt x="2902190" y="332390"/>
                </a:cubicBezTo>
                <a:lnTo>
                  <a:pt x="2902190" y="180000"/>
                </a:lnTo>
                <a:cubicBezTo>
                  <a:pt x="2902190" y="80590"/>
                  <a:pt x="2982779" y="0"/>
                  <a:pt x="3082188" y="0"/>
                </a:cubicBezTo>
                <a:close/>
              </a:path>
            </a:pathLst>
          </a:custGeom>
          <a:solidFill>
            <a:schemeClr val="bg1">
              <a:lumMod val="95000"/>
            </a:schemeClr>
          </a:solidFill>
          <a:ln w="50800">
            <a:noFill/>
          </a:ln>
        </p:spPr>
        <p:txBody>
          <a:bodyPr wrap="square" anchor="ctr">
            <a:noAutofit/>
          </a:bodyPr>
          <a:lstStyle>
            <a:lvl1pPr marL="0" indent="0" algn="ctr">
              <a:buNone/>
              <a:defRPr sz="1080" baseline="0">
                <a:latin typeface="Arial" pitchFamily="34" charset="0"/>
                <a:cs typeface="Arial" pitchFamily="34" charset="0"/>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529108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72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569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440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196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43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486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62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3478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0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4C71C-1405-4E1A-932D-BB3B4D8B5766}"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1925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203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5408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96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645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accent2"/>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681835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913252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591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bg1"/>
        </a:solidFill>
        <a:effectLst/>
      </p:bgPr>
    </p:bg>
    <p:spTree>
      <p:nvGrpSpPr>
        <p:cNvPr id="1" name=""/>
        <p:cNvGrpSpPr/>
        <p:nvPr/>
      </p:nvGrpSpPr>
      <p:grpSpPr>
        <a:xfrm>
          <a:off x="0" y="0"/>
          <a:ext cx="0" cy="0"/>
          <a:chOff x="0" y="0"/>
          <a:chExt cx="0" cy="0"/>
        </a:xfrm>
      </p:grpSpPr>
      <p:sp>
        <p:nvSpPr>
          <p:cNvPr id="3" name="Frame 2">
            <a:extLst>
              <a:ext uri="{FF2B5EF4-FFF2-40B4-BE49-F238E27FC236}">
                <a16:creationId xmlns="" xmlns:a16="http://schemas.microsoft.com/office/drawing/2014/main" id="{11A067AA-F6AF-4715-9F07-7BE30046CBF0}"/>
              </a:ext>
            </a:extLst>
          </p:cNvPr>
          <p:cNvSpPr/>
          <p:nvPr userDrawn="1"/>
        </p:nvSpPr>
        <p:spPr>
          <a:xfrm>
            <a:off x="642938" y="514350"/>
            <a:ext cx="10906125" cy="2990850"/>
          </a:xfrm>
          <a:prstGeom prst="frame">
            <a:avLst>
              <a:gd name="adj1" fmla="val 2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black"/>
              </a:solidFill>
            </a:endParaRPr>
          </a:p>
        </p:txBody>
      </p:sp>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109680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 xmlns:a16="http://schemas.microsoft.com/office/drawing/2014/main" id="{D5DB206C-7370-448F-B4C9-4059BADCA645}"/>
              </a:ext>
            </a:extLst>
          </p:cNvPr>
          <p:cNvSpPr>
            <a:spLocks noGrp="1"/>
          </p:cNvSpPr>
          <p:nvPr>
            <p:ph type="pic" sz="quarter" idx="11" hasCustomPrompt="1"/>
          </p:nvPr>
        </p:nvSpPr>
        <p:spPr>
          <a:xfrm>
            <a:off x="373523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6" name="그림 개체 틀 2">
            <a:extLst>
              <a:ext uri="{FF2B5EF4-FFF2-40B4-BE49-F238E27FC236}">
                <a16:creationId xmlns="" xmlns:a16="http://schemas.microsoft.com/office/drawing/2014/main" id="{7383E1CB-8D0E-4180-8C52-C5F4A24ED3F0}"/>
              </a:ext>
            </a:extLst>
          </p:cNvPr>
          <p:cNvSpPr>
            <a:spLocks noGrp="1"/>
          </p:cNvSpPr>
          <p:nvPr>
            <p:ph type="pic" sz="quarter" idx="12" hasCustomPrompt="1"/>
          </p:nvPr>
        </p:nvSpPr>
        <p:spPr>
          <a:xfrm>
            <a:off x="637365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 xmlns:a16="http://schemas.microsoft.com/office/drawing/2014/main" id="{33F4681A-0E5C-4D94-B5F0-6A175DBC6CD4}"/>
              </a:ext>
            </a:extLst>
          </p:cNvPr>
          <p:cNvSpPr>
            <a:spLocks noGrp="1"/>
          </p:cNvSpPr>
          <p:nvPr>
            <p:ph type="pic" sz="quarter" idx="13" hasCustomPrompt="1"/>
          </p:nvPr>
        </p:nvSpPr>
        <p:spPr>
          <a:xfrm>
            <a:off x="901208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66119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0" y="0"/>
            <a:ext cx="5638800" cy="6858000"/>
          </a:xfrm>
          <a:prstGeom prst="rect">
            <a:avLst/>
          </a:prstGeom>
          <a:solidFill>
            <a:schemeClr val="bg1">
              <a:lumMod val="95000"/>
            </a:schemeClr>
          </a:solidFill>
          <a:ln w="152400">
            <a:noFill/>
          </a:ln>
          <a:effectLst/>
        </p:spPr>
        <p:txBody>
          <a:bodyPr lIns="365760" anchor="ctr"/>
          <a:lstStyle>
            <a:lvl1pPr marL="0" indent="0" algn="l">
              <a:buFontTx/>
              <a:buNone/>
              <a:defRPr sz="1400">
                <a:solidFill>
                  <a:schemeClr val="tx1">
                    <a:lumMod val="75000"/>
                    <a:lumOff val="25000"/>
                  </a:schemeClr>
                </a:solidFill>
              </a:defRPr>
            </a:lvl1pPr>
          </a:lstStyle>
          <a:p>
            <a:r>
              <a:rPr lang="en-US" altLang="ko-KR" dirty="0"/>
              <a:t>Place Your Picture Here And Sand Back</a:t>
            </a:r>
            <a:endParaRPr lang="ko-KR" altLang="en-US" dirty="0"/>
          </a:p>
        </p:txBody>
      </p:sp>
      <p:sp>
        <p:nvSpPr>
          <p:cNvPr id="7" name="그림 개체 틀 2">
            <a:extLst>
              <a:ext uri="{FF2B5EF4-FFF2-40B4-BE49-F238E27FC236}">
                <a16:creationId xmlns="" xmlns:a16="http://schemas.microsoft.com/office/drawing/2014/main" id="{6033F2F0-7D0F-4B5D-8E37-7C30E5A5D26E}"/>
              </a:ext>
            </a:extLst>
          </p:cNvPr>
          <p:cNvSpPr>
            <a:spLocks noGrp="1"/>
          </p:cNvSpPr>
          <p:nvPr>
            <p:ph type="pic" sz="quarter" idx="11" hasCustomPrompt="1"/>
          </p:nvPr>
        </p:nvSpPr>
        <p:spPr>
          <a:xfrm>
            <a:off x="7548561" y="477308"/>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 xmlns:a16="http://schemas.microsoft.com/office/drawing/2014/main" id="{40B2EF10-A0C4-401E-8AA6-CF7463C59568}"/>
              </a:ext>
            </a:extLst>
          </p:cNvPr>
          <p:cNvSpPr>
            <a:spLocks noGrp="1"/>
          </p:cNvSpPr>
          <p:nvPr>
            <p:ph type="pic" sz="quarter" idx="12" hasCustomPrompt="1"/>
          </p:nvPr>
        </p:nvSpPr>
        <p:spPr>
          <a:xfrm>
            <a:off x="7548561" y="3648856"/>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064448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EB83EC1-AF10-4FD7-8089-F03DAD6397E7}"/>
              </a:ext>
            </a:extLst>
          </p:cNvPr>
          <p:cNvSpPr/>
          <p:nvPr userDrawn="1"/>
        </p:nvSpPr>
        <p:spPr>
          <a:xfrm>
            <a:off x="0" y="0"/>
            <a:ext cx="12192000" cy="23810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
        <p:nvSpPr>
          <p:cNvPr id="2" name="그림 개체 틀 2">
            <a:extLst>
              <a:ext uri="{FF2B5EF4-FFF2-40B4-BE49-F238E27FC236}">
                <a16:creationId xmlns="" xmlns:a16="http://schemas.microsoft.com/office/drawing/2014/main" id="{A96BD7FA-E93A-4CE9-A7A1-0EC236E0A2FF}"/>
              </a:ext>
            </a:extLst>
          </p:cNvPr>
          <p:cNvSpPr>
            <a:spLocks noGrp="1"/>
          </p:cNvSpPr>
          <p:nvPr>
            <p:ph type="pic" sz="quarter" idx="10" hasCustomPrompt="1"/>
          </p:nvPr>
        </p:nvSpPr>
        <p:spPr>
          <a:xfrm>
            <a:off x="1453561"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 xmlns:a16="http://schemas.microsoft.com/office/drawing/2014/main" id="{32DE4F21-2D03-408A-A113-1ECBBBFDE8D6}"/>
              </a:ext>
            </a:extLst>
          </p:cNvPr>
          <p:cNvSpPr>
            <a:spLocks noGrp="1"/>
          </p:cNvSpPr>
          <p:nvPr>
            <p:ph type="pic" sz="quarter" idx="11" hasCustomPrompt="1"/>
          </p:nvPr>
        </p:nvSpPr>
        <p:spPr>
          <a:xfrm>
            <a:off x="8067429" y="479834"/>
            <a:ext cx="3611542" cy="589833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 </a:t>
            </a:r>
          </a:p>
          <a:p>
            <a:r>
              <a:rPr lang="en-US" altLang="ko-KR" dirty="0"/>
              <a:t>And Sand Back</a:t>
            </a:r>
            <a:endParaRPr lang="ko-KR" altLang="en-US" dirty="0"/>
          </a:p>
        </p:txBody>
      </p:sp>
      <p:sp>
        <p:nvSpPr>
          <p:cNvPr id="6" name="그림 개체 틀 2">
            <a:extLst>
              <a:ext uri="{FF2B5EF4-FFF2-40B4-BE49-F238E27FC236}">
                <a16:creationId xmlns="" xmlns:a16="http://schemas.microsoft.com/office/drawing/2014/main" id="{A62276F5-0236-424B-9645-A889FC412855}"/>
              </a:ext>
            </a:extLst>
          </p:cNvPr>
          <p:cNvSpPr>
            <a:spLocks noGrp="1"/>
          </p:cNvSpPr>
          <p:nvPr>
            <p:ph type="pic" sz="quarter" idx="12" hasCustomPrompt="1"/>
          </p:nvPr>
        </p:nvSpPr>
        <p:spPr>
          <a:xfrm>
            <a:off x="3658183"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 xmlns:a16="http://schemas.microsoft.com/office/drawing/2014/main" id="{B703617E-9CA4-425B-945B-4B73794CE227}"/>
              </a:ext>
            </a:extLst>
          </p:cNvPr>
          <p:cNvSpPr>
            <a:spLocks noGrp="1"/>
          </p:cNvSpPr>
          <p:nvPr>
            <p:ph type="pic" sz="quarter" idx="13" hasCustomPrompt="1"/>
          </p:nvPr>
        </p:nvSpPr>
        <p:spPr>
          <a:xfrm>
            <a:off x="5862805"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372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1.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jp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theme" Target="../theme/theme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D9FC3-1583-4829-8720-4683892ED4AD}"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506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2"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64"/>
            <a:fld id="{941742C9-0820-4478-95C6-A1BC7CEC2CA9}" type="datetime3">
              <a:rPr lang="en-US" smtClean="0">
                <a:solidFill>
                  <a:prstClr val="black">
                    <a:tint val="75000"/>
                  </a:prstClr>
                </a:solidFill>
              </a:rPr>
              <a:pPr defTabSz="914364"/>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64"/>
            <a:r>
              <a:rPr lang="en-US" smtClean="0">
                <a:solidFill>
                  <a:prstClr val="black">
                    <a:tint val="75000"/>
                  </a:prstClr>
                </a:solidFill>
              </a:rPr>
              <a:t>PhungThiPhong Lan- HVHCQG</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64"/>
            <a:fld id="{B6F15528-21DE-4FAA-801E-634DDDAF4B2B}" type="slidenum">
              <a:rPr lang="en-US" smtClean="0">
                <a:solidFill>
                  <a:prstClr val="black">
                    <a:tint val="75000"/>
                  </a:prstClr>
                </a:solidFill>
              </a:rPr>
              <a:pPr defTabSz="914364"/>
              <a:t>‹#›</a:t>
            </a:fld>
            <a:endParaRPr lang="en-US">
              <a:solidFill>
                <a:prstClr val="black">
                  <a:tint val="75000"/>
                </a:prstClr>
              </a:solidFill>
            </a:endParaRPr>
          </a:p>
        </p:txBody>
      </p:sp>
    </p:spTree>
    <p:extLst>
      <p:ext uri="{BB962C8B-B14F-4D97-AF65-F5344CB8AC3E}">
        <p14:creationId xmlns:p14="http://schemas.microsoft.com/office/powerpoint/2010/main" val="2373827045"/>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hf sldNum="0" hdr="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1C529-2916-4FAD-B7AA-E21150E2D027}"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EADAD-31CD-445A-9E88-1C7054F73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866255"/>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134203"/>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8FE17-FF0B-4347-B7D3-B9BB8DCA8E85}"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TS. PhungThiPhongLan-NAPA</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8E4CF-AB9C-4159-A22F-A7CC42ACC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565249"/>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04404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9DEA7-244A-474D-B228-3238CE3D253A}"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PhungThiPhongLan-HVHCQG</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17983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88CF-A897-4414-B631-11F29DD486B5}"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PhungThiPhongLan- HVHCQG</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83899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36309-8053-41AE-A06D-A86B2BA3926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6629D-3E31-4475-9197-7DEE822010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12362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999"/>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2444241" y="541400"/>
            <a:ext cx="7303516" cy="635000"/>
          </a:xfrm>
          <a:prstGeom prst="rect">
            <a:avLst/>
          </a:prstGeom>
        </p:spPr>
        <p:txBody>
          <a:bodyPr wrap="square" lIns="0" tIns="0" rIns="0" bIns="0">
            <a:spAutoFit/>
          </a:bodyPr>
          <a:lstStyle>
            <a:lvl1pPr>
              <a:defRPr sz="4000" b="1" i="0">
                <a:solidFill>
                  <a:srgbClr val="E81F76"/>
                </a:solidFill>
                <a:latin typeface="Times New Roman"/>
                <a:cs typeface="Times New Roman"/>
              </a:defRPr>
            </a:lvl1pPr>
          </a:lstStyle>
          <a:p>
            <a:endParaRPr/>
          </a:p>
        </p:txBody>
      </p:sp>
      <p:sp>
        <p:nvSpPr>
          <p:cNvPr id="3" name="Holder 3"/>
          <p:cNvSpPr>
            <a:spLocks noGrp="1"/>
          </p:cNvSpPr>
          <p:nvPr>
            <p:ph type="body" idx="1"/>
          </p:nvPr>
        </p:nvSpPr>
        <p:spPr>
          <a:xfrm>
            <a:off x="1183894" y="1976120"/>
            <a:ext cx="9824211" cy="4232910"/>
          </a:xfrm>
          <a:prstGeom prst="rect">
            <a:avLst/>
          </a:prstGeom>
        </p:spPr>
        <p:txBody>
          <a:bodyPr wrap="square" lIns="0" tIns="0" rIns="0" bIns="0">
            <a:spAutoFit/>
          </a:bodyPr>
          <a:lstStyle>
            <a:lvl1pPr>
              <a:defRPr sz="2400" b="0" i="0">
                <a:solidFill>
                  <a:srgbClr val="0066CD"/>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11/11/2024</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7003600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0541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Lst>
  <p:hf sldNum="0" hdr="0"/>
  <p:txStyles>
    <p:titleStyle>
      <a:lvl1pPr algn="l" defTabSz="822325" rtl="0" eaLnBrk="0" fontAlgn="base" hangingPunct="0">
        <a:lnSpc>
          <a:spcPct val="90000"/>
        </a:lnSpc>
        <a:spcBef>
          <a:spcPct val="0"/>
        </a:spcBef>
        <a:spcAft>
          <a:spcPct val="0"/>
        </a:spcAft>
        <a:defRPr sz="3900" kern="1200">
          <a:solidFill>
            <a:schemeClr val="tx1"/>
          </a:solidFill>
          <a:latin typeface="+mj-lt"/>
          <a:ea typeface="+mj-ea"/>
          <a:cs typeface="Arial Unicode MS" panose="020B0604020202020204" pitchFamily="34" charset="-128"/>
        </a:defRPr>
      </a:lvl1pPr>
      <a:lvl2pPr algn="l" defTabSz="822325" rtl="0" eaLnBrk="0" fontAlgn="base" hangingPunct="0">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gn="l" defTabSz="822325" rtl="0" eaLnBrk="0" fontAlgn="base" hangingPunct="0">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gn="l" defTabSz="822325" rtl="0" eaLnBrk="0" fontAlgn="base" hangingPunct="0">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gn="l" defTabSz="822325" rtl="0" eaLnBrk="0" fontAlgn="base" hangingPunct="0">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algn="l" defTabSz="822325" rtl="0" fontAlgn="base">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algn="l" defTabSz="822325" rtl="0" fontAlgn="base">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algn="l" defTabSz="822325" rtl="0" fontAlgn="base">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algn="l" defTabSz="822325" rtl="0" fontAlgn="base">
        <a:lnSpc>
          <a:spcPct val="90000"/>
        </a:lnSpc>
        <a:spcBef>
          <a:spcPct val="0"/>
        </a:spcBef>
        <a:spcAft>
          <a:spcPct val="0"/>
        </a:spcAft>
        <a:defRPr sz="39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204788" indent="-204788" algn="l" defTabSz="822325" rtl="0" eaLnBrk="0" fontAlgn="base" hangingPunct="0">
        <a:lnSpc>
          <a:spcPct val="90000"/>
        </a:lnSpc>
        <a:spcBef>
          <a:spcPts val="900"/>
        </a:spcBef>
        <a:spcAft>
          <a:spcPct val="0"/>
        </a:spcAft>
        <a:buFont typeface="Arial" panose="020B0604020202020204" pitchFamily="34" charset="0"/>
        <a:buChar char="•"/>
        <a:defRPr sz="2500" kern="1200">
          <a:solidFill>
            <a:schemeClr val="tx1"/>
          </a:solidFill>
          <a:latin typeface="+mn-lt"/>
          <a:ea typeface="+mn-ea"/>
          <a:cs typeface="Arial Unicode MS" panose="020B0604020202020204" pitchFamily="34" charset="-128"/>
        </a:defRPr>
      </a:lvl1pPr>
      <a:lvl2pPr marL="615950" indent="-204788" algn="l" defTabSz="822325" rtl="0" eaLnBrk="0" fontAlgn="base" hangingPunct="0">
        <a:lnSpc>
          <a:spcPct val="90000"/>
        </a:lnSpc>
        <a:spcBef>
          <a:spcPts val="450"/>
        </a:spcBef>
        <a:spcAft>
          <a:spcPct val="0"/>
        </a:spcAft>
        <a:buFont typeface="Arial" panose="020B0604020202020204" pitchFamily="34" charset="0"/>
        <a:buChar char="•"/>
        <a:defRPr sz="2100" kern="1200">
          <a:solidFill>
            <a:schemeClr val="tx1"/>
          </a:solidFill>
          <a:latin typeface="+mn-lt"/>
          <a:ea typeface="+mn-ea"/>
          <a:cs typeface="Arial Unicode MS" panose="020B0604020202020204" pitchFamily="34" charset="-128"/>
        </a:defRPr>
      </a:lvl2pPr>
      <a:lvl3pPr marL="1028700" indent="-204788" algn="l" defTabSz="822325"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Arial Unicode MS" panose="020B0604020202020204" pitchFamily="34" charset="-128"/>
        </a:defRPr>
      </a:lvl3pPr>
      <a:lvl4pPr marL="1439863" indent="-204788" algn="l" defTabSz="822325"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mn-lt"/>
          <a:ea typeface="+mn-ea"/>
          <a:cs typeface="Arial Unicode MS" panose="020B0604020202020204" pitchFamily="34" charset="-128"/>
        </a:defRPr>
      </a:lvl4pPr>
      <a:lvl5pPr marL="1851025" indent="-204788" algn="l" defTabSz="822325"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mn-lt"/>
          <a:ea typeface="+mn-ea"/>
          <a:cs typeface="Arial Unicode MS" panose="020B0604020202020204" pitchFamily="34" charset="-128"/>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D10E8-012D-4F52-99E2-AE760C5D5B1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FF891-8A04-43E3-96D0-210C4AC5A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460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1" r:id="rId18"/>
    <p:sldLayoutId id="2147483992" r:id="rId19"/>
    <p:sldLayoutId id="2147483993" r:id="rId20"/>
    <p:sldLayoutId id="2147483994" r:id="rId21"/>
  </p:sldLayoutIdLst>
  <p:hf sldNum="0" hdr="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8993" y="1317874"/>
            <a:ext cx="8534400" cy="1470025"/>
          </a:xfrm>
        </p:spPr>
        <p:txBody>
          <a:bodyPr>
            <a:noAutofit/>
          </a:bodyPr>
          <a:lstStyle/>
          <a:p>
            <a:r>
              <a:rPr lang="en-US" sz="3200" b="1" dirty="0" err="1" smtClean="0">
                <a:latin typeface="Times New Roman" panose="02020603050405020304" pitchFamily="18" charset="0"/>
                <a:cs typeface="Times New Roman" panose="02020603050405020304" pitchFamily="18" charset="0"/>
              </a:rPr>
              <a:t>Chuyên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đề</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TĂNG CƯỜNG KỶ LUẬT, KỶ CƯƠNG HÀNH CHÍNH, KHẮC PHỤC TÌNH TRẠNG ĐÙN ĐẨY, NÉ TRÁNH TRÁCH NHIỆM TRONG THỰC THI CÔNG VỤ, NHIỆM VỤ CỦA ĐỘI NGŨ CÁN BỘ, CÔNG CHỨC, VIÊN CHỨC TRONG GIAI ĐOẠN HIỆN NAY</a:t>
            </a:r>
            <a:endParaRPr lang="en-US" sz="32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32617" y="4619856"/>
            <a:ext cx="8534400" cy="1752600"/>
          </a:xfrm>
        </p:spPr>
        <p:txBody>
          <a:bodyPr>
            <a:normAutofit/>
          </a:bodyPr>
          <a:lstStyle/>
          <a:p>
            <a:r>
              <a:rPr lang="vi-VN" sz="2000" b="1" i="1" dirty="0">
                <a:solidFill>
                  <a:schemeClr val="tx1"/>
                </a:solidFill>
                <a:latin typeface="Times New Roman" panose="02020603050405020304" pitchFamily="18" charset="0"/>
                <a:cs typeface="Times New Roman" panose="02020603050405020304" pitchFamily="18" charset="0"/>
              </a:rPr>
              <a:t>Người trình bày: TS. Phùng Thị Phong Lan</a:t>
            </a:r>
            <a:endParaRPr lang="en-US" sz="2000" b="1" i="1" dirty="0">
              <a:solidFill>
                <a:schemeClr val="tx1"/>
              </a:solidFill>
              <a:latin typeface="Times New Roman" panose="02020603050405020304" pitchFamily="18" charset="0"/>
              <a:cs typeface="Times New Roman" panose="02020603050405020304" pitchFamily="18" charset="0"/>
            </a:endParaRPr>
          </a:p>
          <a:p>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Hành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chính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Quốc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endParaRPr lang="en-US" sz="2000" b="1" i="1" dirty="0">
              <a:solidFill>
                <a:schemeClr val="tx1"/>
              </a:solidFill>
              <a:latin typeface="Times New Roman" panose="02020603050405020304" pitchFamily="18" charset="0"/>
              <a:cs typeface="Times New Roman" panose="02020603050405020304" pitchFamily="18" charset="0"/>
            </a:endParaRPr>
          </a:p>
          <a:p>
            <a:r>
              <a:rPr lang="en-US" sz="2000" b="1" i="1" dirty="0">
                <a:solidFill>
                  <a:schemeClr val="tx1"/>
                </a:solidFill>
                <a:latin typeface="Times New Roman" panose="02020603050405020304" pitchFamily="18" charset="0"/>
                <a:cs typeface="Times New Roman" panose="02020603050405020304" pitchFamily="18" charset="0"/>
              </a:rPr>
              <a:t>ĐT: 0989 738 528</a:t>
            </a: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242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a:latin typeface="Times" panose="02020603050405020304" pitchFamily="18" charset="0"/>
                <a:cs typeface="Times" panose="02020603050405020304" pitchFamily="18" charset="0"/>
              </a:rPr>
              <a:t>KỶ LUẬT, KỶ CƯƠNG LÀ GÌ?</a:t>
            </a:r>
            <a:endParaRPr lang="en-US" dirty="0"/>
          </a:p>
        </p:txBody>
      </p:sp>
      <p:sp>
        <p:nvSpPr>
          <p:cNvPr id="9" name="Content Placeholder 8"/>
          <p:cNvSpPr>
            <a:spLocks noGrp="1"/>
          </p:cNvSpPr>
          <p:nvPr>
            <p:ph idx="1"/>
          </p:nvPr>
        </p:nvSpPr>
        <p:spPr/>
        <p:txBody>
          <a:bodyPr>
            <a:normAutofit fontScale="92500" lnSpcReduction="10000"/>
          </a:bodyPr>
          <a:lstStyle/>
          <a:p>
            <a:r>
              <a:rPr lang="vi-VN" dirty="0">
                <a:latin typeface="+mj-lt"/>
              </a:rPr>
              <a:t>Kỷ luật, kỷ cương </a:t>
            </a:r>
            <a:r>
              <a:rPr lang="vi-VN" dirty="0" smtClean="0">
                <a:latin typeface="+mj-lt"/>
              </a:rPr>
              <a:t>là </a:t>
            </a:r>
            <a:r>
              <a:rPr lang="vi-VN" dirty="0">
                <a:latin typeface="+mj-lt"/>
              </a:rPr>
              <a:t>trạng thái ở đó xã hội và các quan hệ tương tác giữa người với người nằm trong một trật tự ổn định. </a:t>
            </a:r>
            <a:endParaRPr lang="en-US" dirty="0" smtClean="0">
              <a:latin typeface="+mj-lt"/>
            </a:endParaRPr>
          </a:p>
          <a:p>
            <a:r>
              <a:rPr lang="vi-VN" dirty="0" smtClean="0">
                <a:latin typeface="+mj-lt"/>
              </a:rPr>
              <a:t>Kỷ </a:t>
            </a:r>
            <a:r>
              <a:rPr lang="vi-VN" dirty="0">
                <a:latin typeface="+mj-lt"/>
              </a:rPr>
              <a:t>luật, kỷ cương </a:t>
            </a:r>
            <a:r>
              <a:rPr lang="vi-VN" dirty="0" smtClean="0">
                <a:latin typeface="+mj-lt"/>
              </a:rPr>
              <a:t>là </a:t>
            </a:r>
            <a:r>
              <a:rPr lang="vi-VN" dirty="0">
                <a:latin typeface="+mj-lt"/>
              </a:rPr>
              <a:t>những quy tắc, quy định do cơ quan, tổ chức có thẩm quyền ban hành hoặc thừa nhận điều chỉnh hành vi của các tổ chức, cá nhân trong xã hội nhằm duy trì xã hội hoặc các thành tố của xã hội trong một trật tự nhất định</a:t>
            </a:r>
            <a:r>
              <a:rPr lang="vi-VN" dirty="0" smtClean="0">
                <a:latin typeface="+mj-lt"/>
              </a:rPr>
              <a:t>.</a:t>
            </a:r>
            <a:endParaRPr lang="en-US" dirty="0" smtClean="0">
              <a:latin typeface="+mj-lt"/>
            </a:endParaRPr>
          </a:p>
          <a:p>
            <a:r>
              <a:rPr lang="en-US" dirty="0">
                <a:latin typeface="Times" panose="02020603050405020304" pitchFamily="18" charset="0"/>
                <a:cs typeface="Times" panose="02020603050405020304" pitchFamily="18" charset="0"/>
              </a:rPr>
              <a:t>K</a:t>
            </a:r>
            <a:r>
              <a:rPr lang="vi-VN" dirty="0">
                <a:latin typeface="+mj-lt"/>
              </a:rPr>
              <a:t>ỷ luật, kỷ cương được hiểu là những quy định tạo nên tính thống nhất trong mọi hoạt động, giúp định hướng cho các thành viên trong tập thể tập trung vào giải quyết những công việc mà tập thể đang đòi hỏi ở mỗi cá nhân để hoàn thành nhiệm vụ </a:t>
            </a:r>
            <a:r>
              <a:rPr lang="vi-VN" dirty="0" smtClean="0">
                <a:latin typeface="+mj-lt"/>
              </a:rPr>
              <a:t>chung</a:t>
            </a:r>
            <a:r>
              <a:rPr lang="en-US" dirty="0" smtClean="0">
                <a:latin typeface="+mj-lt"/>
              </a:rPr>
              <a:t>.</a:t>
            </a:r>
            <a:endParaRPr lang="en-US" dirty="0">
              <a:latin typeface="+mj-lt"/>
            </a:endParaRPr>
          </a:p>
          <a:p>
            <a:endParaRPr lang="en-US" dirty="0">
              <a:latin typeface="+mj-lt"/>
            </a:endParaRPr>
          </a:p>
        </p:txBody>
      </p:sp>
      <p:sp>
        <p:nvSpPr>
          <p:cNvPr id="5" name="Date Placeholder 4"/>
          <p:cNvSpPr>
            <a:spLocks noGrp="1"/>
          </p:cNvSpPr>
          <p:nvPr>
            <p:ph type="dt" sz="half" idx="10"/>
          </p:nvPr>
        </p:nvSpPr>
        <p:spPr/>
        <p:txBody>
          <a:bodyPr/>
          <a:lstStyle/>
          <a:p>
            <a:fld id="{BF4C2684-FC99-457A-9482-8B993512214C}"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890075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56" t="20026" r="36269" b="7592"/>
          <a:stretch/>
        </p:blipFill>
        <p:spPr>
          <a:xfrm>
            <a:off x="0" y="36043"/>
            <a:ext cx="4821382" cy="6821957"/>
          </a:xfr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11</a:t>
            </a:fld>
            <a:endParaRPr lang="en-US">
              <a:solidFill>
                <a:prstClr val="black">
                  <a:tint val="75000"/>
                </a:prst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910" t="27946" r="36967" b="33266"/>
          <a:stretch/>
        </p:blipFill>
        <p:spPr>
          <a:xfrm>
            <a:off x="4907973" y="623194"/>
            <a:ext cx="7127009" cy="5733156"/>
          </a:xfrm>
          <a:prstGeom prst="rect">
            <a:avLst/>
          </a:prstGeom>
        </p:spPr>
      </p:pic>
    </p:spTree>
    <p:extLst>
      <p:ext uri="{BB962C8B-B14F-4D97-AF65-F5344CB8AC3E}">
        <p14:creationId xmlns:p14="http://schemas.microsoft.com/office/powerpoint/2010/main" val="261800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latin typeface="Times" panose="02020603050405020304" pitchFamily="18" charset="0"/>
                <a:cs typeface="Times" panose="02020603050405020304" pitchFamily="18" charset="0"/>
              </a:rPr>
              <a:t>Trách</a:t>
            </a:r>
            <a:r>
              <a:rPr lang="en-US" b="1" dirty="0" smtClean="0">
                <a:latin typeface="Times" panose="02020603050405020304" pitchFamily="18" charset="0"/>
                <a:cs typeface="Times" panose="02020603050405020304" pitchFamily="18" charset="0"/>
              </a:rPr>
              <a:t> </a:t>
            </a:r>
            <a:r>
              <a:rPr lang="en-US" b="1" dirty="0" err="1" smtClean="0">
                <a:latin typeface="Times" panose="02020603050405020304" pitchFamily="18" charset="0"/>
                <a:cs typeface="Times" panose="02020603050405020304" pitchFamily="18" charset="0"/>
              </a:rPr>
              <a:t>nhiệm</a:t>
            </a:r>
            <a:r>
              <a:rPr lang="en-US" b="1" dirty="0" smtClean="0">
                <a:latin typeface="Times" panose="02020603050405020304" pitchFamily="18" charset="0"/>
                <a:cs typeface="Times" panose="02020603050405020304" pitchFamily="18" charset="0"/>
              </a:rPr>
              <a:t> </a:t>
            </a:r>
            <a:r>
              <a:rPr lang="en-US" b="1" dirty="0" err="1" smtClean="0">
                <a:latin typeface="Times" panose="02020603050405020304" pitchFamily="18" charset="0"/>
                <a:cs typeface="Times" panose="02020603050405020304" pitchFamily="18" charset="0"/>
              </a:rPr>
              <a:t>là</a:t>
            </a:r>
            <a:r>
              <a:rPr lang="en-US" b="1" dirty="0" smtClean="0">
                <a:latin typeface="Times" panose="02020603050405020304" pitchFamily="18" charset="0"/>
                <a:cs typeface="Times" panose="02020603050405020304" pitchFamily="18" charset="0"/>
              </a:rPr>
              <a:t> </a:t>
            </a:r>
            <a:r>
              <a:rPr lang="en-US" b="1" dirty="0" err="1" smtClean="0">
                <a:latin typeface="Times" panose="02020603050405020304" pitchFamily="18" charset="0"/>
                <a:cs typeface="Times" panose="02020603050405020304" pitchFamily="18" charset="0"/>
              </a:rPr>
              <a:t>gì</a:t>
            </a:r>
            <a:r>
              <a:rPr lang="en-US" b="1" dirty="0" smtClean="0">
                <a:latin typeface="Times" panose="02020603050405020304" pitchFamily="18" charset="0"/>
                <a:cs typeface="Times" panose="02020603050405020304" pitchFamily="18" charset="0"/>
              </a:rPr>
              <a:t>?</a:t>
            </a:r>
            <a:endParaRPr lang="en-US"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838200" y="1825625"/>
            <a:ext cx="8074891" cy="4351338"/>
          </a:xfrm>
        </p:spPr>
        <p:txBody>
          <a:bodyPr/>
          <a:lstStyle/>
          <a:p>
            <a:r>
              <a:rPr lang="en-US" dirty="0" err="1" smtClean="0">
                <a:latin typeface="Times" panose="02020603050405020304" pitchFamily="18" charset="0"/>
                <a:cs typeface="Times" panose="02020603050405020304" pitchFamily="18" charset="0"/>
              </a:rPr>
              <a:t>Trách</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nhiệm</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là</a:t>
            </a:r>
            <a:r>
              <a:rPr lang="en-US" dirty="0" smtClean="0">
                <a:latin typeface="Times" panose="02020603050405020304" pitchFamily="18" charset="0"/>
                <a:cs typeface="Times" panose="02020603050405020304" pitchFamily="18" charset="0"/>
              </a:rPr>
              <a:t> </a:t>
            </a:r>
            <a:r>
              <a:rPr lang="vi-VN" dirty="0" smtClean="0">
                <a:latin typeface="Times" panose="02020603050405020304" pitchFamily="18" charset="0"/>
                <a:cs typeface="Times" panose="02020603050405020304" pitchFamily="18" charset="0"/>
              </a:rPr>
              <a:t>“Điều </a:t>
            </a:r>
            <a:r>
              <a:rPr lang="vi-VN" dirty="0">
                <a:latin typeface="Times" panose="02020603050405020304" pitchFamily="18" charset="0"/>
                <a:cs typeface="Times" panose="02020603050405020304" pitchFamily="18" charset="0"/>
              </a:rPr>
              <a:t>phải làm, phải gánh vác hoặc phải nhận lấy về mình”; </a:t>
            </a:r>
            <a:endParaRPr lang="en-US" dirty="0" smtClean="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Trách</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nhiệm</a:t>
            </a:r>
            <a:r>
              <a:rPr lang="en-US" dirty="0">
                <a:latin typeface="Times" panose="02020603050405020304" pitchFamily="18" charset="0"/>
                <a:cs typeface="Times" panose="02020603050405020304" pitchFamily="18" charset="0"/>
              </a:rPr>
              <a:t> </a:t>
            </a:r>
            <a:r>
              <a:rPr lang="vi-VN" dirty="0" smtClean="0">
                <a:latin typeface="Times" panose="02020603050405020304" pitchFamily="18" charset="0"/>
                <a:cs typeface="Times" panose="02020603050405020304" pitchFamily="18" charset="0"/>
              </a:rPr>
              <a:t>“được </a:t>
            </a:r>
            <a:r>
              <a:rPr lang="vi-VN" dirty="0">
                <a:latin typeface="Times" panose="02020603050405020304" pitchFamily="18" charset="0"/>
                <a:cs typeface="Times" panose="02020603050405020304" pitchFamily="18" charset="0"/>
              </a:rPr>
              <a:t>hiểu là sự ràng buộc đối với lời nói, hành vi của mình, bảo đảm làm đúng đắn, nếu sai trái thì phải chịu phần hậu quả”; </a:t>
            </a:r>
            <a:endParaRPr lang="en-US" dirty="0" smtClean="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Trách</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nhiệm</a:t>
            </a:r>
            <a:r>
              <a:rPr lang="en-US" dirty="0">
                <a:latin typeface="Times" panose="02020603050405020304" pitchFamily="18" charset="0"/>
                <a:cs typeface="Times" panose="02020603050405020304" pitchFamily="18" charset="0"/>
              </a:rPr>
              <a:t> </a:t>
            </a:r>
            <a:r>
              <a:rPr lang="vi-VN" dirty="0" smtClean="0">
                <a:latin typeface="Times" panose="02020603050405020304" pitchFamily="18" charset="0"/>
                <a:cs typeface="Times" panose="02020603050405020304" pitchFamily="18" charset="0"/>
              </a:rPr>
              <a:t>“là </a:t>
            </a:r>
            <a:r>
              <a:rPr lang="vi-VN" dirty="0">
                <a:latin typeface="Times" panose="02020603050405020304" pitchFamily="18" charset="0"/>
                <a:cs typeface="Times" panose="02020603050405020304" pitchFamily="18" charset="0"/>
              </a:rPr>
              <a:t>phần việc được giao cho hoặc coi như được giao cho, phải bảo đảm làm tròn, nếu kết quả không tốt thì phải gánh chịu phần hậu quả”. </a:t>
            </a:r>
            <a:endParaRPr lang="en-US" dirty="0" smtClean="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12</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9030166" y="1191848"/>
            <a:ext cx="3090940" cy="4529721"/>
          </a:xfrm>
          <a:prstGeom prst="rect">
            <a:avLst/>
          </a:prstGeom>
        </p:spPr>
      </p:pic>
    </p:spTree>
    <p:extLst>
      <p:ext uri="{BB962C8B-B14F-4D97-AF65-F5344CB8AC3E}">
        <p14:creationId xmlns:p14="http://schemas.microsoft.com/office/powerpoint/2010/main" val="15372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panose="02020603050405020304" pitchFamily="18" charset="0"/>
                <a:cs typeface="Times" panose="02020603050405020304" pitchFamily="18" charset="0"/>
              </a:rPr>
              <a:t>T</a:t>
            </a:r>
            <a:r>
              <a:rPr lang="vi-VN" b="1" dirty="0">
                <a:latin typeface="Times" panose="02020603050405020304" pitchFamily="18" charset="0"/>
                <a:cs typeface="Times" panose="02020603050405020304" pitchFamily="18" charset="0"/>
              </a:rPr>
              <a:t>rách </a:t>
            </a:r>
            <a:r>
              <a:rPr lang="vi-VN" b="1" dirty="0"/>
              <a:t>nhiệm công vụ</a:t>
            </a:r>
            <a:endParaRPr lang="en-US" b="1" dirty="0"/>
          </a:p>
        </p:txBody>
      </p:sp>
      <p:sp>
        <p:nvSpPr>
          <p:cNvPr id="3" name="Content Placeholder 2"/>
          <p:cNvSpPr>
            <a:spLocks noGrp="1"/>
          </p:cNvSpPr>
          <p:nvPr>
            <p:ph idx="1"/>
          </p:nvPr>
        </p:nvSpPr>
        <p:spPr>
          <a:xfrm>
            <a:off x="838200" y="1857982"/>
            <a:ext cx="10515600" cy="3968785"/>
          </a:xfrm>
        </p:spPr>
        <p:txBody>
          <a:bodyPr>
            <a:normAutofit/>
          </a:bodyPr>
          <a:lstStyle/>
          <a:p>
            <a:r>
              <a:rPr lang="en-US" sz="3600" dirty="0" smtClean="0">
                <a:latin typeface="Times" panose="02020603050405020304" pitchFamily="18" charset="0"/>
                <a:cs typeface="Times" panose="02020603050405020304" pitchFamily="18" charset="0"/>
              </a:rPr>
              <a:t>T</a:t>
            </a:r>
            <a:r>
              <a:rPr lang="vi-VN" sz="3600" dirty="0" smtClean="0">
                <a:latin typeface="Times" panose="02020603050405020304" pitchFamily="18" charset="0"/>
                <a:cs typeface="Times" panose="02020603050405020304" pitchFamily="18" charset="0"/>
              </a:rPr>
              <a:t>rách </a:t>
            </a:r>
            <a:r>
              <a:rPr lang="vi-VN" sz="3600" dirty="0">
                <a:latin typeface="Times" panose="02020603050405020304" pitchFamily="18" charset="0"/>
                <a:cs typeface="Times" panose="02020603050405020304" pitchFamily="18" charset="0"/>
              </a:rPr>
              <a:t>nhiệm công vụ của cán bộ, công chức là phải thực hiện đúng pháp luật và đạt được kết quả tốt nhất, với chi phí thấp nhất, đáp ứng yêu cầu phục vụ nhân </a:t>
            </a:r>
            <a:r>
              <a:rPr lang="vi-VN" sz="3600" dirty="0" smtClean="0">
                <a:latin typeface="Times" panose="02020603050405020304" pitchFamily="18" charset="0"/>
                <a:cs typeface="Times" panose="02020603050405020304" pitchFamily="18" charset="0"/>
              </a:rPr>
              <a:t>dân</a:t>
            </a:r>
            <a:r>
              <a:rPr lang="en-US" sz="3600" dirty="0" smtClean="0">
                <a:latin typeface="Times" panose="02020603050405020304" pitchFamily="18" charset="0"/>
                <a:cs typeface="Times" panose="02020603050405020304" pitchFamily="18" charset="0"/>
              </a:rPr>
              <a:t>.</a:t>
            </a:r>
          </a:p>
          <a:p>
            <a:r>
              <a:rPr lang="en-US" sz="3600" dirty="0" err="1" smtClean="0">
                <a:latin typeface="Times" panose="02020603050405020304" pitchFamily="18" charset="0"/>
                <a:cs typeface="Times" panose="02020603050405020304" pitchFamily="18" charset="0"/>
              </a:rPr>
              <a:t>Hai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khía</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cạnh</a:t>
            </a:r>
            <a:r>
              <a:rPr lang="en-US" sz="3600" dirty="0" smtClean="0">
                <a:latin typeface="Times" panose="02020603050405020304" pitchFamily="18" charset="0"/>
                <a:cs typeface="Times" panose="02020603050405020304" pitchFamily="18" charset="0"/>
              </a:rPr>
              <a:t>:</a:t>
            </a:r>
          </a:p>
          <a:p>
            <a:pPr lvl="2"/>
            <a:r>
              <a:rPr lang="en-US" sz="2800" i="1" dirty="0" err="1" smtClean="0">
                <a:latin typeface="Times" panose="02020603050405020304" pitchFamily="18" charset="0"/>
                <a:cs typeface="Times" panose="02020603050405020304" pitchFamily="18" charset="0"/>
              </a:rPr>
              <a:t>Thực</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hiện</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các</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nghĩa</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vụ</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theo</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quy</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định</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của</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pháp</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luật</a:t>
            </a:r>
            <a:endParaRPr lang="en-US" sz="2800" i="1" dirty="0" smtClean="0">
              <a:latin typeface="Times" panose="02020603050405020304" pitchFamily="18" charset="0"/>
              <a:cs typeface="Times" panose="02020603050405020304" pitchFamily="18" charset="0"/>
            </a:endParaRPr>
          </a:p>
          <a:p>
            <a:pPr lvl="2"/>
            <a:r>
              <a:rPr lang="en-US" sz="2800" i="1" dirty="0" err="1" smtClean="0">
                <a:latin typeface="Times" panose="02020603050405020304" pitchFamily="18" charset="0"/>
                <a:cs typeface="Times" panose="02020603050405020304" pitchFamily="18" charset="0"/>
              </a:rPr>
              <a:t>Chịu</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hậu</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quả</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về</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những</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việc</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mình</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chưa</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làm</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hoặc</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làm</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chưa</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tốt</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theo</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quy</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định</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của</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pháp</a:t>
            </a:r>
            <a:r>
              <a:rPr lang="en-US" sz="2800" i="1" dirty="0" smtClean="0">
                <a:latin typeface="Times" panose="02020603050405020304" pitchFamily="18" charset="0"/>
                <a:cs typeface="Times" panose="02020603050405020304" pitchFamily="18" charset="0"/>
              </a:rPr>
              <a:t> </a:t>
            </a:r>
            <a:r>
              <a:rPr lang="en-US" sz="2800" i="1" dirty="0" err="1" smtClean="0">
                <a:latin typeface="Times" panose="02020603050405020304" pitchFamily="18" charset="0"/>
                <a:cs typeface="Times" panose="02020603050405020304" pitchFamily="18" charset="0"/>
              </a:rPr>
              <a:t>luật</a:t>
            </a:r>
            <a:endParaRPr lang="en-US" sz="2800" i="1"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3965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8" y="274638"/>
            <a:ext cx="11425382" cy="1143000"/>
          </a:xfrm>
        </p:spPr>
        <p:txBody>
          <a:bodyPr>
            <a:noAutofit/>
          </a:bodyPr>
          <a:lstStyle/>
          <a:p>
            <a:r>
              <a:rPr lang="en-US" sz="3600" b="1" dirty="0" err="1">
                <a:latin typeface="Times" panose="02020603050405020304" pitchFamily="18" charset="0"/>
                <a:cs typeface="Times" panose="02020603050405020304" pitchFamily="18" charset="0"/>
              </a:rPr>
              <a:t>Biểu</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hiện</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của</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việc</a:t>
            </a:r>
            <a:r>
              <a:rPr lang="en-US" sz="3600" b="1" dirty="0">
                <a:latin typeface="Times" panose="02020603050405020304" pitchFamily="18" charset="0"/>
                <a:cs typeface="Times" panose="02020603050405020304" pitchFamily="18" charset="0"/>
              </a:rPr>
              <a:t> vi </a:t>
            </a:r>
            <a:r>
              <a:rPr lang="en-US" sz="3600" b="1" dirty="0" err="1">
                <a:latin typeface="Times" panose="02020603050405020304" pitchFamily="18" charset="0"/>
                <a:cs typeface="Times" panose="02020603050405020304" pitchFamily="18" charset="0"/>
              </a:rPr>
              <a:t>phạm</a:t>
            </a:r>
            <a:r>
              <a:rPr lang="en-US" sz="3600" b="1" dirty="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kỷ</a:t>
            </a:r>
            <a:r>
              <a:rPr lang="en-US" sz="3600" b="1" dirty="0" smtClean="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cương</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kỷ</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luật</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hành</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chính</a:t>
            </a:r>
            <a:r>
              <a:rPr lang="en-US" sz="3600" b="1" dirty="0">
                <a:latin typeface="Times" panose="02020603050405020304" pitchFamily="18" charset="0"/>
                <a:cs typeface="Times" panose="02020603050405020304" pitchFamily="18" charset="0"/>
              </a:rPr>
              <a:t> </a:t>
            </a:r>
            <a:endParaRPr lang="en-US" sz="3600" dirty="0"/>
          </a:p>
        </p:txBody>
      </p:sp>
      <p:sp>
        <p:nvSpPr>
          <p:cNvPr id="3" name="Content Placeholder 2"/>
          <p:cNvSpPr>
            <a:spLocks noGrp="1"/>
          </p:cNvSpPr>
          <p:nvPr>
            <p:ph idx="1"/>
          </p:nvPr>
        </p:nvSpPr>
        <p:spPr>
          <a:xfrm>
            <a:off x="480291" y="1600203"/>
            <a:ext cx="11102109" cy="5121275"/>
          </a:xfrm>
        </p:spPr>
        <p:txBody>
          <a:bodyPr>
            <a:normAutofit fontScale="77500" lnSpcReduction="20000"/>
          </a:bodyPr>
          <a:lstStyle/>
          <a:p>
            <a:pPr marL="0" indent="0">
              <a:buNone/>
            </a:pPr>
            <a:r>
              <a:rPr lang="en-US" b="1" i="1" dirty="0" smtClean="0">
                <a:latin typeface="Times" panose="02020603050405020304" pitchFamily="18" charset="0"/>
                <a:cs typeface="Times" panose="02020603050405020304" pitchFamily="18" charset="0"/>
              </a:rPr>
              <a:t>Theo </a:t>
            </a:r>
            <a:r>
              <a:rPr lang="vi-VN" b="1" i="1" dirty="0">
                <a:latin typeface="Times" panose="02020603050405020304" pitchFamily="18" charset="0"/>
                <a:cs typeface="Times" panose="02020603050405020304" pitchFamily="18" charset="0"/>
              </a:rPr>
              <a:t>Chỉ thị số 24-CT/TU</a:t>
            </a:r>
            <a:r>
              <a:rPr lang="en-US" b="1" i="1" dirty="0">
                <a:latin typeface="Times" panose="02020603050405020304" pitchFamily="18" charset="0"/>
                <a:cs typeface="Times" panose="02020603050405020304" pitchFamily="18" charset="0"/>
              </a:rPr>
              <a:t> </a:t>
            </a:r>
            <a:r>
              <a:rPr lang="en-US" b="1" i="1" dirty="0" err="1">
                <a:latin typeface="Times" panose="02020603050405020304" pitchFamily="18" charset="0"/>
                <a:cs typeface="Times" panose="02020603050405020304" pitchFamily="18" charset="0"/>
              </a:rPr>
              <a:t>của</a:t>
            </a:r>
            <a:r>
              <a:rPr lang="en-US" i="1" dirty="0">
                <a:latin typeface="Times" panose="02020603050405020304" pitchFamily="18" charset="0"/>
                <a:cs typeface="Times" panose="02020603050405020304" pitchFamily="18" charset="0"/>
              </a:rPr>
              <a:t> </a:t>
            </a:r>
            <a:r>
              <a:rPr lang="vi-VN" b="1" i="1" dirty="0">
                <a:latin typeface="Times" panose="02020603050405020304" pitchFamily="18" charset="0"/>
                <a:cs typeface="Times" panose="02020603050405020304" pitchFamily="18" charset="0"/>
              </a:rPr>
              <a:t>Ban Thường vụ Thành ủy Hà Nội</a:t>
            </a:r>
            <a:r>
              <a:rPr lang="en-US" b="1" i="1" dirty="0">
                <a:latin typeface="Times" panose="02020603050405020304" pitchFamily="18" charset="0"/>
                <a:cs typeface="Times" panose="02020603050405020304" pitchFamily="18" charset="0"/>
              </a:rPr>
              <a:t> </a:t>
            </a:r>
            <a:r>
              <a:rPr lang="en-US" b="1" i="1" dirty="0" err="1">
                <a:latin typeface="Times" panose="02020603050405020304" pitchFamily="18" charset="0"/>
                <a:cs typeface="Times" panose="02020603050405020304" pitchFamily="18" charset="0"/>
              </a:rPr>
              <a:t>ngày</a:t>
            </a:r>
            <a:r>
              <a:rPr lang="en-US" b="1" i="1" dirty="0">
                <a:latin typeface="Times" panose="02020603050405020304" pitchFamily="18" charset="0"/>
                <a:cs typeface="Times" panose="02020603050405020304" pitchFamily="18" charset="0"/>
              </a:rPr>
              <a:t> 7-8-2023</a:t>
            </a:r>
            <a:r>
              <a:rPr lang="vi-VN" i="1" dirty="0">
                <a:latin typeface="Times" panose="02020603050405020304" pitchFamily="18" charset="0"/>
                <a:cs typeface="Times" panose="02020603050405020304" pitchFamily="18" charset="0"/>
              </a:rPr>
              <a:t> </a:t>
            </a:r>
            <a:r>
              <a:rPr lang="vi-VN" b="1" i="1" dirty="0">
                <a:latin typeface="Times" panose="02020603050405020304" pitchFamily="18" charset="0"/>
                <a:cs typeface="Times" panose="02020603050405020304" pitchFamily="18" charset="0"/>
              </a:rPr>
              <a:t>Tăng cường kỷ cương, kỷ luật và trách nhiệm giải quyết công việc trong hệ thống chính trị thành phố Hà Nội </a:t>
            </a:r>
            <a:endParaRPr lang="en-US" b="1" i="1" dirty="0" smtClean="0">
              <a:latin typeface="Times" panose="02020603050405020304" pitchFamily="18" charset="0"/>
              <a:cs typeface="Times" panose="02020603050405020304" pitchFamily="18" charset="0"/>
            </a:endParaRPr>
          </a:p>
          <a:p>
            <a:pPr marL="0" indent="0">
              <a:buNone/>
            </a:pPr>
            <a:endParaRPr lang="en-US" b="1" i="1" dirty="0">
              <a:latin typeface="Times" panose="02020603050405020304" pitchFamily="18" charset="0"/>
              <a:cs typeface="Times" panose="02020603050405020304" pitchFamily="18" charset="0"/>
            </a:endParaRPr>
          </a:p>
          <a:p>
            <a:r>
              <a:rPr lang="vi-VN" dirty="0" smtClean="0">
                <a:latin typeface="Times" panose="02020603050405020304" pitchFamily="18" charset="0"/>
                <a:cs typeface="Times" panose="02020603050405020304" pitchFamily="18" charset="0"/>
              </a:rPr>
              <a:t>(</a:t>
            </a:r>
            <a:r>
              <a:rPr lang="vi-VN" dirty="0">
                <a:latin typeface="Times" panose="02020603050405020304" pitchFamily="18" charset="0"/>
                <a:cs typeface="Times" panose="02020603050405020304" pitchFamily="18" charset="0"/>
              </a:rPr>
              <a:t>1). Thực hiện không đúng hoặc không thực hiện, thực hiện không đầy đủ các quy định về những điều đảng viên không được làm, các quy định về phòng, chống tham nhũng, tiêu cực của Trung ương, Thành phố.</a:t>
            </a:r>
          </a:p>
          <a:p>
            <a:r>
              <a:rPr lang="vi-VN" dirty="0">
                <a:latin typeface="Times" panose="02020603050405020304" pitchFamily="18" charset="0"/>
                <a:cs typeface="Times" panose="02020603050405020304" pitchFamily="18" charset="0"/>
              </a:rPr>
              <a:t>(2). Có biểu hiện suy thoái về tư tưởng chính trị, đạo đức, lối sống, những biểu hiện “tự diễn biến”, “tự chuyển hóa” trong nội bộ; vi phạm các Quy tắc ứng xử gây ảnh hưởng xấu đến hình ảnh, uy tín của tổ chức, địa phương, đơn vị.</a:t>
            </a:r>
          </a:p>
          <a:p>
            <a:r>
              <a:rPr lang="vi-VN" dirty="0">
                <a:latin typeface="Times" panose="02020603050405020304" pitchFamily="18" charset="0"/>
                <a:cs typeface="Times" panose="02020603050405020304" pitchFamily="18" charset="0"/>
              </a:rPr>
              <a:t>(3). Không tự giác khắc phục, sửa chữa hoặc khắc phục không hiệu quả những khuyết điểm, tồn tại đã được chỉ ra sau kiểm điểm, đánh giá.</a:t>
            </a:r>
          </a:p>
          <a:p>
            <a:r>
              <a:rPr lang="vi-VN" dirty="0">
                <a:latin typeface="Times" panose="02020603050405020304" pitchFamily="18" charset="0"/>
                <a:cs typeface="Times" panose="02020603050405020304" pitchFamily="18" charset="0"/>
              </a:rPr>
              <a:t>(4). Không thực hiện hoặc thiếu kiểm tra, giám sát việc phòng, chống tham </a:t>
            </a:r>
            <a:r>
              <a:rPr lang="vi-VN" dirty="0" smtClean="0">
                <a:latin typeface="Times" panose="02020603050405020304" pitchFamily="18" charset="0"/>
                <a:cs typeface="Times" panose="02020603050405020304" pitchFamily="18" charset="0"/>
              </a:rPr>
              <a:t>nh</a:t>
            </a:r>
            <a:r>
              <a:rPr lang="en-US" dirty="0">
                <a:latin typeface="Times" panose="02020603050405020304" pitchFamily="18" charset="0"/>
                <a:cs typeface="Times" panose="02020603050405020304" pitchFamily="18" charset="0"/>
              </a:rPr>
              <a:t>ũ</a:t>
            </a:r>
            <a:r>
              <a:rPr lang="vi-VN" dirty="0" smtClean="0">
                <a:latin typeface="Times" panose="02020603050405020304" pitchFamily="18" charset="0"/>
                <a:cs typeface="Times" panose="02020603050405020304" pitchFamily="18" charset="0"/>
              </a:rPr>
              <a:t>ng </a:t>
            </a:r>
            <a:r>
              <a:rPr lang="vi-VN" dirty="0">
                <a:latin typeface="Times" panose="02020603050405020304" pitchFamily="18" charset="0"/>
                <a:cs typeface="Times" panose="02020603050405020304" pitchFamily="18" charset="0"/>
              </a:rPr>
              <a:t>tiêu cực ở cấp mình và cấp dưới để xảy ra </a:t>
            </a:r>
            <a:r>
              <a:rPr lang="vi-VN" dirty="0" smtClean="0">
                <a:latin typeface="Times" panose="02020603050405020304" pitchFamily="18" charset="0"/>
                <a:cs typeface="Times" panose="02020603050405020304" pitchFamily="18" charset="0"/>
              </a:rPr>
              <a:t>v</a:t>
            </a:r>
            <a:r>
              <a:rPr lang="en-US" dirty="0" err="1" smtClean="0">
                <a:latin typeface="Times" panose="02020603050405020304" pitchFamily="18" charset="0"/>
                <a:cs typeface="Times" panose="02020603050405020304" pitchFamily="18" charset="0"/>
              </a:rPr>
              <a:t>i</a:t>
            </a:r>
            <a:r>
              <a:rPr lang="vi-VN" dirty="0" smtClean="0">
                <a:latin typeface="Times" panose="02020603050405020304" pitchFamily="18" charset="0"/>
                <a:cs typeface="Times" panose="02020603050405020304" pitchFamily="18" charset="0"/>
              </a:rPr>
              <a:t> </a:t>
            </a:r>
            <a:r>
              <a:rPr lang="vi-VN" dirty="0">
                <a:latin typeface="Times" panose="02020603050405020304" pitchFamily="18" charset="0"/>
                <a:cs typeface="Times" panose="02020603050405020304" pitchFamily="18" charset="0"/>
              </a:rPr>
              <a:t>phạm</a:t>
            </a:r>
            <a:r>
              <a:rPr lang="vi-VN" dirty="0" smtClean="0">
                <a:latin typeface="Times" panose="02020603050405020304" pitchFamily="18" charset="0"/>
                <a:cs typeface="Times" panose="02020603050405020304" pitchFamily="18" charset="0"/>
              </a:rPr>
              <a:t>.</a:t>
            </a:r>
            <a:endParaRPr lang="vi-VN"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60297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err="1" smtClean="0">
                <a:latin typeface="Times" panose="02020603050405020304" pitchFamily="18" charset="0"/>
                <a:cs typeface="Times" panose="02020603050405020304" pitchFamily="18" charset="0"/>
              </a:rPr>
              <a:t>Trao</a:t>
            </a:r>
            <a:r>
              <a:rPr lang="en-US" sz="6000" b="1" dirty="0" smtClean="0">
                <a:latin typeface="Times" panose="02020603050405020304" pitchFamily="18" charset="0"/>
                <a:cs typeface="Times" panose="02020603050405020304" pitchFamily="18" charset="0"/>
              </a:rPr>
              <a:t> </a:t>
            </a:r>
            <a:r>
              <a:rPr lang="en-US" sz="6000" b="1" dirty="0" err="1" smtClean="0">
                <a:latin typeface="Times" panose="02020603050405020304" pitchFamily="18" charset="0"/>
                <a:cs typeface="Times" panose="02020603050405020304" pitchFamily="18" charset="0"/>
              </a:rPr>
              <a:t>đổi</a:t>
            </a:r>
            <a:r>
              <a:rPr lang="en-US" sz="6000" b="1" dirty="0" smtClean="0">
                <a:latin typeface="Times" panose="02020603050405020304" pitchFamily="18" charset="0"/>
                <a:cs typeface="Times" panose="02020603050405020304" pitchFamily="18" charset="0"/>
              </a:rPr>
              <a:t/>
            </a:r>
            <a:br>
              <a:rPr lang="en-US" sz="6000" b="1" dirty="0" smtClean="0">
                <a:latin typeface="Times" panose="02020603050405020304" pitchFamily="18" charset="0"/>
                <a:cs typeface="Times" panose="02020603050405020304" pitchFamily="18" charset="0"/>
              </a:rPr>
            </a:br>
            <a:r>
              <a:rPr lang="en-US" sz="6000" b="1" dirty="0" err="1" smtClean="0">
                <a:latin typeface="Times" panose="02020603050405020304" pitchFamily="18" charset="0"/>
                <a:cs typeface="Times" panose="02020603050405020304" pitchFamily="18" charset="0"/>
              </a:rPr>
              <a:t>Tìm</a:t>
            </a:r>
            <a:r>
              <a:rPr lang="en-US" sz="6000" b="1" dirty="0" smtClean="0">
                <a:latin typeface="Times" panose="02020603050405020304" pitchFamily="18" charset="0"/>
                <a:cs typeface="Times" panose="02020603050405020304" pitchFamily="18" charset="0"/>
              </a:rPr>
              <a:t> </a:t>
            </a:r>
            <a:r>
              <a:rPr lang="en-US" sz="6000" b="1" dirty="0" err="1" smtClean="0">
                <a:latin typeface="Times" panose="02020603050405020304" pitchFamily="18" charset="0"/>
                <a:cs typeface="Times" panose="02020603050405020304" pitchFamily="18" charset="0"/>
              </a:rPr>
              <a:t>hiểu</a:t>
            </a:r>
            <a:r>
              <a:rPr lang="en-US" sz="6000" b="1" dirty="0" smtClean="0">
                <a:latin typeface="Times" panose="02020603050405020304" pitchFamily="18" charset="0"/>
                <a:cs typeface="Times" panose="02020603050405020304" pitchFamily="18" charset="0"/>
              </a:rPr>
              <a:t> </a:t>
            </a:r>
            <a:r>
              <a:rPr lang="en-US" sz="6000" b="1" dirty="0" err="1" smtClean="0">
                <a:latin typeface="Times" panose="02020603050405020304" pitchFamily="18" charset="0"/>
                <a:cs typeface="Times" panose="02020603050405020304" pitchFamily="18" charset="0"/>
              </a:rPr>
              <a:t>tình</a:t>
            </a:r>
            <a:r>
              <a:rPr lang="en-US" sz="6000" b="1" dirty="0" smtClean="0">
                <a:latin typeface="Times" panose="02020603050405020304" pitchFamily="18" charset="0"/>
                <a:cs typeface="Times" panose="02020603050405020304" pitchFamily="18" charset="0"/>
              </a:rPr>
              <a:t> </a:t>
            </a:r>
            <a:r>
              <a:rPr lang="en-US" sz="6000" b="1" dirty="0" err="1" smtClean="0">
                <a:latin typeface="Times" panose="02020603050405020304" pitchFamily="18" charset="0"/>
                <a:cs typeface="Times" panose="02020603050405020304" pitchFamily="18" charset="0"/>
              </a:rPr>
              <a:t>huống</a:t>
            </a:r>
            <a:endParaRPr lang="en-US" sz="6000"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997085" y="2393004"/>
            <a:ext cx="10197830" cy="3752614"/>
          </a:xfrm>
        </p:spPr>
        <p:txBody>
          <a:bodyPr>
            <a:normAutofit/>
          </a:bodyPr>
          <a:lstStyle/>
          <a:p>
            <a:pPr marL="0" indent="0">
              <a:buNone/>
            </a:pPr>
            <a:r>
              <a:rPr lang="en-US" sz="4000" dirty="0" err="1" smtClean="0">
                <a:latin typeface="Times" panose="02020603050405020304" pitchFamily="18" charset="0"/>
                <a:cs typeface="Times" panose="02020603050405020304" pitchFamily="18" charset="0"/>
              </a:rPr>
              <a:t>Anh</a:t>
            </a:r>
            <a:r>
              <a:rPr lang="en-US" sz="4000" dirty="0" smtClean="0">
                <a:latin typeface="Times" panose="02020603050405020304" pitchFamily="18" charset="0"/>
                <a:cs typeface="Times" panose="02020603050405020304" pitchFamily="18" charset="0"/>
              </a:rPr>
              <a:t>/</a:t>
            </a:r>
            <a:r>
              <a:rPr lang="en-US" sz="4000" dirty="0" err="1" smtClean="0">
                <a:latin typeface="Times" panose="02020603050405020304" pitchFamily="18" charset="0"/>
                <a:cs typeface="Times" panose="02020603050405020304" pitchFamily="18" charset="0"/>
              </a:rPr>
              <a:t>Chị</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thấy</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có</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biểu</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hiện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nào</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là</a:t>
            </a:r>
            <a:r>
              <a:rPr lang="en-US" sz="4000" dirty="0" smtClean="0">
                <a:latin typeface="Times" panose="02020603050405020304" pitchFamily="18" charset="0"/>
                <a:cs typeface="Times" panose="02020603050405020304" pitchFamily="18" charset="0"/>
              </a:rPr>
              <a:t> vi </a:t>
            </a:r>
            <a:r>
              <a:rPr lang="en-US" sz="4000" dirty="0" err="1" smtClean="0">
                <a:latin typeface="Times" panose="02020603050405020304" pitchFamily="18" charset="0"/>
                <a:cs typeface="Times" panose="02020603050405020304" pitchFamily="18" charset="0"/>
              </a:rPr>
              <a:t>phạm</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kỷ</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cương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kỷ</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luật</a:t>
            </a:r>
            <a:r>
              <a:rPr lang="en-US" sz="4000" dirty="0" smtClean="0">
                <a:latin typeface="Times" panose="02020603050405020304" pitchFamily="18" charset="0"/>
                <a:cs typeface="Times" panose="02020603050405020304" pitchFamily="18" charset="0"/>
              </a:rPr>
              <a:t>, né </a:t>
            </a:r>
            <a:r>
              <a:rPr lang="en-US" sz="4000" dirty="0" err="1" smtClean="0">
                <a:latin typeface="Times" panose="02020603050405020304" pitchFamily="18" charset="0"/>
                <a:cs typeface="Times" panose="02020603050405020304" pitchFamily="18" charset="0"/>
              </a:rPr>
              <a:t>tránh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trách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nhiệm</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công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vụ</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trong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tình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huống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này</a:t>
            </a:r>
            <a:r>
              <a:rPr lang="en-US" sz="4000" dirty="0" smtClean="0">
                <a:latin typeface="Times" panose="02020603050405020304" pitchFamily="18" charset="0"/>
                <a:cs typeface="Times" panose="02020603050405020304" pitchFamily="18" charset="0"/>
              </a:rPr>
              <a:t>?</a:t>
            </a:r>
            <a:endParaRPr lang="en-US" sz="40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3128CCD0-A9F8-4961-8DBA-DDACE1B868A8}"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 Lan- HVHCQG</a:t>
            </a:r>
            <a:endParaRPr lang="en-US">
              <a:solidFill>
                <a:prstClr val="black">
                  <a:tint val="75000"/>
                </a:prstClr>
              </a:solidFill>
            </a:endParaRPr>
          </a:p>
        </p:txBody>
      </p:sp>
    </p:spTree>
    <p:extLst>
      <p:ext uri="{BB962C8B-B14F-4D97-AF65-F5344CB8AC3E}">
        <p14:creationId xmlns:p14="http://schemas.microsoft.com/office/powerpoint/2010/main" val="4258598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12108872" cy="1143000"/>
          </a:xfrm>
        </p:spPr>
        <p:txBody>
          <a:bodyPr>
            <a:normAutofit/>
          </a:bodyPr>
          <a:lstStyle/>
          <a:p>
            <a:r>
              <a:rPr lang="en-US" sz="3600" b="1" dirty="0" err="1" smtClean="0">
                <a:latin typeface="Times" panose="02020603050405020304" pitchFamily="18" charset="0"/>
                <a:cs typeface="Times" panose="02020603050405020304" pitchFamily="18" charset="0"/>
              </a:rPr>
              <a:t>Biểu</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hiện</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của</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việc</a:t>
            </a:r>
            <a:r>
              <a:rPr lang="en-US" sz="3600" b="1" dirty="0" smtClean="0">
                <a:latin typeface="Times" panose="02020603050405020304" pitchFamily="18" charset="0"/>
                <a:cs typeface="Times" panose="02020603050405020304" pitchFamily="18" charset="0"/>
              </a:rPr>
              <a:t> vi </a:t>
            </a:r>
            <a:r>
              <a:rPr lang="en-US" sz="3600" b="1" dirty="0" err="1" smtClean="0">
                <a:latin typeface="Times" panose="02020603050405020304" pitchFamily="18" charset="0"/>
                <a:cs typeface="Times" panose="02020603050405020304" pitchFamily="18" charset="0"/>
              </a:rPr>
              <a:t>phạm</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kỷ</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cương</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kỷ</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luật</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hành</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chính</a:t>
            </a:r>
            <a:r>
              <a:rPr lang="en-US" sz="3600" b="1" dirty="0" smtClean="0">
                <a:latin typeface="Times" panose="02020603050405020304" pitchFamily="18" charset="0"/>
                <a:cs typeface="Times" panose="02020603050405020304" pitchFamily="18" charset="0"/>
              </a:rPr>
              <a:t> </a:t>
            </a:r>
            <a:endParaRPr lang="en-US" sz="3600"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341745" y="1417638"/>
            <a:ext cx="10991273" cy="5027610"/>
          </a:xfrm>
        </p:spPr>
        <p:txBody>
          <a:bodyPr>
            <a:noAutofit/>
          </a:bodyPr>
          <a:lstStyle/>
          <a:p>
            <a:pPr marL="0" indent="0" algn="just">
              <a:buNone/>
            </a:pPr>
            <a:r>
              <a:rPr lang="en-US" sz="2000" b="1" i="1" dirty="0" smtClean="0">
                <a:latin typeface="Times" panose="02020603050405020304" pitchFamily="18" charset="0"/>
                <a:cs typeface="Times" panose="02020603050405020304" pitchFamily="18" charset="0"/>
              </a:rPr>
              <a:t>Theo </a:t>
            </a:r>
            <a:r>
              <a:rPr lang="vi-VN" sz="2000" b="1" i="1" dirty="0" smtClean="0">
                <a:latin typeface="Times" panose="02020603050405020304" pitchFamily="18" charset="0"/>
                <a:cs typeface="Times" panose="02020603050405020304" pitchFamily="18" charset="0"/>
              </a:rPr>
              <a:t>Chỉ </a:t>
            </a:r>
            <a:r>
              <a:rPr lang="vi-VN" sz="2000" b="1" i="1" dirty="0">
                <a:latin typeface="Times" panose="02020603050405020304" pitchFamily="18" charset="0"/>
                <a:cs typeface="Times" panose="02020603050405020304" pitchFamily="18" charset="0"/>
              </a:rPr>
              <a:t>thị số </a:t>
            </a:r>
            <a:r>
              <a:rPr lang="vi-VN" sz="2000" b="1" i="1" dirty="0" smtClean="0">
                <a:latin typeface="Times" panose="02020603050405020304" pitchFamily="18" charset="0"/>
                <a:cs typeface="Times" panose="02020603050405020304" pitchFamily="18" charset="0"/>
              </a:rPr>
              <a:t>24-CT/TU</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của</a:t>
            </a:r>
            <a:r>
              <a:rPr lang="en-US"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Ban Thường vụ Thành ủy Hà </a:t>
            </a:r>
            <a:r>
              <a:rPr lang="vi-VN" sz="2000" b="1" i="1" dirty="0" smtClean="0">
                <a:latin typeface="Times" panose="02020603050405020304" pitchFamily="18" charset="0"/>
                <a:cs typeface="Times" panose="02020603050405020304" pitchFamily="18" charset="0"/>
              </a:rPr>
              <a:t>Nội</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ngày</a:t>
            </a:r>
            <a:r>
              <a:rPr lang="en-US" sz="2000" b="1" i="1" dirty="0" smtClean="0">
                <a:latin typeface="Times" panose="02020603050405020304" pitchFamily="18" charset="0"/>
                <a:cs typeface="Times" panose="02020603050405020304" pitchFamily="18" charset="0"/>
              </a:rPr>
              <a:t> </a:t>
            </a:r>
            <a:r>
              <a:rPr lang="en-US" sz="2000" b="1" i="1" dirty="0">
                <a:latin typeface="Times" panose="02020603050405020304" pitchFamily="18" charset="0"/>
                <a:cs typeface="Times" panose="02020603050405020304" pitchFamily="18" charset="0"/>
              </a:rPr>
              <a:t>7-8-2023</a:t>
            </a:r>
            <a:r>
              <a:rPr lang="vi-VN"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Tăng cường kỷ cương, kỷ luật và trách nhiệm giải quyết công việc trong hệ thống chính trị thành phố Hà Nội </a:t>
            </a:r>
            <a:endParaRPr lang="en-US" sz="2000" b="1" i="1" dirty="0" smtClean="0">
              <a:latin typeface="Times" panose="02020603050405020304" pitchFamily="18" charset="0"/>
              <a:cs typeface="Times" panose="02020603050405020304" pitchFamily="18" charset="0"/>
            </a:endParaRPr>
          </a:p>
          <a:p>
            <a:pPr marL="0" indent="0" algn="just">
              <a:buNone/>
            </a:pPr>
            <a:endParaRPr lang="en-US" sz="2000" dirty="0" smtClean="0">
              <a:latin typeface="Times" panose="02020603050405020304" pitchFamily="18" charset="0"/>
              <a:cs typeface="Times" panose="02020603050405020304" pitchFamily="18" charset="0"/>
            </a:endParaRPr>
          </a:p>
          <a:p>
            <a:pPr marL="0" indent="0" algn="just">
              <a:buNone/>
            </a:pPr>
            <a:r>
              <a:rPr lang="vi-VN" sz="2000" dirty="0" smtClean="0">
                <a:latin typeface="Times" panose="02020603050405020304" pitchFamily="18" charset="0"/>
                <a:cs typeface="Times" panose="02020603050405020304" pitchFamily="18" charset="0"/>
              </a:rPr>
              <a:t>(</a:t>
            </a:r>
            <a:r>
              <a:rPr lang="vi-VN" sz="2000" dirty="0">
                <a:latin typeface="Times" panose="02020603050405020304" pitchFamily="18" charset="0"/>
                <a:cs typeface="Times" panose="02020603050405020304" pitchFamily="18" charset="0"/>
              </a:rPr>
              <a:t>5). Không kịp thời phát hiện hoặc phát hiện mà chậm xử lý đối với các biểu hiện suy thoái, “tự diễn biến”, “tự chuyển hóa”, các hành vi tham nhũng, tiêu cực; xử lý thiếu nghiêm minh đối với các tổ chức, cá nhân có hành vi vi phạm</a:t>
            </a:r>
            <a:r>
              <a:rPr lang="vi-VN" sz="2000" dirty="0" smtClean="0">
                <a:latin typeface="Times" panose="02020603050405020304" pitchFamily="18" charset="0"/>
                <a:cs typeface="Times" panose="02020603050405020304" pitchFamily="18" charset="0"/>
              </a:rPr>
              <a:t>.</a:t>
            </a:r>
            <a:endParaRPr lang="vi-VN" sz="2000" dirty="0">
              <a:latin typeface="Times" panose="02020603050405020304" pitchFamily="18" charset="0"/>
              <a:cs typeface="Times" panose="02020603050405020304" pitchFamily="18" charset="0"/>
            </a:endParaRPr>
          </a:p>
          <a:p>
            <a:pPr marL="0" indent="0" algn="just">
              <a:buNone/>
            </a:pPr>
            <a:r>
              <a:rPr lang="vi-VN" sz="2000" dirty="0">
                <a:latin typeface="Times" panose="02020603050405020304" pitchFamily="18" charset="0"/>
                <a:cs typeface="Times" panose="02020603050405020304" pitchFamily="18" charset="0"/>
              </a:rPr>
              <a:t>(6). Thiếu dân chủ hoặc mất dân chủ, dân chủ hình thức, không tôn trọng ý kiến của tập thể; không chấp hành sự phân công của tổ chức, kén chọn chức danh, vị trí công tác,...</a:t>
            </a:r>
          </a:p>
          <a:p>
            <a:pPr marL="0" indent="0" algn="just">
              <a:buNone/>
            </a:pPr>
            <a:r>
              <a:rPr lang="vi-VN" sz="2000" dirty="0">
                <a:latin typeface="Times" panose="02020603050405020304" pitchFamily="18" charset="0"/>
                <a:cs typeface="Times" panose="02020603050405020304" pitchFamily="18" charset="0"/>
              </a:rPr>
              <a:t>(7). Thực hiện không nghiêm việc đánh giá cán bộ, công chức, viên chức, người lao động hằng tháng và hằng năm; thiểu khách quan, công khai, minh bạch, dân chủ trong đánh giá, xếp loại, quy hoạch, đào tạo, bồi dưỡng, luân chuyển, điều động cản bộ, công chức trong phạm vi quản lý theo thẩm quyền.</a:t>
            </a:r>
          </a:p>
          <a:p>
            <a:pPr marL="0" indent="0" algn="just">
              <a:buNone/>
            </a:pPr>
            <a:r>
              <a:rPr lang="vi-VN" sz="2000" dirty="0">
                <a:latin typeface="Times" panose="02020603050405020304" pitchFamily="18" charset="0"/>
                <a:cs typeface="Times" panose="02020603050405020304" pitchFamily="18" charset="0"/>
              </a:rPr>
              <a:t>(8). Không có quy trình công tác hoặc có quy trình công tác nhưng không thực hiện theo quy trình; không kịp thời rà soát, sửa đổi, bổ sung quy trình công tác tại cơ quan, địa phương, đơn vị để xảy ra tình trạng những nhiễu, tiêu cực (cán bộ, công chức, viên chức có hành vi cửa quyền, hách dịch, sách nhiễu, trì hoãn giải quyết công việc, đòi hỏi, vòi vĩnh, gợi ý nhận tiền, quà biếu của cơ quan, tổ chức, cá </a:t>
            </a:r>
            <a:r>
              <a:rPr lang="vi-VN" sz="2000" dirty="0" smtClean="0">
                <a:latin typeface="Times" panose="02020603050405020304" pitchFamily="18" charset="0"/>
                <a:cs typeface="Times" panose="02020603050405020304" pitchFamily="18" charset="0"/>
              </a:rPr>
              <a:t>nhân</a:t>
            </a:r>
            <a:r>
              <a:rPr lang="en-US" sz="2000" dirty="0" smtClean="0">
                <a:latin typeface="Times" panose="02020603050405020304" pitchFamily="18" charset="0"/>
                <a:cs typeface="Times" panose="02020603050405020304" pitchFamily="18" charset="0"/>
              </a:rPr>
              <a:t>…)</a:t>
            </a:r>
            <a:r>
              <a:rPr lang="vi-VN" sz="2000" dirty="0" smtClean="0">
                <a:latin typeface="Times" panose="02020603050405020304" pitchFamily="18" charset="0"/>
                <a:cs typeface="Times" panose="02020603050405020304" pitchFamily="18" charset="0"/>
              </a:rPr>
              <a:t>.</a:t>
            </a:r>
            <a:endParaRPr lang="vi-VN" sz="20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9996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1" y="0"/>
            <a:ext cx="11406909" cy="1143000"/>
          </a:xfrm>
        </p:spPr>
        <p:txBody>
          <a:bodyPr>
            <a:noAutofit/>
          </a:bodyPr>
          <a:lstStyle/>
          <a:p>
            <a:r>
              <a:rPr lang="en-US" sz="3600" b="1" dirty="0" err="1" smtClean="0">
                <a:latin typeface="Times" panose="02020603050405020304" pitchFamily="18" charset="0"/>
                <a:cs typeface="Times" panose="02020603050405020304" pitchFamily="18" charset="0"/>
              </a:rPr>
              <a:t>Biểu</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hiện</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của</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việc</a:t>
            </a:r>
            <a:r>
              <a:rPr lang="en-US" sz="3600" b="1" dirty="0" smtClean="0">
                <a:latin typeface="Times" panose="02020603050405020304" pitchFamily="18" charset="0"/>
                <a:cs typeface="Times" panose="02020603050405020304" pitchFamily="18" charset="0"/>
              </a:rPr>
              <a:t> vi </a:t>
            </a:r>
            <a:r>
              <a:rPr lang="en-US" sz="3600" b="1" dirty="0" err="1" smtClean="0">
                <a:latin typeface="Times" panose="02020603050405020304" pitchFamily="18" charset="0"/>
                <a:cs typeface="Times" panose="02020603050405020304" pitchFamily="18" charset="0"/>
              </a:rPr>
              <a:t>phạm</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kỷ</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cương</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kỷ</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luật</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hành</a:t>
            </a:r>
            <a:r>
              <a:rPr lang="en-US" sz="3600" b="1" dirty="0" smtClean="0">
                <a:latin typeface="Times" panose="02020603050405020304" pitchFamily="18" charset="0"/>
                <a:cs typeface="Times" panose="02020603050405020304" pitchFamily="18" charset="0"/>
              </a:rPr>
              <a:t> </a:t>
            </a:r>
            <a:r>
              <a:rPr lang="en-US" sz="3600" b="1" dirty="0" err="1" smtClean="0">
                <a:latin typeface="Times" panose="02020603050405020304" pitchFamily="18" charset="0"/>
                <a:cs typeface="Times" panose="02020603050405020304" pitchFamily="18" charset="0"/>
              </a:rPr>
              <a:t>chính</a:t>
            </a:r>
            <a:r>
              <a:rPr lang="en-US" sz="3600" b="1" dirty="0" smtClean="0">
                <a:latin typeface="Times" panose="02020603050405020304" pitchFamily="18" charset="0"/>
                <a:cs typeface="Times" panose="02020603050405020304" pitchFamily="18" charset="0"/>
              </a:rPr>
              <a:t> </a:t>
            </a:r>
            <a:endParaRPr lang="en-US" sz="3600"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360218" y="1143000"/>
            <a:ext cx="11471564" cy="5027610"/>
          </a:xfrm>
        </p:spPr>
        <p:txBody>
          <a:bodyPr>
            <a:noAutofit/>
          </a:bodyPr>
          <a:lstStyle/>
          <a:p>
            <a:pPr marL="0" indent="0" algn="just">
              <a:buNone/>
            </a:pPr>
            <a:r>
              <a:rPr lang="en-US" sz="2000" b="1" i="1" dirty="0" smtClean="0">
                <a:latin typeface="Times" panose="02020603050405020304" pitchFamily="18" charset="0"/>
                <a:cs typeface="Times" panose="02020603050405020304" pitchFamily="18" charset="0"/>
              </a:rPr>
              <a:t>Theo </a:t>
            </a:r>
            <a:r>
              <a:rPr lang="vi-VN" sz="2000" b="1" i="1" dirty="0" smtClean="0">
                <a:latin typeface="Times" panose="02020603050405020304" pitchFamily="18" charset="0"/>
                <a:cs typeface="Times" panose="02020603050405020304" pitchFamily="18" charset="0"/>
              </a:rPr>
              <a:t>Chỉ </a:t>
            </a:r>
            <a:r>
              <a:rPr lang="vi-VN" sz="2000" b="1" i="1" dirty="0">
                <a:latin typeface="Times" panose="02020603050405020304" pitchFamily="18" charset="0"/>
                <a:cs typeface="Times" panose="02020603050405020304" pitchFamily="18" charset="0"/>
              </a:rPr>
              <a:t>thị số </a:t>
            </a:r>
            <a:r>
              <a:rPr lang="vi-VN" sz="2000" b="1" i="1" dirty="0" smtClean="0">
                <a:latin typeface="Times" panose="02020603050405020304" pitchFamily="18" charset="0"/>
                <a:cs typeface="Times" panose="02020603050405020304" pitchFamily="18" charset="0"/>
              </a:rPr>
              <a:t>24-CT/TU</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của</a:t>
            </a:r>
            <a:r>
              <a:rPr lang="en-US"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Ban Thường vụ Thành ủy Hà </a:t>
            </a:r>
            <a:r>
              <a:rPr lang="vi-VN" sz="2000" b="1" i="1" dirty="0" smtClean="0">
                <a:latin typeface="Times" panose="02020603050405020304" pitchFamily="18" charset="0"/>
                <a:cs typeface="Times" panose="02020603050405020304" pitchFamily="18" charset="0"/>
              </a:rPr>
              <a:t>Nội</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ngày</a:t>
            </a:r>
            <a:r>
              <a:rPr lang="en-US" sz="2000" b="1" i="1" dirty="0" smtClean="0">
                <a:latin typeface="Times" panose="02020603050405020304" pitchFamily="18" charset="0"/>
                <a:cs typeface="Times" panose="02020603050405020304" pitchFamily="18" charset="0"/>
              </a:rPr>
              <a:t> </a:t>
            </a:r>
            <a:r>
              <a:rPr lang="en-US" sz="2000" b="1" i="1" dirty="0">
                <a:latin typeface="Times" panose="02020603050405020304" pitchFamily="18" charset="0"/>
                <a:cs typeface="Times" panose="02020603050405020304" pitchFamily="18" charset="0"/>
              </a:rPr>
              <a:t>7-8-2023</a:t>
            </a:r>
            <a:r>
              <a:rPr lang="vi-VN"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Tăng cường kỷ cương, kỷ luật và trách nhiệm giải quyết công việc trong hệ thống chính trị thành phố Hà Nội </a:t>
            </a:r>
            <a:endParaRPr lang="en-US" sz="2000" dirty="0" smtClean="0">
              <a:latin typeface="Times" panose="02020603050405020304" pitchFamily="18" charset="0"/>
              <a:cs typeface="Times" panose="02020603050405020304" pitchFamily="18" charset="0"/>
            </a:endParaRPr>
          </a:p>
          <a:p>
            <a:pPr marL="0" indent="0" algn="just">
              <a:buNone/>
            </a:pPr>
            <a:r>
              <a:rPr lang="vi-VN" sz="2000" dirty="0">
                <a:latin typeface="Times" panose="02020603050405020304" pitchFamily="18" charset="0"/>
                <a:cs typeface="Times" panose="02020603050405020304" pitchFamily="18" charset="0"/>
              </a:rPr>
              <a:t>(9). Không thực hiện hoặc chậm trễ trong việc xây dựng, ban hành, rà soát, hoàn thiện các quy định, văn bản quy phạm pháp luật về quản lý, điều hành theo chức năng, nhiệm vụ, quyền hạn; thiếu công khai, minh bạch trong tổ chức thực hiện nhiệm vụ; thực hiện không nghiêm túc các nội dung nghị quyết, kết luận của Đảng, pháp luật của Nhà nước.</a:t>
            </a:r>
          </a:p>
          <a:p>
            <a:pPr marL="0" indent="0" algn="just">
              <a:buNone/>
            </a:pPr>
            <a:r>
              <a:rPr lang="vi-VN" sz="2000" dirty="0">
                <a:latin typeface="Times" panose="02020603050405020304" pitchFamily="18" charset="0"/>
                <a:cs typeface="Times" panose="02020603050405020304" pitchFamily="18" charset="0"/>
              </a:rPr>
              <a:t>(10). Không thực hiện nghiêm túc việc tiếp dân định kỳ hoặc đột xuất để tiếp nhận thông tin, lắng nghe, đối thoại trực tiếp và xử lý những phản ánh, kiến nghị của Nhân dân, nhất là những biểu hiện suy thoái, “tự diễn biến”, “tự chuyển hóa” trong cán bộ, đảng viên.</a:t>
            </a:r>
          </a:p>
          <a:p>
            <a:pPr marL="0" indent="0" algn="just">
              <a:buNone/>
            </a:pPr>
            <a:r>
              <a:rPr lang="vi-VN" sz="2000" dirty="0">
                <a:latin typeface="Times" panose="02020603050405020304" pitchFamily="18" charset="0"/>
                <a:cs typeface="Times" panose="02020603050405020304" pitchFamily="18" charset="0"/>
              </a:rPr>
              <a:t>(11). Tổ chức </a:t>
            </a:r>
            <a:r>
              <a:rPr lang="en-US" sz="2000" dirty="0">
                <a:latin typeface="Times" panose="02020603050405020304" pitchFamily="18" charset="0"/>
                <a:cs typeface="Times" panose="02020603050405020304" pitchFamily="18" charset="0"/>
              </a:rPr>
              <a:t>Đ</a:t>
            </a:r>
            <a:r>
              <a:rPr lang="vi-VN" sz="2000" dirty="0" smtClean="0">
                <a:latin typeface="Times" panose="02020603050405020304" pitchFamily="18" charset="0"/>
                <a:cs typeface="Times" panose="02020603050405020304" pitchFamily="18" charset="0"/>
              </a:rPr>
              <a:t>ảng </a:t>
            </a:r>
            <a:r>
              <a:rPr lang="vi-VN" sz="2000" dirty="0">
                <a:latin typeface="Times" panose="02020603050405020304" pitchFamily="18" charset="0"/>
                <a:cs typeface="Times" panose="02020603050405020304" pitchFamily="18" charset="0"/>
              </a:rPr>
              <a:t>thực hiện không đầy đủ chức năng, nhiệm vụ, quyền hạn của mình; không ban hành văn bản lãnh đạo, chỉ đạo hoặc đề ra chủ trương, kế hoạch, biện pháp chỉ đạo, tổ chức thực hiện; không phân công trách nhiệm vụ thể; không đôn đốc, kiểm tra, giám sát việc thực hiện nhiệm vụ thuộc phạm vi lãnh đạo, quản lý.</a:t>
            </a:r>
          </a:p>
          <a:p>
            <a:pPr marL="0" indent="0" algn="just">
              <a:buNone/>
            </a:pPr>
            <a:r>
              <a:rPr lang="vi-VN" sz="2000" dirty="0">
                <a:latin typeface="Times" panose="02020603050405020304" pitchFamily="18" charset="0"/>
                <a:cs typeface="Times" panose="02020603050405020304" pitchFamily="18" charset="0"/>
              </a:rPr>
              <a:t>(12). Đảng viên giữ chức vụ lãnh đạo, quản lý không thực hiện đầy đủ nhiệm vụ, quyền hạn của mình; không ban hành quyết định, quy chế, quy định, quy trình; không có chủ trương, biện pháp lãnh đạo, chỉ đạo, tổ chức thực hiện hoặc đôn đốc, kiểm tra, giám sát, kiểm soát việc thực hiện nhiệm vụ thuộc phạm vi lãnh đạo, quản lý.</a:t>
            </a:r>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4967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0" y="0"/>
            <a:ext cx="12192000" cy="6858255"/>
          </a:xfrm>
          <a:prstGeom prst="rect">
            <a:avLst/>
          </a:prstGeo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3888087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19</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2188052" cy="6858000"/>
          </a:xfrm>
          <a:prstGeom prst="rect">
            <a:avLst/>
          </a:prstGeom>
        </p:spPr>
      </p:pic>
    </p:spTree>
    <p:extLst>
      <p:ext uri="{BB962C8B-B14F-4D97-AF65-F5344CB8AC3E}">
        <p14:creationId xmlns:p14="http://schemas.microsoft.com/office/powerpoint/2010/main" val="3550940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MỤC TIÊU</a:t>
            </a:r>
            <a:endParaRPr lang="en-US" b="1"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1"/>
          </p:nvPr>
        </p:nvPicPr>
        <p:blipFill>
          <a:blip r:embed="rId2"/>
          <a:stretch>
            <a:fillRect/>
          </a:stretch>
        </p:blipFill>
        <p:spPr>
          <a:xfrm rot="18304737">
            <a:off x="7546762" y="1569176"/>
            <a:ext cx="4525963" cy="4525963"/>
          </a:xfrm>
          <a:prstGeom prst="rect">
            <a:avLst/>
          </a:prstGeom>
        </p:spPr>
      </p:pic>
      <p:sp>
        <p:nvSpPr>
          <p:cNvPr id="7" name="Content Placeholder 6"/>
          <p:cNvSpPr>
            <a:spLocks noGrp="1"/>
          </p:cNvSpPr>
          <p:nvPr>
            <p:ph sz="half" idx="2"/>
          </p:nvPr>
        </p:nvSpPr>
        <p:spPr>
          <a:xfrm>
            <a:off x="609600" y="1676400"/>
            <a:ext cx="5537200" cy="4525963"/>
          </a:xfrm>
        </p:spPr>
        <p:txBody>
          <a:bodyPr>
            <a:normAutofit/>
          </a:bodyPr>
          <a:lstStyle/>
          <a:p>
            <a:pPr marL="0" indent="0">
              <a:buNone/>
            </a:pP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đùn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đẩy</a:t>
            </a:r>
            <a:r>
              <a:rPr lang="en-US" sz="3200" dirty="0" smtClean="0">
                <a:latin typeface="Times New Roman" panose="02020603050405020304" pitchFamily="18" charset="0"/>
                <a:cs typeface="Times New Roman" panose="02020603050405020304" pitchFamily="18" charset="0"/>
              </a:rPr>
              <a:t>, né </a:t>
            </a:r>
            <a:r>
              <a:rPr lang="en-US" sz="3200" dirty="0" err="1" smtClean="0">
                <a:latin typeface="Times New Roman" panose="02020603050405020304" pitchFamily="18" charset="0"/>
                <a:cs typeface="Times New Roman" panose="02020603050405020304" pitchFamily="18" charset="0"/>
              </a:rPr>
              <a:t>tránh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ngũ</a:t>
            </a:r>
            <a:r>
              <a:rPr lang="en-US" sz="3200" dirty="0" smtClean="0">
                <a:latin typeface="Times New Roman" panose="02020603050405020304" pitchFamily="18" charset="0"/>
                <a:cs typeface="Times New Roman" panose="02020603050405020304" pitchFamily="18" charset="0"/>
              </a:rPr>
              <a:t> CBCCVC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nay.</a:t>
            </a:r>
            <a:endParaRPr lang="en-US" sz="32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6FA27539-2E10-4A37-9134-0CFDA022B1D8}"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PhungThiPhongLan- HVHCQG</a:t>
            </a:r>
            <a:endParaRPr lang="en-US">
              <a:solidFill>
                <a:prstClr val="black">
                  <a:tint val="75000"/>
                </a:prstClr>
              </a:solidFill>
            </a:endParaRPr>
          </a:p>
        </p:txBody>
      </p:sp>
    </p:spTree>
    <p:extLst>
      <p:ext uri="{BB962C8B-B14F-4D97-AF65-F5344CB8AC3E}">
        <p14:creationId xmlns:p14="http://schemas.microsoft.com/office/powerpoint/2010/main" val="938001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Autofit/>
          </a:bodyPr>
          <a:lstStyle/>
          <a:p>
            <a:r>
              <a:rPr lang="en-US" sz="3600" b="1" dirty="0" err="1" smtClean="0">
                <a:latin typeface="Times" panose="02020603050405020304" pitchFamily="18" charset="0"/>
                <a:cs typeface="Times" panose="02020603050405020304" pitchFamily="18" charset="0"/>
              </a:rPr>
              <a:t>Biểu</a:t>
            </a:r>
            <a:r>
              <a:rPr lang="en-US" sz="3600" b="1" dirty="0" smtClean="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hiện</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về</a:t>
            </a:r>
            <a:r>
              <a:rPr lang="en-US" sz="3600" b="1" dirty="0">
                <a:latin typeface="Times" panose="02020603050405020304" pitchFamily="18" charset="0"/>
                <a:cs typeface="Times" panose="02020603050405020304" pitchFamily="18" charset="0"/>
              </a:rPr>
              <a:t> né </a:t>
            </a:r>
            <a:r>
              <a:rPr lang="en-US" sz="3600" b="1" dirty="0" err="1">
                <a:latin typeface="Times" panose="02020603050405020304" pitchFamily="18" charset="0"/>
                <a:cs typeface="Times" panose="02020603050405020304" pitchFamily="18" charset="0"/>
              </a:rPr>
              <a:t>tránh</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đùn</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đẩy</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thiếu</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trách</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nhiệm</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trong</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thực</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thi</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nhiệm</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vụ</a:t>
            </a:r>
            <a:endParaRPr lang="en-US" sz="3600"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267855" y="1344907"/>
            <a:ext cx="11563927" cy="5027610"/>
          </a:xfrm>
        </p:spPr>
        <p:txBody>
          <a:bodyPr>
            <a:noAutofit/>
          </a:bodyPr>
          <a:lstStyle/>
          <a:p>
            <a:pPr marL="0" indent="0">
              <a:buNone/>
            </a:pPr>
            <a:r>
              <a:rPr lang="en-US" sz="2200" b="1" i="1" dirty="0" err="1" smtClean="0">
                <a:latin typeface="Times" panose="02020603050405020304" pitchFamily="18" charset="0"/>
                <a:cs typeface="Times" panose="02020603050405020304" pitchFamily="18" charset="0"/>
              </a:rPr>
              <a:t>Tham</a:t>
            </a:r>
            <a:r>
              <a:rPr lang="en-US" sz="2200" b="1" i="1" dirty="0" smtClean="0">
                <a:latin typeface="Times" panose="02020603050405020304" pitchFamily="18" charset="0"/>
                <a:cs typeface="Times" panose="02020603050405020304" pitchFamily="18" charset="0"/>
              </a:rPr>
              <a:t> </a:t>
            </a:r>
            <a:r>
              <a:rPr lang="en-US" sz="2200" b="1" i="1" dirty="0" err="1" smtClean="0">
                <a:latin typeface="Times" panose="02020603050405020304" pitchFamily="18" charset="0"/>
                <a:cs typeface="Times" panose="02020603050405020304" pitchFamily="18" charset="0"/>
              </a:rPr>
              <a:t>khảo</a:t>
            </a:r>
            <a:r>
              <a:rPr lang="en-US" sz="2200" b="1" i="1" dirty="0" smtClean="0">
                <a:latin typeface="Times" panose="02020603050405020304" pitchFamily="18" charset="0"/>
                <a:cs typeface="Times" panose="02020603050405020304" pitchFamily="18" charset="0"/>
              </a:rPr>
              <a:t> </a:t>
            </a:r>
            <a:r>
              <a:rPr lang="en-US" sz="2200" b="1" i="1" dirty="0" err="1" smtClean="0">
                <a:latin typeface="Times" panose="02020603050405020304" pitchFamily="18" charset="0"/>
                <a:cs typeface="Times" panose="02020603050405020304" pitchFamily="18" charset="0"/>
              </a:rPr>
              <a:t>tại</a:t>
            </a:r>
            <a:r>
              <a:rPr lang="en-US" sz="2200" b="1" i="1" dirty="0" smtClean="0">
                <a:latin typeface="Times" panose="02020603050405020304" pitchFamily="18" charset="0"/>
                <a:cs typeface="Times" panose="02020603050405020304" pitchFamily="18" charset="0"/>
              </a:rPr>
              <a:t> </a:t>
            </a:r>
            <a:r>
              <a:rPr lang="vi-VN" sz="2200" b="1" i="1" dirty="0" smtClean="0">
                <a:latin typeface="Times" panose="02020603050405020304" pitchFamily="18" charset="0"/>
                <a:cs typeface="Times" panose="02020603050405020304" pitchFamily="18" charset="0"/>
              </a:rPr>
              <a:t>Chỉ </a:t>
            </a:r>
            <a:r>
              <a:rPr lang="vi-VN" sz="2200" b="1" i="1" dirty="0">
                <a:latin typeface="Times" panose="02020603050405020304" pitchFamily="18" charset="0"/>
                <a:cs typeface="Times" panose="02020603050405020304" pitchFamily="18" charset="0"/>
              </a:rPr>
              <a:t>thị số </a:t>
            </a:r>
            <a:r>
              <a:rPr lang="vi-VN" sz="2200" b="1" i="1" dirty="0" smtClean="0">
                <a:latin typeface="Times" panose="02020603050405020304" pitchFamily="18" charset="0"/>
                <a:cs typeface="Times" panose="02020603050405020304" pitchFamily="18" charset="0"/>
              </a:rPr>
              <a:t>24-CT/TU</a:t>
            </a:r>
            <a:r>
              <a:rPr lang="en-US" sz="2200" b="1" i="1" dirty="0" smtClean="0">
                <a:latin typeface="Times" panose="02020603050405020304" pitchFamily="18" charset="0"/>
                <a:cs typeface="Times" panose="02020603050405020304" pitchFamily="18" charset="0"/>
              </a:rPr>
              <a:t> </a:t>
            </a:r>
            <a:r>
              <a:rPr lang="en-US" sz="2200" b="1" i="1" dirty="0" err="1" smtClean="0">
                <a:latin typeface="Times" panose="02020603050405020304" pitchFamily="18" charset="0"/>
                <a:cs typeface="Times" panose="02020603050405020304" pitchFamily="18" charset="0"/>
              </a:rPr>
              <a:t>của</a:t>
            </a:r>
            <a:r>
              <a:rPr lang="en-US" sz="2200" i="1" dirty="0" smtClean="0">
                <a:latin typeface="Times" panose="02020603050405020304" pitchFamily="18" charset="0"/>
                <a:cs typeface="Times" panose="02020603050405020304" pitchFamily="18" charset="0"/>
              </a:rPr>
              <a:t> </a:t>
            </a:r>
            <a:r>
              <a:rPr lang="vi-VN" sz="2200" b="1" i="1" dirty="0">
                <a:latin typeface="Times" panose="02020603050405020304" pitchFamily="18" charset="0"/>
                <a:cs typeface="Times" panose="02020603050405020304" pitchFamily="18" charset="0"/>
              </a:rPr>
              <a:t>Ban Thường vụ Thành ủy Hà </a:t>
            </a:r>
            <a:r>
              <a:rPr lang="vi-VN" sz="2200" b="1" i="1" dirty="0" smtClean="0">
                <a:latin typeface="Times" panose="02020603050405020304" pitchFamily="18" charset="0"/>
                <a:cs typeface="Times" panose="02020603050405020304" pitchFamily="18" charset="0"/>
              </a:rPr>
              <a:t>Nội</a:t>
            </a:r>
            <a:r>
              <a:rPr lang="en-US" sz="2200" b="1" i="1" dirty="0" smtClean="0">
                <a:latin typeface="Times" panose="02020603050405020304" pitchFamily="18" charset="0"/>
                <a:cs typeface="Times" panose="02020603050405020304" pitchFamily="18" charset="0"/>
              </a:rPr>
              <a:t> </a:t>
            </a:r>
            <a:r>
              <a:rPr lang="en-US" sz="2200" b="1" i="1" dirty="0" err="1" smtClean="0">
                <a:latin typeface="Times" panose="02020603050405020304" pitchFamily="18" charset="0"/>
                <a:cs typeface="Times" panose="02020603050405020304" pitchFamily="18" charset="0"/>
              </a:rPr>
              <a:t>ngày</a:t>
            </a:r>
            <a:r>
              <a:rPr lang="en-US" sz="2200" b="1" i="1" dirty="0" smtClean="0">
                <a:latin typeface="Times" panose="02020603050405020304" pitchFamily="18" charset="0"/>
                <a:cs typeface="Times" panose="02020603050405020304" pitchFamily="18" charset="0"/>
              </a:rPr>
              <a:t> </a:t>
            </a:r>
            <a:r>
              <a:rPr lang="en-US" sz="2200" b="1" i="1" dirty="0">
                <a:latin typeface="Times" panose="02020603050405020304" pitchFamily="18" charset="0"/>
                <a:cs typeface="Times" panose="02020603050405020304" pitchFamily="18" charset="0"/>
              </a:rPr>
              <a:t>7-8-2023</a:t>
            </a:r>
            <a:r>
              <a:rPr lang="vi-VN" sz="2200" i="1" dirty="0" smtClean="0">
                <a:latin typeface="Times" panose="02020603050405020304" pitchFamily="18" charset="0"/>
                <a:cs typeface="Times" panose="02020603050405020304" pitchFamily="18" charset="0"/>
              </a:rPr>
              <a:t> </a:t>
            </a:r>
            <a:r>
              <a:rPr lang="vi-VN" sz="2200" b="1" i="1" dirty="0">
                <a:latin typeface="Times" panose="02020603050405020304" pitchFamily="18" charset="0"/>
                <a:cs typeface="Times" panose="02020603050405020304" pitchFamily="18" charset="0"/>
              </a:rPr>
              <a:t>Tăng cường kỷ cương, kỷ luật và trách nhiệm giải quyết công việc trong hệ thống chính trị thành phố Hà Nội </a:t>
            </a:r>
            <a:endParaRPr lang="en-US" sz="2200" dirty="0" smtClean="0">
              <a:latin typeface="Times" panose="02020603050405020304" pitchFamily="18" charset="0"/>
              <a:cs typeface="Times" panose="02020603050405020304" pitchFamily="18" charset="0"/>
            </a:endParaRPr>
          </a:p>
          <a:p>
            <a:pPr marL="0" indent="0">
              <a:buNone/>
            </a:pPr>
            <a:r>
              <a:rPr lang="vi-VN" sz="2200" dirty="0">
                <a:latin typeface="Times" panose="02020603050405020304" pitchFamily="18" charset="0"/>
                <a:cs typeface="Times" panose="02020603050405020304" pitchFamily="18" charset="0"/>
              </a:rPr>
              <a:t>1. Không thực hiện hoặc thực hiện không đúng, không đầy đủ chức trách, nhiệm vụ, quyền hạn được giao; không thực hiện đúng nguyên tắc, chế độ, thủ tục, quy trình, quy phạm, tiêu chuẩn, điều kiện, thẩm quyền hoặc theo quy định của Đảng và pháp luật của Nhà nước về một nhiệm vụ hoặc công việc cụ thể.</a:t>
            </a:r>
          </a:p>
          <a:p>
            <a:pPr marL="0" indent="0">
              <a:buNone/>
            </a:pPr>
            <a:r>
              <a:rPr lang="vi-VN" sz="2200" dirty="0">
                <a:latin typeface="Times" panose="02020603050405020304" pitchFamily="18" charset="0"/>
                <a:cs typeface="Times" panose="02020603050405020304" pitchFamily="18" charset="0"/>
              </a:rPr>
              <a:t>2. Không ưu tiên giải quyết ngay các việc cấp bách; các vấn đề lớn, khó, phức tạp, nhạy cảm; các công việc nổi cộm, bức xúc, cấp bách, công việc liên quan đến địa bàn, lĩnh vực tiềm ẩn phức tạp...</a:t>
            </a:r>
          </a:p>
          <a:p>
            <a:pPr marL="0" indent="0">
              <a:buNone/>
            </a:pPr>
            <a:r>
              <a:rPr lang="vi-VN" sz="2200" dirty="0">
                <a:latin typeface="Times" panose="02020603050405020304" pitchFamily="18" charset="0"/>
                <a:cs typeface="Times" panose="02020603050405020304" pitchFamily="18" charset="0"/>
              </a:rPr>
              <a:t>3. Không chủ động tham mưu, đề xuất và tổ chức thực hiện các công việc thuộc thẩm quyền, trách nhiệm được giao phụ trách; tham mưu “lòng vòng”, không nêu rõ quan điểm, chính kiến, tham mưu không rõ người, rõ việc, rõ tiến độ, rõ trách nhiệm đối với công việc được giao.</a:t>
            </a:r>
          </a:p>
          <a:p>
            <a:pPr marL="0" indent="0">
              <a:buNone/>
            </a:pPr>
            <a:r>
              <a:rPr lang="vi-VN" sz="2200" dirty="0">
                <a:latin typeface="Times" panose="02020603050405020304" pitchFamily="18" charset="0"/>
                <a:cs typeface="Times" panose="02020603050405020304" pitchFamily="18" charset="0"/>
              </a:rPr>
              <a:t>4. Tìm cách đẩy việc lên cơ quan cấp trên hoặc chuyển ngang sang cơ quan, đơn vị, cá nhân khác trong khi công việc thuộc thẩm quyền, trách nhiệm giải quyết của mình.</a:t>
            </a:r>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9993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0" y="0"/>
            <a:ext cx="12191545" cy="6857999"/>
          </a:xfrm>
          <a:prstGeom prst="rect">
            <a:avLst/>
          </a:prstGeo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3480597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t="6077" b="7615"/>
          <a:stretch/>
        </p:blipFill>
        <p:spPr>
          <a:xfrm>
            <a:off x="0" y="479916"/>
            <a:ext cx="12688171" cy="6159916"/>
          </a:xfrm>
          <a:prstGeom prst="rect">
            <a:avLst/>
          </a:prstGeo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597285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Autofit/>
          </a:bodyPr>
          <a:lstStyle/>
          <a:p>
            <a:r>
              <a:rPr lang="en-US" sz="3600" b="1" dirty="0" err="1" smtClean="0">
                <a:latin typeface="Times" panose="02020603050405020304" pitchFamily="18" charset="0"/>
                <a:cs typeface="Times" panose="02020603050405020304" pitchFamily="18" charset="0"/>
              </a:rPr>
              <a:t>Biểu</a:t>
            </a:r>
            <a:r>
              <a:rPr lang="en-US" sz="3600" b="1" dirty="0" smtClean="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hiện</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về</a:t>
            </a:r>
            <a:r>
              <a:rPr lang="en-US" sz="3600" b="1" dirty="0">
                <a:latin typeface="Times" panose="02020603050405020304" pitchFamily="18" charset="0"/>
                <a:cs typeface="Times" panose="02020603050405020304" pitchFamily="18" charset="0"/>
              </a:rPr>
              <a:t> né </a:t>
            </a:r>
            <a:r>
              <a:rPr lang="en-US" sz="3600" b="1" dirty="0" err="1">
                <a:latin typeface="Times" panose="02020603050405020304" pitchFamily="18" charset="0"/>
                <a:cs typeface="Times" panose="02020603050405020304" pitchFamily="18" charset="0"/>
              </a:rPr>
              <a:t>tránh</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đùn</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đẩy</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thiếu</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trách</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nhiệm</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trong</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thực</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thi</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nhiệm</a:t>
            </a:r>
            <a:r>
              <a:rPr lang="en-US" sz="3600" b="1" dirty="0">
                <a:latin typeface="Times" panose="02020603050405020304" pitchFamily="18" charset="0"/>
                <a:cs typeface="Times" panose="02020603050405020304" pitchFamily="18" charset="0"/>
              </a:rPr>
              <a:t> </a:t>
            </a:r>
            <a:r>
              <a:rPr lang="en-US" sz="3600" b="1" dirty="0" err="1">
                <a:latin typeface="Times" panose="02020603050405020304" pitchFamily="18" charset="0"/>
                <a:cs typeface="Times" panose="02020603050405020304" pitchFamily="18" charset="0"/>
              </a:rPr>
              <a:t>vụ</a:t>
            </a:r>
            <a:endParaRPr lang="en-US" sz="3600"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267855" y="1344907"/>
            <a:ext cx="11563927" cy="5027610"/>
          </a:xfrm>
        </p:spPr>
        <p:txBody>
          <a:bodyPr>
            <a:noAutofit/>
          </a:bodyPr>
          <a:lstStyle/>
          <a:p>
            <a:pPr marL="0" indent="0">
              <a:buNone/>
            </a:pPr>
            <a:r>
              <a:rPr lang="en-US" sz="2000" b="1" i="1" dirty="0" err="1" smtClean="0">
                <a:latin typeface="Times" panose="02020603050405020304" pitchFamily="18" charset="0"/>
                <a:cs typeface="Times" panose="02020603050405020304" pitchFamily="18" charset="0"/>
              </a:rPr>
              <a:t>Tham</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khảo</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tại</a:t>
            </a:r>
            <a:r>
              <a:rPr lang="en-US" sz="2000" b="1" i="1" dirty="0" smtClean="0">
                <a:latin typeface="Times" panose="02020603050405020304" pitchFamily="18" charset="0"/>
                <a:cs typeface="Times" panose="02020603050405020304" pitchFamily="18" charset="0"/>
              </a:rPr>
              <a:t> </a:t>
            </a:r>
            <a:r>
              <a:rPr lang="vi-VN" sz="2000" b="1" i="1" dirty="0" smtClean="0">
                <a:latin typeface="Times" panose="02020603050405020304" pitchFamily="18" charset="0"/>
                <a:cs typeface="Times" panose="02020603050405020304" pitchFamily="18" charset="0"/>
              </a:rPr>
              <a:t>Chỉ </a:t>
            </a:r>
            <a:r>
              <a:rPr lang="vi-VN" sz="2000" b="1" i="1" dirty="0">
                <a:latin typeface="Times" panose="02020603050405020304" pitchFamily="18" charset="0"/>
                <a:cs typeface="Times" panose="02020603050405020304" pitchFamily="18" charset="0"/>
              </a:rPr>
              <a:t>thị số </a:t>
            </a:r>
            <a:r>
              <a:rPr lang="vi-VN" sz="2000" b="1" i="1" dirty="0" smtClean="0">
                <a:latin typeface="Times" panose="02020603050405020304" pitchFamily="18" charset="0"/>
                <a:cs typeface="Times" panose="02020603050405020304" pitchFamily="18" charset="0"/>
              </a:rPr>
              <a:t>24-CT/TU</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của</a:t>
            </a:r>
            <a:r>
              <a:rPr lang="en-US"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Ban Thường vụ Thành ủy Hà </a:t>
            </a:r>
            <a:r>
              <a:rPr lang="vi-VN" sz="2000" b="1" i="1" dirty="0" smtClean="0">
                <a:latin typeface="Times" panose="02020603050405020304" pitchFamily="18" charset="0"/>
                <a:cs typeface="Times" panose="02020603050405020304" pitchFamily="18" charset="0"/>
              </a:rPr>
              <a:t>Nội</a:t>
            </a:r>
            <a:r>
              <a:rPr lang="en-US" sz="2000" b="1" i="1" dirty="0" smtClean="0">
                <a:latin typeface="Times" panose="02020603050405020304" pitchFamily="18" charset="0"/>
                <a:cs typeface="Times" panose="02020603050405020304" pitchFamily="18" charset="0"/>
              </a:rPr>
              <a:t> </a:t>
            </a:r>
            <a:r>
              <a:rPr lang="en-US" sz="2000" b="1" i="1" dirty="0" err="1" smtClean="0">
                <a:latin typeface="Times" panose="02020603050405020304" pitchFamily="18" charset="0"/>
                <a:cs typeface="Times" panose="02020603050405020304" pitchFamily="18" charset="0"/>
              </a:rPr>
              <a:t>ngày</a:t>
            </a:r>
            <a:r>
              <a:rPr lang="en-US" sz="2000" b="1" i="1" dirty="0" smtClean="0">
                <a:latin typeface="Times" panose="02020603050405020304" pitchFamily="18" charset="0"/>
                <a:cs typeface="Times" panose="02020603050405020304" pitchFamily="18" charset="0"/>
              </a:rPr>
              <a:t> </a:t>
            </a:r>
            <a:r>
              <a:rPr lang="en-US" sz="2000" b="1" i="1" dirty="0">
                <a:latin typeface="Times" panose="02020603050405020304" pitchFamily="18" charset="0"/>
                <a:cs typeface="Times" panose="02020603050405020304" pitchFamily="18" charset="0"/>
              </a:rPr>
              <a:t>7-8-2023</a:t>
            </a:r>
            <a:r>
              <a:rPr lang="vi-VN" sz="2000" i="1" dirty="0" smtClean="0">
                <a:latin typeface="Times" panose="02020603050405020304" pitchFamily="18" charset="0"/>
                <a:cs typeface="Times" panose="02020603050405020304" pitchFamily="18" charset="0"/>
              </a:rPr>
              <a:t> </a:t>
            </a:r>
            <a:r>
              <a:rPr lang="vi-VN" sz="2000" b="1" i="1" dirty="0">
                <a:latin typeface="Times" panose="02020603050405020304" pitchFamily="18" charset="0"/>
                <a:cs typeface="Times" panose="02020603050405020304" pitchFamily="18" charset="0"/>
              </a:rPr>
              <a:t>Tăng cường kỷ cương, kỷ luật và trách nhiệm giải quyết công việc trong hệ thống chính trị thành phố Hà Nội </a:t>
            </a:r>
            <a:endParaRPr lang="en-US" sz="2000" dirty="0" smtClean="0">
              <a:latin typeface="Times" panose="02020603050405020304" pitchFamily="18" charset="0"/>
              <a:cs typeface="Times" panose="02020603050405020304" pitchFamily="18" charset="0"/>
            </a:endParaRPr>
          </a:p>
          <a:p>
            <a:pPr marL="0" indent="0">
              <a:buNone/>
            </a:pPr>
            <a:r>
              <a:rPr lang="vi-VN" sz="2000" dirty="0">
                <a:latin typeface="Times" panose="02020603050405020304" pitchFamily="18" charset="0"/>
                <a:cs typeface="Times" panose="02020603050405020304" pitchFamily="18" charset="0"/>
              </a:rPr>
              <a:t>5. Không trả lời hoặc trả lời nhưng không nêu rõ quan điểm, chậm trễ trong việc tiếp thu, trả lời các vấn đề thuộc thẩm quyền khi được hỏi hoặc xin ý kiến.</a:t>
            </a:r>
          </a:p>
          <a:p>
            <a:pPr marL="0" indent="0">
              <a:buNone/>
            </a:pPr>
            <a:r>
              <a:rPr lang="vi-VN" sz="2000" dirty="0">
                <a:latin typeface="Times" panose="02020603050405020304" pitchFamily="18" charset="0"/>
                <a:cs typeface="Times" panose="02020603050405020304" pitchFamily="18" charset="0"/>
              </a:rPr>
              <a:t>6. Không chủ động dự báo tình hình, xa rời thực tế, không sâu sát công việc, không nắm chắc tình hình trong cơ quan, tổ chức, địa phương, đơn vị.</a:t>
            </a:r>
          </a:p>
          <a:p>
            <a:pPr marL="0" indent="0">
              <a:buNone/>
            </a:pPr>
            <a:r>
              <a:rPr lang="vi-VN" sz="2000" dirty="0">
                <a:latin typeface="Times" panose="02020603050405020304" pitchFamily="18" charset="0"/>
                <a:cs typeface="Times" panose="02020603050405020304" pitchFamily="18" charset="0"/>
              </a:rPr>
              <a:t>7. Thờ ơ, vô cảm, có thái độ bàng quan, vô trách nhiệm trước các hành vi sai trái trong cơ quan, đơn vị và xã hội; không giải quyết hoặc giải quyết không kịp thời, không hết trách nhiệm đối với các vấn đề bức xúc của nhân dân.</a:t>
            </a:r>
          </a:p>
          <a:p>
            <a:pPr marL="0" indent="0">
              <a:buNone/>
            </a:pPr>
            <a:r>
              <a:rPr lang="vi-VN" sz="2000" dirty="0">
                <a:latin typeface="Times" panose="02020603050405020304" pitchFamily="18" charset="0"/>
                <a:cs typeface="Times" panose="02020603050405020304" pitchFamily="18" charset="0"/>
              </a:rPr>
              <a:t>8. Người đứng đầu thiếu trách nhiệm trong việc xử lý cán bộ dưới quyền có dấu hiệu vi phạm hoặc chậm trễ, trì trệ, kém hiệu quả trong thực hiện chức trách, nhiệm vụ được giao.</a:t>
            </a:r>
          </a:p>
          <a:p>
            <a:pPr marL="0" indent="0">
              <a:buNone/>
            </a:pPr>
            <a:r>
              <a:rPr lang="vi-VN" sz="2000" dirty="0">
                <a:latin typeface="Times" panose="02020603050405020304" pitchFamily="18" charset="0"/>
                <a:cs typeface="Times" panose="02020603050405020304" pitchFamily="18" charset="0"/>
              </a:rPr>
              <a:t>9. Không tiếp thu hoặc tiếp thu không đầy đủ, thiếu trách nhiệm trong giải quyết các kiến nghị, phản ánh sau giám sát của Mặt trận Tổ quốc, các tổ chức chính trị - xã hội, của nhân dân, báo chí và công luận trong đấu tranh ngăn chặn, đẩy lùi suy thoái, “tự diễn biến”, “tự chuyển hóa” trong cán bộ, đảng viên.</a:t>
            </a:r>
          </a:p>
          <a:p>
            <a:pPr marL="0" indent="0">
              <a:buNone/>
            </a:pPr>
            <a:endParaRPr lang="vi-VN" sz="20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2C33CEFF-457E-4802-BA81-452EEBEA8786}"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9500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10837" y="0"/>
            <a:ext cx="5828145" cy="7048414"/>
          </a:xfrm>
          <a:prstGeom prst="rect">
            <a:avLst/>
          </a:prstGeo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490328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panose="02020603050405020304" pitchFamily="18" charset="0"/>
                <a:cs typeface="Times" panose="02020603050405020304" pitchFamily="18" charset="0"/>
              </a:rPr>
              <a:t>THẢO LUẬN</a:t>
            </a:r>
            <a:endParaRPr lang="en-US"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p:txBody>
          <a:bodyPr>
            <a:normAutofit/>
          </a:bodyPr>
          <a:lstStyle/>
          <a:p>
            <a:r>
              <a:rPr lang="en-US" sz="4000" dirty="0" err="1" smtClean="0">
                <a:latin typeface="Times" panose="02020603050405020304" pitchFamily="18" charset="0"/>
                <a:cs typeface="Times" panose="02020603050405020304" pitchFamily="18" charset="0"/>
              </a:rPr>
              <a:t>Nguyên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nhân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nào</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dẫn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đến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tình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trạng</a:t>
            </a:r>
            <a:r>
              <a:rPr lang="en-US" sz="4000" dirty="0" smtClean="0">
                <a:latin typeface="Times" panose="02020603050405020304" pitchFamily="18" charset="0"/>
                <a:cs typeface="Times" panose="02020603050405020304" pitchFamily="18" charset="0"/>
              </a:rPr>
              <a:t> vi </a:t>
            </a:r>
            <a:r>
              <a:rPr lang="en-US" sz="4000" dirty="0" err="1" smtClean="0">
                <a:latin typeface="Times" panose="02020603050405020304" pitchFamily="18" charset="0"/>
                <a:cs typeface="Times" panose="02020603050405020304" pitchFamily="18" charset="0"/>
              </a:rPr>
              <a:t>phạm</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kỉ</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luật</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kỉ</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cương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hành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chính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đùn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đẩy</a:t>
            </a:r>
            <a:r>
              <a:rPr lang="en-US" sz="4000" dirty="0" smtClean="0">
                <a:latin typeface="Times" panose="02020603050405020304" pitchFamily="18" charset="0"/>
                <a:cs typeface="Times" panose="02020603050405020304" pitchFamily="18" charset="0"/>
              </a:rPr>
              <a:t>, né </a:t>
            </a:r>
            <a:r>
              <a:rPr lang="en-US" sz="4000" dirty="0" err="1" smtClean="0">
                <a:latin typeface="Times" panose="02020603050405020304" pitchFamily="18" charset="0"/>
                <a:cs typeface="Times" panose="02020603050405020304" pitchFamily="18" charset="0"/>
              </a:rPr>
              <a:t>tránh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trách</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nhiệm</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trong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thực</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thi</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công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vụ</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nhiệm</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vụ</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của</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cán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bộ</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công</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chức</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viên</a:t>
            </a:r>
            <a:r>
              <a:rPr lang="en-US" sz="4000" dirty="0" smtClean="0">
                <a:latin typeface="Times" panose="02020603050405020304" pitchFamily="18" charset="0"/>
                <a:cs typeface="Times" panose="02020603050405020304" pitchFamily="18" charset="0"/>
              </a:rPr>
              <a:t> </a:t>
            </a:r>
            <a:r>
              <a:rPr lang="en-US" sz="4000" dirty="0" err="1" smtClean="0">
                <a:latin typeface="Times" panose="02020603050405020304" pitchFamily="18" charset="0"/>
                <a:cs typeface="Times" panose="02020603050405020304" pitchFamily="18" charset="0"/>
              </a:rPr>
              <a:t>chức</a:t>
            </a:r>
            <a:r>
              <a:rPr lang="en-US" sz="4000" dirty="0">
                <a:latin typeface="Times" panose="02020603050405020304" pitchFamily="18" charset="0"/>
                <a:cs typeface="Times" panose="02020603050405020304" pitchFamily="18" charset="0"/>
              </a:rPr>
              <a:t>?</a:t>
            </a: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889451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26</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2070498" cy="6789906"/>
          </a:xfrm>
          <a:prstGeom prst="rect">
            <a:avLst/>
          </a:prstGeom>
        </p:spPr>
      </p:pic>
    </p:spTree>
    <p:extLst>
      <p:ext uri="{BB962C8B-B14F-4D97-AF65-F5344CB8AC3E}">
        <p14:creationId xmlns:p14="http://schemas.microsoft.com/office/powerpoint/2010/main" val="3577564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27</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67290"/>
            <a:ext cx="12071927" cy="6790710"/>
          </a:xfrm>
          <a:prstGeom prst="rect">
            <a:avLst/>
          </a:prstGeom>
        </p:spPr>
      </p:pic>
    </p:spTree>
    <p:extLst>
      <p:ext uri="{BB962C8B-B14F-4D97-AF65-F5344CB8AC3E}">
        <p14:creationId xmlns:p14="http://schemas.microsoft.com/office/powerpoint/2010/main" val="2894696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620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AFA"/>
          </a:solidFill>
        </p:spPr>
        <p:txBody>
          <a:bodyPr wrap="square" lIns="0" tIns="0" rIns="0" bIns="0" rtlCol="0"/>
          <a:lstStyle/>
          <a:p>
            <a:endParaRPr>
              <a:solidFill>
                <a:prstClr val="black"/>
              </a:solidFill>
            </a:endParaRPr>
          </a:p>
        </p:txBody>
      </p:sp>
      <p:sp>
        <p:nvSpPr>
          <p:cNvPr id="7" name="object 7"/>
          <p:cNvSpPr txBox="1">
            <a:spLocks noGrp="1"/>
          </p:cNvSpPr>
          <p:nvPr>
            <p:ph type="title"/>
          </p:nvPr>
        </p:nvSpPr>
        <p:spPr>
          <a:xfrm>
            <a:off x="5920808" y="853718"/>
            <a:ext cx="5867400" cy="5552161"/>
          </a:xfrm>
          <a:prstGeom prst="rect">
            <a:avLst/>
          </a:prstGeom>
        </p:spPr>
        <p:txBody>
          <a:bodyPr vert="horz" wrap="square" lIns="0" tIns="12065" rIns="0" bIns="0" rtlCol="0">
            <a:spAutoFit/>
          </a:bodyPr>
          <a:lstStyle/>
          <a:p>
            <a:pPr marL="12700" algn="ctr">
              <a:spcBef>
                <a:spcPts val="95"/>
              </a:spcBef>
            </a:pPr>
            <a:r>
              <a:rPr lang="en-US" sz="3600" spc="-5" dirty="0" err="1" smtClean="0">
                <a:latin typeface="Times" panose="02020603050405020304" pitchFamily="18" charset="0"/>
                <a:cs typeface="Times" panose="02020603050405020304" pitchFamily="18" charset="0"/>
              </a:rPr>
              <a:t>Phần</a:t>
            </a:r>
            <a:r>
              <a:rPr lang="en-US" sz="3600" spc="-5" dirty="0" smtClean="0">
                <a:latin typeface="Times" panose="02020603050405020304" pitchFamily="18" charset="0"/>
                <a:cs typeface="Times" panose="02020603050405020304" pitchFamily="18" charset="0"/>
              </a:rPr>
              <a:t> 2. </a:t>
            </a:r>
            <a:br>
              <a:rPr lang="en-US" sz="3600" spc="-5" dirty="0" smtClean="0">
                <a:latin typeface="Times" panose="02020603050405020304" pitchFamily="18" charset="0"/>
                <a:cs typeface="Times" panose="02020603050405020304" pitchFamily="18" charset="0"/>
              </a:rPr>
            </a:br>
            <a:r>
              <a:rPr lang="en-US" sz="3600" spc="-5" dirty="0" smtClean="0">
                <a:latin typeface="Times" panose="02020603050405020304" pitchFamily="18" charset="0"/>
                <a:cs typeface="Times" panose="02020603050405020304" pitchFamily="18" charset="0"/>
              </a:rPr>
              <a:t>MỘT </a:t>
            </a:r>
            <a:r>
              <a:rPr lang="en-US" sz="3600" spc="-5" dirty="0">
                <a:latin typeface="Times" panose="02020603050405020304" pitchFamily="18" charset="0"/>
                <a:cs typeface="Times" panose="02020603050405020304" pitchFamily="18" charset="0"/>
              </a:rPr>
              <a:t>SỐ GIẢI PHÁP </a:t>
            </a:r>
            <a:r>
              <a:rPr lang="vi-VN" sz="3600" spc="-5" dirty="0">
                <a:latin typeface="Times" panose="02020603050405020304" pitchFamily="18" charset="0"/>
                <a:cs typeface="Times" panose="02020603050405020304" pitchFamily="18" charset="0"/>
              </a:rPr>
              <a:t>TĂNG CƯỜNG KỶ LUẬT, KỶ CƯƠNG HÀNH CHÍNH, KHẮC PHỤC TÌNH TRẠNG ĐÙN ĐẨY, NÉ TRÁNH TRÁCH NHIỆM TRONG THỰC THI CÔNG VỤ</a:t>
            </a:r>
            <a:r>
              <a:rPr lang="en-US" sz="3600" spc="-5" dirty="0">
                <a:latin typeface="Times" panose="02020603050405020304" pitchFamily="18" charset="0"/>
                <a:cs typeface="Times" panose="02020603050405020304" pitchFamily="18" charset="0"/>
              </a:rPr>
              <a:t> CỦA ĐỘI NGŨ CBCCVC</a:t>
            </a:r>
            <a:r>
              <a:rPr lang="en-US" sz="3600" dirty="0">
                <a:solidFill>
                  <a:srgbClr val="0066CD"/>
                </a:solidFill>
                <a:latin typeface="Times" panose="02020603050405020304" pitchFamily="18" charset="0"/>
                <a:cs typeface="Times" panose="02020603050405020304" pitchFamily="18" charset="0"/>
              </a:rPr>
              <a:t/>
            </a:r>
            <a:br>
              <a:rPr lang="en-US" sz="3600" dirty="0">
                <a:solidFill>
                  <a:srgbClr val="0066CD"/>
                </a:solidFill>
                <a:latin typeface="Times" panose="02020603050405020304" pitchFamily="18" charset="0"/>
                <a:cs typeface="Times" panose="02020603050405020304" pitchFamily="18" charset="0"/>
              </a:rPr>
            </a:br>
            <a:endParaRPr sz="3600" spc="-5" dirty="0">
              <a:latin typeface="Times" panose="02020603050405020304" pitchFamily="18" charset="0"/>
              <a:cs typeface="Times" panose="02020603050405020304" pitchFamily="18" charset="0"/>
            </a:endParaRPr>
          </a:p>
        </p:txBody>
      </p:sp>
      <p:pic>
        <p:nvPicPr>
          <p:cNvPr id="3" name="Picture 2"/>
          <p:cNvPicPr>
            <a:picLocks noChangeAspect="1"/>
          </p:cNvPicPr>
          <p:nvPr/>
        </p:nvPicPr>
        <p:blipFill rotWithShape="1">
          <a:blip r:embed="rId2"/>
          <a:srcRect l="46920"/>
          <a:stretch/>
        </p:blipFill>
        <p:spPr>
          <a:xfrm>
            <a:off x="0" y="-108745"/>
            <a:ext cx="5517016" cy="6923090"/>
          </a:xfrm>
          <a:prstGeom prst="rect">
            <a:avLst/>
          </a:prstGeom>
        </p:spPr>
      </p:pic>
    </p:spTree>
    <p:extLst>
      <p:ext uri="{BB962C8B-B14F-4D97-AF65-F5344CB8AC3E}">
        <p14:creationId xmlns:p14="http://schemas.microsoft.com/office/powerpoint/2010/main" val="2755801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rotWithShape="1">
          <a:blip r:embed="rId2"/>
          <a:srcRect l="6237" t="21703" r="40571" b="32482"/>
          <a:stretch/>
        </p:blipFill>
        <p:spPr>
          <a:xfrm>
            <a:off x="-271711" y="0"/>
            <a:ext cx="12735421" cy="6858000"/>
          </a:xfrm>
          <a:prstGeom prst="rect">
            <a:avLst/>
          </a:prstGeom>
        </p:spPr>
      </p:pic>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23962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1524000" y="0"/>
            <a:ext cx="10556358" cy="1066800"/>
          </a:xfrm>
          <a:solidFill>
            <a:srgbClr val="CCCCFF"/>
          </a:solidFill>
        </p:spPr>
        <p:txBody>
          <a:bodyPr/>
          <a:lstStyle/>
          <a:p>
            <a:pPr algn="ctr"/>
            <a:r>
              <a:rPr lang="en-US" b="1" dirty="0" smtClean="0">
                <a:latin typeface="Times New Roman" panose="02020603050405020304" pitchFamily="18" charset="0"/>
              </a:rPr>
              <a:t>YÊU CẦU</a:t>
            </a:r>
          </a:p>
        </p:txBody>
      </p:sp>
      <p:sp>
        <p:nvSpPr>
          <p:cNvPr id="698371" name="Rectangle 3"/>
          <p:cNvSpPr>
            <a:spLocks noGrp="1"/>
          </p:cNvSpPr>
          <p:nvPr>
            <p:ph idx="1"/>
          </p:nvPr>
        </p:nvSpPr>
        <p:spPr>
          <a:xfrm>
            <a:off x="4648200" y="1066800"/>
            <a:ext cx="7432158" cy="5791200"/>
          </a:xfrm>
          <a:solidFill>
            <a:srgbClr val="CCCCFF"/>
          </a:solidFill>
        </p:spPr>
        <p:txBody>
          <a:bodyPr>
            <a:normAutofit lnSpcReduction="10000"/>
          </a:bodyPr>
          <a:lstStyle/>
          <a:p>
            <a:pPr marL="514350" indent="-514350" algn="just">
              <a:buFont typeface="Wingdings 2" panose="05020102010507070707" pitchFamily="18" charset="2"/>
              <a:buAutoNum type="arabicPeriod"/>
            </a:pPr>
            <a:r>
              <a:rPr lang="de-DE" sz="3200" b="1" dirty="0" smtClean="0">
                <a:latin typeface="Times New Roman" panose="02020603050405020304" pitchFamily="18" charset="0"/>
                <a:cs typeface="Times New Roman" panose="02020603050405020304" pitchFamily="18" charset="0"/>
              </a:rPr>
              <a:t>Hiểu </a:t>
            </a:r>
            <a:r>
              <a:rPr lang="de-DE" sz="3200" dirty="0">
                <a:latin typeface="Times New Roman" panose="02020603050405020304" pitchFamily="18" charset="0"/>
                <a:cs typeface="Times New Roman" panose="02020603050405020304" pitchFamily="18" charset="0"/>
              </a:rPr>
              <a:t>được </a:t>
            </a:r>
            <a:r>
              <a:rPr lang="en-US" sz="3200" dirty="0" err="1" smtClean="0">
                <a:latin typeface="Times New Roman" panose="02020603050405020304" pitchFamily="18" charset="0"/>
                <a:cs typeface="Times New Roman" panose="02020603050405020304" pitchFamily="18" charset="0"/>
              </a:rPr>
              <a:t>nội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ngũ</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CBCCVC</a:t>
            </a:r>
          </a:p>
          <a:p>
            <a:pPr marL="514350" indent="-514350" algn="just">
              <a:buFont typeface="Wingdings 2" panose="05020102010507070707" pitchFamily="18" charset="2"/>
              <a:buAutoNum type="arabicPeriod"/>
            </a:pPr>
            <a:r>
              <a:rPr lang="de-DE" sz="3200" b="1" dirty="0" smtClean="0">
                <a:latin typeface="Times New Roman" panose="02020603050405020304" pitchFamily="18" charset="0"/>
                <a:cs typeface="Times New Roman" panose="02020603050405020304" pitchFamily="18" charset="0"/>
              </a:rPr>
              <a:t>Phát </a:t>
            </a:r>
            <a:r>
              <a:rPr lang="de-DE" sz="3200" b="1" dirty="0">
                <a:latin typeface="Times New Roman" panose="02020603050405020304" pitchFamily="18" charset="0"/>
                <a:cs typeface="Times New Roman" panose="02020603050405020304" pitchFamily="18" charset="0"/>
              </a:rPr>
              <a:t>triển kỹ năng </a:t>
            </a:r>
            <a:r>
              <a:rPr lang="vi-VN" sz="3200" dirty="0" smtClean="0">
                <a:latin typeface="Times New Roman" panose="02020603050405020304" pitchFamily="18" charset="0"/>
                <a:cs typeface="Times New Roman" panose="02020603050405020304" pitchFamily="18" charset="0"/>
              </a:rPr>
              <a:t>nhận </a:t>
            </a:r>
            <a:r>
              <a:rPr lang="vi-VN" sz="3200" dirty="0">
                <a:latin typeface="Times New Roman" panose="02020603050405020304" pitchFamily="18" charset="0"/>
                <a:cs typeface="Times New Roman" panose="02020603050405020304" pitchFamily="18" charset="0"/>
              </a:rPr>
              <a:t>diện, đánh giá thực tiễn và đề xuất các giải </a:t>
            </a:r>
            <a:r>
              <a:rPr lang="vi-VN" sz="3200" dirty="0"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điều </a:t>
            </a:r>
            <a:r>
              <a:rPr lang="vi-VN" sz="3200" dirty="0">
                <a:latin typeface="Times New Roman" panose="02020603050405020304" pitchFamily="18" charset="0"/>
                <a:cs typeface="Times New Roman" panose="02020603050405020304" pitchFamily="18" charset="0"/>
              </a:rPr>
              <a:t>kiện để </a:t>
            </a:r>
            <a:r>
              <a:rPr lang="en-US" sz="3200" dirty="0" err="1" smtClean="0">
                <a:latin typeface="Times New Roman" panose="02020603050405020304" pitchFamily="18" charset="0"/>
                <a:cs typeface="Times New Roman" panose="02020603050405020304" pitchFamily="18" charset="0"/>
              </a:rPr>
              <a:t>tăng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gắn với ngành/lĩnh vực/địa phương nơi học viên công tác.</a:t>
            </a:r>
          </a:p>
          <a:p>
            <a:pPr marL="514350" indent="-514350" algn="just">
              <a:buFont typeface="Wingdings 2" panose="05020102010507070707" pitchFamily="18" charset="2"/>
              <a:buAutoNum type="arabicPeriod"/>
            </a:pPr>
            <a:r>
              <a:rPr lang="de-DE" sz="3200" b="1" dirty="0" smtClean="0">
                <a:latin typeface="Times New Roman" panose="02020603050405020304" pitchFamily="18" charset="0"/>
                <a:cs typeface="Times New Roman" panose="02020603050405020304" pitchFamily="18" charset="0"/>
              </a:rPr>
              <a:t>Tích </a:t>
            </a:r>
            <a:r>
              <a:rPr lang="de-DE" sz="3200" b="1" dirty="0">
                <a:latin typeface="Times New Roman" panose="02020603050405020304" pitchFamily="18" charset="0"/>
                <a:cs typeface="Times New Roman" panose="02020603050405020304" pitchFamily="18" charset="0"/>
              </a:rPr>
              <a:t>cực và chủ động </a:t>
            </a:r>
            <a:r>
              <a:rPr lang="de-DE" sz="3200" dirty="0">
                <a:latin typeface="Times New Roman" panose="02020603050405020304" pitchFamily="18" charset="0"/>
                <a:cs typeface="Times New Roman" panose="02020603050405020304" pitchFamily="18" charset="0"/>
              </a:rPr>
              <a:t>trong thi hành công vụ, tuân thủ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nâng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trách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vụ</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10084" r="71270"/>
          <a:stretch/>
        </p:blipFill>
        <p:spPr>
          <a:xfrm>
            <a:off x="-76200" y="0"/>
            <a:ext cx="4724400" cy="6858000"/>
          </a:xfrm>
          <a:prstGeom prst="rect">
            <a:avLst/>
          </a:prstGeom>
        </p:spPr>
      </p:pic>
    </p:spTree>
    <p:extLst>
      <p:ext uri="{BB962C8B-B14F-4D97-AF65-F5344CB8AC3E}">
        <p14:creationId xmlns:p14="http://schemas.microsoft.com/office/powerpoint/2010/main" val="1377527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98371">
                                            <p:bg/>
                                          </p:spTgt>
                                        </p:tgtEl>
                                        <p:attrNameLst>
                                          <p:attrName>style.visibility</p:attrName>
                                        </p:attrNameLst>
                                      </p:cBhvr>
                                      <p:to>
                                        <p:strVal val="visible"/>
                                      </p:to>
                                    </p:set>
                                    <p:animEffect transition="in" filter="box(in)">
                                      <p:cBhvr>
                                        <p:cTn id="7" dur="500"/>
                                        <p:tgtEl>
                                          <p:spTgt spid="6983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98371">
                                            <p:txEl>
                                              <p:pRg st="0" end="0"/>
                                            </p:txEl>
                                          </p:spTgt>
                                        </p:tgtEl>
                                        <p:attrNameLst>
                                          <p:attrName>style.visibility</p:attrName>
                                        </p:attrNameLst>
                                      </p:cBhvr>
                                      <p:to>
                                        <p:strVal val="visible"/>
                                      </p:to>
                                    </p:set>
                                    <p:animEffect transition="in" filter="box(in)">
                                      <p:cBhvr>
                                        <p:cTn id="12" dur="500"/>
                                        <p:tgtEl>
                                          <p:spTgt spid="6983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98371">
                                            <p:txEl>
                                              <p:pRg st="1" end="1"/>
                                            </p:txEl>
                                          </p:spTgt>
                                        </p:tgtEl>
                                        <p:attrNameLst>
                                          <p:attrName>style.visibility</p:attrName>
                                        </p:attrNameLst>
                                      </p:cBhvr>
                                      <p:to>
                                        <p:strVal val="visible"/>
                                      </p:to>
                                    </p:set>
                                    <p:animEffect transition="in" filter="box(in)">
                                      <p:cBhvr>
                                        <p:cTn id="17" dur="500"/>
                                        <p:tgtEl>
                                          <p:spTgt spid="698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98371">
                                            <p:txEl>
                                              <p:pRg st="2" end="2"/>
                                            </p:txEl>
                                          </p:spTgt>
                                        </p:tgtEl>
                                        <p:attrNameLst>
                                          <p:attrName>style.visibility</p:attrName>
                                        </p:attrNameLst>
                                      </p:cBhvr>
                                      <p:to>
                                        <p:strVal val="visible"/>
                                      </p:to>
                                    </p:set>
                                    <p:animEffect transition="in" filter="box(in)">
                                      <p:cBhvr>
                                        <p:cTn id="22" dur="500"/>
                                        <p:tgtEl>
                                          <p:spTgt spid="698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latin typeface="Times" panose="02020603050405020304" pitchFamily="18" charset="0"/>
                <a:cs typeface="Times" panose="02020603050405020304" pitchFamily="18" charset="0"/>
              </a:rPr>
              <a:t>THẢO LUẬN</a:t>
            </a:r>
            <a:endParaRPr lang="en-US" b="1" dirty="0">
              <a:latin typeface="Times" panose="02020603050405020304" pitchFamily="18" charset="0"/>
              <a:cs typeface="Times" panose="02020603050405020304" pitchFamily="18" charset="0"/>
            </a:endParaRPr>
          </a:p>
        </p:txBody>
      </p:sp>
      <p:pic>
        <p:nvPicPr>
          <p:cNvPr id="7" name="Content Placeholder 6"/>
          <p:cNvPicPr>
            <a:picLocks noGrp="1" noChangeAspect="1"/>
          </p:cNvPicPr>
          <p:nvPr>
            <p:ph sz="half" idx="1"/>
          </p:nvPr>
        </p:nvPicPr>
        <p:blipFill rotWithShape="1">
          <a:blip r:embed="rId2"/>
          <a:srcRect l="51458" t="1696" r="1887" b="18655"/>
          <a:stretch/>
        </p:blipFill>
        <p:spPr>
          <a:xfrm>
            <a:off x="8026400" y="1981940"/>
            <a:ext cx="2512291" cy="3467515"/>
          </a:xfrm>
          <a:prstGeom prst="rect">
            <a:avLst/>
          </a:prstGeom>
        </p:spPr>
      </p:pic>
      <p:sp>
        <p:nvSpPr>
          <p:cNvPr id="9" name="Content Placeholder 8"/>
          <p:cNvSpPr>
            <a:spLocks noGrp="1"/>
          </p:cNvSpPr>
          <p:nvPr>
            <p:ph sz="half" idx="2"/>
          </p:nvPr>
        </p:nvSpPr>
        <p:spPr>
          <a:xfrm>
            <a:off x="1473200" y="1624014"/>
            <a:ext cx="5384800" cy="4525963"/>
          </a:xfrm>
        </p:spPr>
        <p:txBody>
          <a:bodyPr>
            <a:normAutofit/>
          </a:bodyPr>
          <a:lstStyle/>
          <a:p>
            <a:pPr marL="0" indent="0">
              <a:buNone/>
            </a:pPr>
            <a:r>
              <a:rPr lang="en-US" sz="3200" dirty="0" err="1" smtClean="0">
                <a:latin typeface="Times" panose="02020603050405020304" pitchFamily="18" charset="0"/>
                <a:cs typeface="Times" panose="02020603050405020304" pitchFamily="18" charset="0"/>
              </a:rPr>
              <a:t>Vì</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sao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phải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tăng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cường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kỷ</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luật</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kỷ</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cương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hành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chính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khắc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phục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tình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trạng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đùn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đẩy</a:t>
            </a:r>
            <a:r>
              <a:rPr lang="en-US" sz="3200" dirty="0" smtClean="0">
                <a:latin typeface="Times" panose="02020603050405020304" pitchFamily="18" charset="0"/>
                <a:cs typeface="Times" panose="02020603050405020304" pitchFamily="18" charset="0"/>
              </a:rPr>
              <a:t>, né </a:t>
            </a:r>
            <a:r>
              <a:rPr lang="en-US" sz="3200" dirty="0" err="1" smtClean="0">
                <a:latin typeface="Times" panose="02020603050405020304" pitchFamily="18" charset="0"/>
                <a:cs typeface="Times" panose="02020603050405020304" pitchFamily="18" charset="0"/>
              </a:rPr>
              <a:t>tránh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tránh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nhiệm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trong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thực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công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vụ</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của</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đội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ngũ</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cán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bộ</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công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viên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chức</a:t>
            </a:r>
            <a:r>
              <a:rPr lang="en-US" sz="3200" dirty="0" smtClean="0">
                <a:latin typeface="Times" panose="02020603050405020304" pitchFamily="18" charset="0"/>
                <a:cs typeface="Times" panose="02020603050405020304" pitchFamily="18" charset="0"/>
              </a:rPr>
              <a:t>?</a:t>
            </a:r>
            <a:endParaRPr lang="en-US" sz="32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760149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61443087-2A2B-4ACD-9919-CD28092E3A14}" type="datetime3">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PhungThiPhongLan-NAPA</a:t>
            </a:r>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0" y="0"/>
            <a:ext cx="12165904" cy="6858000"/>
          </a:xfrm>
          <a:prstGeom prst="rect">
            <a:avLst/>
          </a:prstGeom>
        </p:spPr>
      </p:pic>
    </p:spTree>
    <p:extLst>
      <p:ext uri="{BB962C8B-B14F-4D97-AF65-F5344CB8AC3E}">
        <p14:creationId xmlns:p14="http://schemas.microsoft.com/office/powerpoint/2010/main" val="3938427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32</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2560549" y="-310189"/>
            <a:ext cx="6681795" cy="7614564"/>
          </a:xfrm>
          <a:prstGeom prst="rect">
            <a:avLst/>
          </a:prstGeom>
        </p:spPr>
      </p:pic>
    </p:spTree>
    <p:extLst>
      <p:ext uri="{BB962C8B-B14F-4D97-AF65-F5344CB8AC3E}">
        <p14:creationId xmlns:p14="http://schemas.microsoft.com/office/powerpoint/2010/main" val="1873019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70930" y="0"/>
            <a:ext cx="12399929" cy="7051426"/>
          </a:xfrm>
          <a:prstGeom prst="rect">
            <a:avLst/>
          </a:prstGeom>
        </p:spPr>
      </p:pic>
    </p:spTree>
    <p:extLst>
      <p:ext uri="{BB962C8B-B14F-4D97-AF65-F5344CB8AC3E}">
        <p14:creationId xmlns:p14="http://schemas.microsoft.com/office/powerpoint/2010/main" val="27033443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415856" y="-164236"/>
            <a:ext cx="11490799" cy="7567112"/>
          </a:xfrm>
          <a:prstGeom prst="rect">
            <a:avLst/>
          </a:prstGeom>
        </p:spPr>
      </p:pic>
    </p:spTree>
    <p:extLst>
      <p:ext uri="{BB962C8B-B14F-4D97-AF65-F5344CB8AC3E}">
        <p14:creationId xmlns:p14="http://schemas.microsoft.com/office/powerpoint/2010/main" val="3373802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panose="02020603050405020304" pitchFamily="18" charset="0"/>
                <a:cs typeface="Times" panose="02020603050405020304" pitchFamily="18" charset="0"/>
              </a:rPr>
              <a:t>MỘT SỐ GIẢI PHÁP</a:t>
            </a:r>
            <a:endParaRPr lang="en-US" b="1"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587829" y="1690688"/>
            <a:ext cx="10765971" cy="4351338"/>
          </a:xfrm>
        </p:spPr>
        <p:txBody>
          <a:bodyPr>
            <a:noAutofit/>
          </a:bodyPr>
          <a:lstStyle/>
          <a:p>
            <a:pPr marL="514350" indent="-514350">
              <a:buFont typeface="+mj-lt"/>
              <a:buAutoNum type="arabicPeriod"/>
            </a:pPr>
            <a:r>
              <a:rPr lang="en-US" sz="3200" dirty="0" err="1" smtClean="0">
                <a:latin typeface="Times" panose="02020603050405020304" pitchFamily="18" charset="0"/>
                <a:cs typeface="Times" panose="02020603050405020304" pitchFamily="18" charset="0"/>
              </a:rPr>
              <a:t>Tăng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cường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công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tác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tuyên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truyền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giáo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dục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nhằm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nâng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cao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nhận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của</a:t>
            </a:r>
            <a:r>
              <a:rPr lang="en-US" sz="3200" dirty="0" smtClean="0">
                <a:latin typeface="Times" panose="02020603050405020304" pitchFamily="18" charset="0"/>
                <a:cs typeface="Times" panose="02020603050405020304" pitchFamily="18" charset="0"/>
              </a:rPr>
              <a:t> CBCCVC </a:t>
            </a:r>
            <a:r>
              <a:rPr lang="en-US" sz="3200" dirty="0" err="1" smtClean="0">
                <a:latin typeface="Times" panose="02020603050405020304" pitchFamily="18" charset="0"/>
                <a:cs typeface="Times" panose="02020603050405020304" pitchFamily="18" charset="0"/>
              </a:rPr>
              <a:t>về</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vị</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trí</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vai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trò</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trách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nhiệm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trong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chấp</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hành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kỷ</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cương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kỷ</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luật</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hành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chính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đạo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và</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văn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hóa</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công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vụ</a:t>
            </a:r>
            <a:endParaRPr lang="en-US" sz="3200" dirty="0" smtClean="0">
              <a:latin typeface="Times" panose="02020603050405020304" pitchFamily="18" charset="0"/>
              <a:cs typeface="Times" panose="02020603050405020304" pitchFamily="18" charset="0"/>
            </a:endParaRPr>
          </a:p>
          <a:p>
            <a:pPr marL="514350" indent="-514350">
              <a:buFont typeface="+mj-lt"/>
              <a:buAutoNum type="arabicPeriod"/>
            </a:pPr>
            <a:r>
              <a:rPr lang="en-US" sz="3200" dirty="0" err="1" smtClean="0">
                <a:latin typeface="Times" panose="02020603050405020304" pitchFamily="18" charset="0"/>
                <a:cs typeface="Times" panose="02020603050405020304" pitchFamily="18" charset="0"/>
              </a:rPr>
              <a:t>Đổi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mới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mạnh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mẽ</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phương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lãnh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đạo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chỉ</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đạo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quản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lý</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điều</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hành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bảo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đảm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rõ</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ràng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công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khai</a:t>
            </a:r>
            <a:r>
              <a:rPr lang="en-US" sz="3200" dirty="0" smtClean="0">
                <a:latin typeface="Times" panose="02020603050405020304" pitchFamily="18" charset="0"/>
                <a:cs typeface="Times" panose="02020603050405020304" pitchFamily="18" charset="0"/>
              </a:rPr>
              <a:t>, minh </a:t>
            </a:r>
            <a:r>
              <a:rPr lang="en-US" sz="3200" dirty="0" err="1" smtClean="0">
                <a:latin typeface="Times" panose="02020603050405020304" pitchFamily="18" charset="0"/>
                <a:cs typeface="Times" panose="02020603050405020304" pitchFamily="18" charset="0"/>
              </a:rPr>
              <a:t>bạch</a:t>
            </a:r>
            <a:endParaRPr lang="en-US" sz="3200" dirty="0" smtClean="0">
              <a:latin typeface="Times" panose="02020603050405020304" pitchFamily="18" charset="0"/>
              <a:cs typeface="Times" panose="02020603050405020304" pitchFamily="18" charset="0"/>
            </a:endParaRPr>
          </a:p>
          <a:p>
            <a:pPr marL="514350" indent="-514350">
              <a:buFont typeface="+mj-lt"/>
              <a:buAutoNum type="arabicPeriod"/>
            </a:pPr>
            <a:r>
              <a:rPr lang="en-US" sz="3200" dirty="0" err="1" smtClean="0">
                <a:latin typeface="Times" panose="02020603050405020304" pitchFamily="18" charset="0"/>
                <a:cs typeface="Times" panose="02020603050405020304" pitchFamily="18" charset="0"/>
              </a:rPr>
              <a:t>Rà</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soát</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tổng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thể</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năng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nhiệm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vụ</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tổ</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chức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bộ</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máy</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các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cấp</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các</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ngành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đảm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bảo</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đồng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bộ</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thống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nhất</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xuyên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suốt</a:t>
            </a:r>
            <a:endParaRPr lang="en-US" sz="3200" dirty="0" smtClean="0">
              <a:latin typeface="Times" panose="02020603050405020304" pitchFamily="18" charset="0"/>
              <a:cs typeface="Times" panose="02020603050405020304" pitchFamily="18" charset="0"/>
            </a:endParaRPr>
          </a:p>
          <a:p>
            <a:pPr marL="514350" indent="-514350">
              <a:buFont typeface="+mj-lt"/>
              <a:buAutoNum type="arabicPeriod"/>
            </a:pPr>
            <a:r>
              <a:rPr lang="en-US" sz="3200" dirty="0" err="1" smtClean="0">
                <a:latin typeface="Times" panose="02020603050405020304" pitchFamily="18" charset="0"/>
                <a:cs typeface="Times" panose="02020603050405020304" pitchFamily="18" charset="0"/>
              </a:rPr>
              <a:t>Phát</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hiện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kịp</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thời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và</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xử</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lý</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nghiêm</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các</a:t>
            </a:r>
            <a:r>
              <a:rPr lang="en-US" sz="3200" dirty="0" smtClean="0">
                <a:latin typeface="Times" panose="02020603050405020304" pitchFamily="18" charset="0"/>
                <a:cs typeface="Times" panose="02020603050405020304" pitchFamily="18" charset="0"/>
              </a:rPr>
              <a:t> CBCCVC vi </a:t>
            </a:r>
            <a:r>
              <a:rPr lang="en-US" sz="3200" dirty="0" err="1" smtClean="0">
                <a:latin typeface="Times" panose="02020603050405020304" pitchFamily="18" charset="0"/>
                <a:cs typeface="Times" panose="02020603050405020304" pitchFamily="18" charset="0"/>
              </a:rPr>
              <a:t>phạm</a:t>
            </a:r>
            <a:endParaRPr lang="en-US" sz="3200" dirty="0" smtClean="0">
              <a:latin typeface="Times" panose="02020603050405020304" pitchFamily="18" charset="0"/>
              <a:cs typeface="Times" panose="02020603050405020304" pitchFamily="18" charset="0"/>
            </a:endParaRPr>
          </a:p>
          <a:p>
            <a:pPr marL="514350" indent="-514350">
              <a:buFont typeface="+mj-lt"/>
              <a:buAutoNum type="arabicPeriod"/>
            </a:pPr>
            <a:endParaRPr lang="en-US" sz="32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2831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289"/>
            <a:ext cx="10515600" cy="1325563"/>
          </a:xfrm>
        </p:spPr>
        <p:txBody>
          <a:bodyPr/>
          <a:lstStyle/>
          <a:p>
            <a:pPr algn="ctr"/>
            <a:r>
              <a:rPr lang="en-US" b="1" dirty="0">
                <a:latin typeface="Times" panose="02020603050405020304" pitchFamily="18" charset="0"/>
                <a:cs typeface="Times" panose="02020603050405020304" pitchFamily="18" charset="0"/>
              </a:rPr>
              <a:t>MỘT SỐ GIẢI PHÁP</a:t>
            </a:r>
            <a:endParaRPr lang="en-US" dirty="0"/>
          </a:p>
        </p:txBody>
      </p:sp>
      <p:sp>
        <p:nvSpPr>
          <p:cNvPr id="3" name="Content Placeholder 2"/>
          <p:cNvSpPr>
            <a:spLocks noGrp="1"/>
          </p:cNvSpPr>
          <p:nvPr>
            <p:ph idx="1"/>
          </p:nvPr>
        </p:nvSpPr>
        <p:spPr>
          <a:xfrm>
            <a:off x="0" y="1454852"/>
            <a:ext cx="11772900" cy="4351338"/>
          </a:xfrm>
        </p:spPr>
        <p:txBody>
          <a:bodyPr>
            <a:noAutofit/>
          </a:bodyPr>
          <a:lstStyle/>
          <a:p>
            <a:pPr marL="0" indent="548640" algn="just">
              <a:spcBef>
                <a:spcPts val="0"/>
              </a:spcBef>
              <a:buNone/>
            </a:pPr>
            <a:r>
              <a:rPr lang="en-US" sz="3600" dirty="0" smtClean="0">
                <a:latin typeface="Times" panose="02020603050405020304" pitchFamily="18" charset="0"/>
                <a:cs typeface="Times" panose="02020603050405020304" pitchFamily="18" charset="0"/>
              </a:rPr>
              <a:t>5. </a:t>
            </a:r>
            <a:r>
              <a:rPr lang="en-US" sz="3600" dirty="0" err="1" smtClean="0">
                <a:latin typeface="Times" panose="02020603050405020304" pitchFamily="18" charset="0"/>
                <a:cs typeface="Times" panose="02020603050405020304" pitchFamily="18" charset="0"/>
              </a:rPr>
              <a:t>Siết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chặt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kỷ</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cương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kỷ</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luật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đạo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đức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công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vụ</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Tăng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cường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kiểm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tra</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thanh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tra</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giám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sát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hoạt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động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thực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công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vụ</a:t>
            </a:r>
            <a:endParaRPr lang="en-US" sz="3600" dirty="0">
              <a:latin typeface="Times" panose="02020603050405020304" pitchFamily="18" charset="0"/>
              <a:cs typeface="Times" panose="02020603050405020304" pitchFamily="18" charset="0"/>
            </a:endParaRPr>
          </a:p>
          <a:p>
            <a:pPr marL="0" indent="548640" algn="just">
              <a:spcBef>
                <a:spcPts val="0"/>
              </a:spcBef>
              <a:buNone/>
            </a:pPr>
            <a:r>
              <a:rPr lang="en-US" sz="3600" dirty="0" smtClean="0">
                <a:latin typeface="Times" panose="02020603050405020304" pitchFamily="18" charset="0"/>
                <a:cs typeface="Times" panose="02020603050405020304" pitchFamily="18" charset="0"/>
              </a:rPr>
              <a:t>6. </a:t>
            </a:r>
            <a:r>
              <a:rPr lang="en-US" sz="3600" dirty="0" err="1" smtClean="0">
                <a:latin typeface="Times" panose="02020603050405020304" pitchFamily="18" charset="0"/>
                <a:cs typeface="Times" panose="02020603050405020304" pitchFamily="18" charset="0"/>
              </a:rPr>
              <a:t>Phát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động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phong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trào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đua</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và</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khen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thưởng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về</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nâng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cao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tinh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thần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trách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nhiệm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trong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việc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thực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hiện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các</a:t>
            </a:r>
            <a:r>
              <a:rPr lang="en-US" sz="3600" dirty="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quy</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định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quy</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chế</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kỷ</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luật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kỷ</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cương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hành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chính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đạo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đức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công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vụ</a:t>
            </a:r>
            <a:endParaRPr lang="en-US" sz="3600" dirty="0" smtClean="0">
              <a:latin typeface="Times" panose="02020603050405020304" pitchFamily="18" charset="0"/>
              <a:cs typeface="Times" panose="02020603050405020304" pitchFamily="18" charset="0"/>
            </a:endParaRPr>
          </a:p>
          <a:p>
            <a:pPr marL="0" indent="548640" algn="just">
              <a:spcBef>
                <a:spcPts val="0"/>
              </a:spcBef>
              <a:buNone/>
            </a:pPr>
            <a:r>
              <a:rPr lang="en-US" sz="3600" dirty="0" smtClean="0">
                <a:latin typeface="Times" panose="02020603050405020304" pitchFamily="18" charset="0"/>
                <a:cs typeface="Times" panose="02020603050405020304" pitchFamily="18" charset="0"/>
              </a:rPr>
              <a:t>7. </a:t>
            </a:r>
            <a:r>
              <a:rPr lang="en-US" sz="3600" dirty="0" err="1" smtClean="0">
                <a:latin typeface="Times" panose="02020603050405020304" pitchFamily="18" charset="0"/>
                <a:cs typeface="Times" panose="02020603050405020304" pitchFamily="18" charset="0"/>
              </a:rPr>
              <a:t>Phát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huy</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vai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trò</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của</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người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đứng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đầu</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về</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tinh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thần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nêu</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gương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dám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nghĩ</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dám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làm</a:t>
            </a:r>
            <a:r>
              <a:rPr lang="en-US" sz="3600" dirty="0" smtClean="0">
                <a:latin typeface="Times" panose="02020603050405020304" pitchFamily="18" charset="0"/>
                <a:cs typeface="Times" panose="02020603050405020304" pitchFamily="18" charset="0"/>
              </a:rPr>
              <a:t>.</a:t>
            </a:r>
            <a:endParaRPr lang="en-US" sz="3600"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361046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441" b="8441"/>
          <a:stretch/>
        </p:blipFill>
        <p:spPr>
          <a:xfrm>
            <a:off x="73891" y="365125"/>
            <a:ext cx="12192000" cy="5837408"/>
          </a:xfrm>
        </p:spPr>
      </p:pic>
    </p:spTree>
    <p:extLst>
      <p:ext uri="{BB962C8B-B14F-4D97-AF65-F5344CB8AC3E}">
        <p14:creationId xmlns:p14="http://schemas.microsoft.com/office/powerpoint/2010/main" val="3112184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450109" y="2582524"/>
            <a:ext cx="9453610" cy="1601549"/>
          </a:xfrm>
          <a:prstGeom prst="rect">
            <a:avLst/>
          </a:prstGeom>
        </p:spPr>
        <p:txBody>
          <a:bodyPr/>
          <a:lstStyle/>
          <a:p>
            <a:pPr marL="0" indent="0">
              <a:buNone/>
            </a:pPr>
            <a:r>
              <a:rPr lang="en-US" sz="3600" dirty="0" smtClean="0">
                <a:latin typeface="Times" panose="02020603050405020304" pitchFamily="18" charset="0"/>
                <a:cs typeface="Times" panose="02020603050405020304" pitchFamily="18" charset="0"/>
              </a:rPr>
              <a:t>Theo </a:t>
            </a:r>
            <a:r>
              <a:rPr lang="en-US" sz="3600" dirty="0" err="1" smtClean="0">
                <a:latin typeface="Times" panose="02020603050405020304" pitchFamily="18" charset="0"/>
                <a:cs typeface="Times" panose="02020603050405020304" pitchFamily="18" charset="0"/>
              </a:rPr>
              <a:t>đồng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chí</a:t>
            </a:r>
            <a:r>
              <a:rPr lang="en-US" sz="3600" dirty="0" smtClean="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để</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đảm</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bảo</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kỷ</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luật</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kỷ</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cương</a:t>
            </a:r>
            <a:r>
              <a:rPr lang="en-US" sz="3600" dirty="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đảm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bảo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trách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nhiệm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trong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thi</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hành</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công</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vụ</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người</a:t>
            </a:r>
            <a:r>
              <a:rPr lang="en-US" sz="3600" dirty="0" smtClean="0">
                <a:latin typeface="Times" panose="02020603050405020304" pitchFamily="18" charset="0"/>
                <a:cs typeface="Times" panose="02020603050405020304" pitchFamily="18" charset="0"/>
              </a:rPr>
              <a:t> CBCCVC </a:t>
            </a:r>
            <a:r>
              <a:rPr lang="en-US" sz="3600" dirty="0" err="1">
                <a:latin typeface="Times" panose="02020603050405020304" pitchFamily="18" charset="0"/>
                <a:cs typeface="Times" panose="02020603050405020304" pitchFamily="18" charset="0"/>
              </a:rPr>
              <a:t>cần</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có</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những</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phẩm</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chất</a:t>
            </a:r>
            <a:r>
              <a:rPr lang="en-US" sz="3600" dirty="0">
                <a:latin typeface="Times" panose="02020603050405020304" pitchFamily="18" charset="0"/>
                <a:cs typeface="Times" panose="02020603050405020304" pitchFamily="18" charset="0"/>
              </a:rPr>
              <a:t>/</a:t>
            </a:r>
            <a:r>
              <a:rPr lang="en-US" sz="3600" dirty="0" err="1">
                <a:latin typeface="Times" panose="02020603050405020304" pitchFamily="18" charset="0"/>
                <a:cs typeface="Times" panose="02020603050405020304" pitchFamily="18" charset="0"/>
              </a:rPr>
              <a:t>yêu</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cầu</a:t>
            </a:r>
            <a:r>
              <a:rPr lang="en-US" sz="3600" dirty="0">
                <a:latin typeface="Times" panose="02020603050405020304" pitchFamily="18" charset="0"/>
                <a:cs typeface="Times" panose="02020603050405020304" pitchFamily="18" charset="0"/>
              </a:rPr>
              <a:t> </a:t>
            </a:r>
            <a:r>
              <a:rPr lang="en-US" sz="3600" dirty="0" err="1">
                <a:latin typeface="Times" panose="02020603050405020304" pitchFamily="18" charset="0"/>
                <a:cs typeface="Times" panose="02020603050405020304" pitchFamily="18" charset="0"/>
              </a:rPr>
              <a:t>nào</a:t>
            </a:r>
            <a:r>
              <a:rPr lang="en-US" sz="3600" dirty="0" smtClean="0">
                <a:latin typeface="Times" panose="02020603050405020304" pitchFamily="18" charset="0"/>
                <a:cs typeface="Times" panose="02020603050405020304" pitchFamily="18" charset="0"/>
              </a:rPr>
              <a:t>?</a:t>
            </a:r>
            <a:endParaRPr lang="en-US" sz="3600" dirty="0">
              <a:latin typeface="Times" panose="02020603050405020304" pitchFamily="18" charset="0"/>
              <a:cs typeface="Times" panose="02020603050405020304" pitchFamily="18" charset="0"/>
            </a:endParaRPr>
          </a:p>
        </p:txBody>
      </p:sp>
      <p:sp>
        <p:nvSpPr>
          <p:cNvPr id="4" name="Text Placeholder 1"/>
          <p:cNvSpPr txBox="1">
            <a:spLocks/>
          </p:cNvSpPr>
          <p:nvPr/>
        </p:nvSpPr>
        <p:spPr>
          <a:xfrm>
            <a:off x="771525" y="492125"/>
            <a:ext cx="11572875" cy="723900"/>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err="1" smtClean="0">
                <a:solidFill>
                  <a:prstClr val="black"/>
                </a:solidFill>
                <a:latin typeface="Times" panose="02020603050405020304" pitchFamily="18" charset="0"/>
                <a:cs typeface="Times" panose="02020603050405020304" pitchFamily="18" charset="0"/>
              </a:rPr>
              <a:t>Thảo</a:t>
            </a:r>
            <a:r>
              <a:rPr lang="en-US" sz="5400" dirty="0" smtClean="0">
                <a:solidFill>
                  <a:prstClr val="black"/>
                </a:solidFill>
                <a:latin typeface="Times" panose="02020603050405020304" pitchFamily="18" charset="0"/>
                <a:cs typeface="Times" panose="02020603050405020304" pitchFamily="18" charset="0"/>
              </a:rPr>
              <a:t> </a:t>
            </a:r>
            <a:r>
              <a:rPr lang="en-US" sz="5400" dirty="0" err="1" smtClean="0">
                <a:solidFill>
                  <a:prstClr val="black"/>
                </a:solidFill>
                <a:latin typeface="Times" panose="02020603050405020304" pitchFamily="18" charset="0"/>
                <a:cs typeface="Times" panose="02020603050405020304" pitchFamily="18" charset="0"/>
              </a:rPr>
              <a:t>luận</a:t>
            </a:r>
            <a:endParaRPr lang="en-US" sz="5400" dirty="0">
              <a:solidFill>
                <a:prstClr val="black"/>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59290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5413" y="473240"/>
            <a:ext cx="10437778" cy="1325563"/>
          </a:xfrm>
        </p:spPr>
        <p:txBody>
          <a:bodyPr>
            <a:normAutofit/>
          </a:bodyPr>
          <a:lstStyle/>
          <a:p>
            <a:pPr algn="ct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vấn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đặt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CBCCVC</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91754" y="2187574"/>
            <a:ext cx="5395965" cy="4351338"/>
          </a:xfrm>
        </p:spPr>
        <p:txBody>
          <a:bodyPr>
            <a:normAutofit fontScale="92500" lnSpcReduction="10000"/>
          </a:bodyPr>
          <a:lstStyle/>
          <a:p>
            <a:pPr lvl="0"/>
            <a:r>
              <a:rPr lang="en-US" b="1" dirty="0">
                <a:latin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nhiệm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nghĩa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thân</a:t>
            </a:r>
            <a:endParaRPr lang="en-US" b="1" dirty="0" smtClean="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Tuân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pháp</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luật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nội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chế</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quan</a:t>
            </a:r>
            <a:endParaRPr lang="en-US" b="1" dirty="0" smtClean="0">
              <a:latin typeface="Times New Roman" panose="02020603050405020304" pitchFamily="18" charset="0"/>
              <a:cs typeface="Times New Roman" panose="02020603050405020304" pitchFamily="18" charset="0"/>
            </a:endParaRPr>
          </a:p>
          <a:p>
            <a:pPr lvl="0"/>
            <a:r>
              <a:rPr lang="en-US" b="1" dirty="0" err="1">
                <a:latin typeface="Times New Roman" panose="02020603050405020304" pitchFamily="18" charset="0"/>
                <a:cs typeface="Times New Roman" panose="02020603050405020304" pitchFamily="18" charset="0"/>
              </a:rPr>
              <a:t>H</a:t>
            </a:r>
            <a:r>
              <a:rPr lang="en-US" b="1" dirty="0" err="1" smtClean="0">
                <a:latin typeface="Times New Roman" panose="02020603050405020304" pitchFamily="18" charset="0"/>
                <a:cs typeface="Times New Roman" panose="02020603050405020304" pitchFamily="18" charset="0"/>
              </a:rPr>
              <a:t>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tu</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dưỡng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rèn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xuyên</a:t>
            </a:r>
            <a:endParaRPr lang="en-US" b="1" dirty="0" smtClean="0">
              <a:latin typeface="Times New Roman" panose="02020603050405020304" pitchFamily="18" charset="0"/>
              <a:cs typeface="Times New Roman" panose="02020603050405020304" pitchFamily="18" charset="0"/>
            </a:endParaRPr>
          </a:p>
          <a:p>
            <a:pPr lvl="0"/>
            <a:r>
              <a:rPr lang="en-US" b="1" dirty="0" err="1" smtClean="0">
                <a:latin typeface="Times New Roman" panose="02020603050405020304" pitchFamily="18" charset="0"/>
                <a:cs typeface="Times New Roman" panose="02020603050405020304" pitchFamily="18" charset="0"/>
              </a:rPr>
              <a:t>Đấu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tiêu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cực</a:t>
            </a:r>
            <a:r>
              <a:rPr lang="en-US" b="1" dirty="0" smtClean="0">
                <a:latin typeface="Times New Roman" panose="02020603050405020304" pitchFamily="18" charset="0"/>
                <a:cs typeface="Times New Roman" panose="02020603050405020304" pitchFamily="18" charset="0"/>
              </a:rPr>
              <a:t>, vi </a:t>
            </a:r>
            <a:r>
              <a:rPr lang="en-US" b="1" dirty="0" err="1" smtClean="0">
                <a:latin typeface="Times New Roman" panose="02020603050405020304" pitchFamily="18" charset="0"/>
                <a:cs typeface="Times New Roman" panose="02020603050405020304" pitchFamily="18" charset="0"/>
              </a:rPr>
              <a:t>phạm</a:t>
            </a:r>
            <a:endParaRPr lang="en-US" b="1" dirty="0" smtClean="0">
              <a:latin typeface="Times New Roman" panose="02020603050405020304" pitchFamily="18" charset="0"/>
              <a:cs typeface="Times New Roman" panose="02020603050405020304" pitchFamily="18" charset="0"/>
            </a:endParaRPr>
          </a:p>
          <a:p>
            <a:pPr lvl="0"/>
            <a:r>
              <a:rPr lang="en-US" b="1" dirty="0" err="1" smtClean="0">
                <a:latin typeface="Times New Roman" panose="02020603050405020304" pitchFamily="18" charset="0"/>
                <a:cs typeface="Times New Roman" panose="02020603050405020304" pitchFamily="18" charset="0"/>
              </a:rPr>
              <a:t>Gương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mẫu</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lvl="0"/>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5AD29EB0-7116-4065-9B80-3E8B46A37D3A}"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21867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AFA"/>
          </a:solidFill>
        </p:spPr>
        <p:txBody>
          <a:bodyPr wrap="square" lIns="0" tIns="0" rIns="0" bIns="0" rtlCol="0"/>
          <a:lstStyle/>
          <a:p>
            <a:endParaRPr>
              <a:solidFill>
                <a:prstClr val="black"/>
              </a:solidFill>
            </a:endParaRPr>
          </a:p>
        </p:txBody>
      </p:sp>
      <p:grpSp>
        <p:nvGrpSpPr>
          <p:cNvPr id="3" name="object 3"/>
          <p:cNvGrpSpPr/>
          <p:nvPr/>
        </p:nvGrpSpPr>
        <p:grpSpPr>
          <a:xfrm>
            <a:off x="6024853" y="1552130"/>
            <a:ext cx="5782310" cy="5133340"/>
            <a:chOff x="5625084" y="1556003"/>
            <a:chExt cx="5782310" cy="5133340"/>
          </a:xfrm>
        </p:grpSpPr>
        <p:sp>
          <p:nvSpPr>
            <p:cNvPr id="4" name="object 4"/>
            <p:cNvSpPr/>
            <p:nvPr/>
          </p:nvSpPr>
          <p:spPr>
            <a:xfrm>
              <a:off x="5625084" y="1556003"/>
              <a:ext cx="5782056" cy="5132832"/>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5679821" y="1611121"/>
              <a:ext cx="5618480" cy="4970145"/>
            </a:xfrm>
            <a:custGeom>
              <a:avLst/>
              <a:gdLst/>
              <a:ahLst/>
              <a:cxnLst/>
              <a:rect l="l" t="t" r="r" b="b"/>
              <a:pathLst>
                <a:path w="5618480" h="4970145">
                  <a:moveTo>
                    <a:pt x="5234305" y="0"/>
                  </a:moveTo>
                  <a:lnTo>
                    <a:pt x="384048" y="0"/>
                  </a:lnTo>
                  <a:lnTo>
                    <a:pt x="335876" y="2992"/>
                  </a:lnTo>
                  <a:lnTo>
                    <a:pt x="289489" y="11730"/>
                  </a:lnTo>
                  <a:lnTo>
                    <a:pt x="245248" y="25852"/>
                  </a:lnTo>
                  <a:lnTo>
                    <a:pt x="203511" y="44999"/>
                  </a:lnTo>
                  <a:lnTo>
                    <a:pt x="164639" y="68812"/>
                  </a:lnTo>
                  <a:lnTo>
                    <a:pt x="128991" y="96929"/>
                  </a:lnTo>
                  <a:lnTo>
                    <a:pt x="96929" y="128991"/>
                  </a:lnTo>
                  <a:lnTo>
                    <a:pt x="68812" y="164639"/>
                  </a:lnTo>
                  <a:lnTo>
                    <a:pt x="44999" y="203511"/>
                  </a:lnTo>
                  <a:lnTo>
                    <a:pt x="25852" y="245248"/>
                  </a:lnTo>
                  <a:lnTo>
                    <a:pt x="11730" y="289489"/>
                  </a:lnTo>
                  <a:lnTo>
                    <a:pt x="2992" y="335876"/>
                  </a:lnTo>
                  <a:lnTo>
                    <a:pt x="0" y="384048"/>
                  </a:lnTo>
                  <a:lnTo>
                    <a:pt x="0" y="4585500"/>
                  </a:lnTo>
                  <a:lnTo>
                    <a:pt x="2992" y="4633674"/>
                  </a:lnTo>
                  <a:lnTo>
                    <a:pt x="11730" y="4680062"/>
                  </a:lnTo>
                  <a:lnTo>
                    <a:pt x="25852" y="4724305"/>
                  </a:lnTo>
                  <a:lnTo>
                    <a:pt x="44999" y="4766042"/>
                  </a:lnTo>
                  <a:lnTo>
                    <a:pt x="68812" y="4804914"/>
                  </a:lnTo>
                  <a:lnTo>
                    <a:pt x="96929" y="4840561"/>
                  </a:lnTo>
                  <a:lnTo>
                    <a:pt x="128991" y="4872622"/>
                  </a:lnTo>
                  <a:lnTo>
                    <a:pt x="164639" y="4900739"/>
                  </a:lnTo>
                  <a:lnTo>
                    <a:pt x="203511" y="4924550"/>
                  </a:lnTo>
                  <a:lnTo>
                    <a:pt x="245248" y="4943697"/>
                  </a:lnTo>
                  <a:lnTo>
                    <a:pt x="289489" y="4957818"/>
                  </a:lnTo>
                  <a:lnTo>
                    <a:pt x="335876" y="4966555"/>
                  </a:lnTo>
                  <a:lnTo>
                    <a:pt x="384048" y="4969548"/>
                  </a:lnTo>
                  <a:lnTo>
                    <a:pt x="5234305" y="4969548"/>
                  </a:lnTo>
                  <a:lnTo>
                    <a:pt x="5282476" y="4966555"/>
                  </a:lnTo>
                  <a:lnTo>
                    <a:pt x="5328863" y="4957818"/>
                  </a:lnTo>
                  <a:lnTo>
                    <a:pt x="5373104" y="4943697"/>
                  </a:lnTo>
                  <a:lnTo>
                    <a:pt x="5414841" y="4924550"/>
                  </a:lnTo>
                  <a:lnTo>
                    <a:pt x="5453713" y="4900739"/>
                  </a:lnTo>
                  <a:lnTo>
                    <a:pt x="5489361" y="4872622"/>
                  </a:lnTo>
                  <a:lnTo>
                    <a:pt x="5521423" y="4840561"/>
                  </a:lnTo>
                  <a:lnTo>
                    <a:pt x="5549540" y="4804914"/>
                  </a:lnTo>
                  <a:lnTo>
                    <a:pt x="5573353" y="4766042"/>
                  </a:lnTo>
                  <a:lnTo>
                    <a:pt x="5592500" y="4724305"/>
                  </a:lnTo>
                  <a:lnTo>
                    <a:pt x="5606622" y="4680062"/>
                  </a:lnTo>
                  <a:lnTo>
                    <a:pt x="5615360" y="4633674"/>
                  </a:lnTo>
                  <a:lnTo>
                    <a:pt x="5618353" y="4585500"/>
                  </a:lnTo>
                  <a:lnTo>
                    <a:pt x="5618353" y="384048"/>
                  </a:lnTo>
                  <a:lnTo>
                    <a:pt x="5615360" y="335876"/>
                  </a:lnTo>
                  <a:lnTo>
                    <a:pt x="5606622" y="289489"/>
                  </a:lnTo>
                  <a:lnTo>
                    <a:pt x="5592500" y="245248"/>
                  </a:lnTo>
                  <a:lnTo>
                    <a:pt x="5573353" y="203511"/>
                  </a:lnTo>
                  <a:lnTo>
                    <a:pt x="5549540" y="164639"/>
                  </a:lnTo>
                  <a:lnTo>
                    <a:pt x="5521423" y="128991"/>
                  </a:lnTo>
                  <a:lnTo>
                    <a:pt x="5489361" y="96929"/>
                  </a:lnTo>
                  <a:lnTo>
                    <a:pt x="5453713" y="68812"/>
                  </a:lnTo>
                  <a:lnTo>
                    <a:pt x="5414841" y="44999"/>
                  </a:lnTo>
                  <a:lnTo>
                    <a:pt x="5373104" y="25852"/>
                  </a:lnTo>
                  <a:lnTo>
                    <a:pt x="5328863" y="11730"/>
                  </a:lnTo>
                  <a:lnTo>
                    <a:pt x="5282476" y="2992"/>
                  </a:lnTo>
                  <a:lnTo>
                    <a:pt x="5234305" y="0"/>
                  </a:lnTo>
                  <a:close/>
                </a:path>
              </a:pathLst>
            </a:custGeom>
            <a:solidFill>
              <a:srgbClr val="FFFFFF"/>
            </a:solidFill>
          </p:spPr>
          <p:txBody>
            <a:bodyPr wrap="square" lIns="0" tIns="0" rIns="0" bIns="0" rtlCol="0"/>
            <a:lstStyle/>
            <a:p>
              <a:endParaRPr>
                <a:solidFill>
                  <a:prstClr val="black"/>
                </a:solidFill>
              </a:endParaRPr>
            </a:p>
          </p:txBody>
        </p:sp>
        <p:sp>
          <p:nvSpPr>
            <p:cNvPr id="6" name="object 6"/>
            <p:cNvSpPr/>
            <p:nvPr/>
          </p:nvSpPr>
          <p:spPr>
            <a:xfrm>
              <a:off x="5679821" y="1611121"/>
              <a:ext cx="5618480" cy="4970145"/>
            </a:xfrm>
            <a:custGeom>
              <a:avLst/>
              <a:gdLst/>
              <a:ahLst/>
              <a:cxnLst/>
              <a:rect l="l" t="t" r="r" b="b"/>
              <a:pathLst>
                <a:path w="5618480" h="4970145">
                  <a:moveTo>
                    <a:pt x="0" y="384048"/>
                  </a:moveTo>
                  <a:lnTo>
                    <a:pt x="2992" y="335876"/>
                  </a:lnTo>
                  <a:lnTo>
                    <a:pt x="11730" y="289489"/>
                  </a:lnTo>
                  <a:lnTo>
                    <a:pt x="25852" y="245248"/>
                  </a:lnTo>
                  <a:lnTo>
                    <a:pt x="44999" y="203511"/>
                  </a:lnTo>
                  <a:lnTo>
                    <a:pt x="68812" y="164639"/>
                  </a:lnTo>
                  <a:lnTo>
                    <a:pt x="96929" y="128991"/>
                  </a:lnTo>
                  <a:lnTo>
                    <a:pt x="128991" y="96929"/>
                  </a:lnTo>
                  <a:lnTo>
                    <a:pt x="164639" y="68812"/>
                  </a:lnTo>
                  <a:lnTo>
                    <a:pt x="203511" y="44999"/>
                  </a:lnTo>
                  <a:lnTo>
                    <a:pt x="245248" y="25852"/>
                  </a:lnTo>
                  <a:lnTo>
                    <a:pt x="289489" y="11730"/>
                  </a:lnTo>
                  <a:lnTo>
                    <a:pt x="335876" y="2992"/>
                  </a:lnTo>
                  <a:lnTo>
                    <a:pt x="384048" y="0"/>
                  </a:lnTo>
                  <a:lnTo>
                    <a:pt x="5234305" y="0"/>
                  </a:lnTo>
                  <a:lnTo>
                    <a:pt x="5282476" y="2992"/>
                  </a:lnTo>
                  <a:lnTo>
                    <a:pt x="5328863" y="11730"/>
                  </a:lnTo>
                  <a:lnTo>
                    <a:pt x="5373104" y="25852"/>
                  </a:lnTo>
                  <a:lnTo>
                    <a:pt x="5414841" y="44999"/>
                  </a:lnTo>
                  <a:lnTo>
                    <a:pt x="5453713" y="68812"/>
                  </a:lnTo>
                  <a:lnTo>
                    <a:pt x="5489361" y="96929"/>
                  </a:lnTo>
                  <a:lnTo>
                    <a:pt x="5521423" y="128991"/>
                  </a:lnTo>
                  <a:lnTo>
                    <a:pt x="5549540" y="164639"/>
                  </a:lnTo>
                  <a:lnTo>
                    <a:pt x="5573353" y="203511"/>
                  </a:lnTo>
                  <a:lnTo>
                    <a:pt x="5592500" y="245248"/>
                  </a:lnTo>
                  <a:lnTo>
                    <a:pt x="5606622" y="289489"/>
                  </a:lnTo>
                  <a:lnTo>
                    <a:pt x="5615360" y="335876"/>
                  </a:lnTo>
                  <a:lnTo>
                    <a:pt x="5618353" y="384048"/>
                  </a:lnTo>
                  <a:lnTo>
                    <a:pt x="5618353" y="4585500"/>
                  </a:lnTo>
                  <a:lnTo>
                    <a:pt x="5615360" y="4633674"/>
                  </a:lnTo>
                  <a:lnTo>
                    <a:pt x="5606622" y="4680062"/>
                  </a:lnTo>
                  <a:lnTo>
                    <a:pt x="5592500" y="4724305"/>
                  </a:lnTo>
                  <a:lnTo>
                    <a:pt x="5573353" y="4766042"/>
                  </a:lnTo>
                  <a:lnTo>
                    <a:pt x="5549540" y="4804914"/>
                  </a:lnTo>
                  <a:lnTo>
                    <a:pt x="5521423" y="4840561"/>
                  </a:lnTo>
                  <a:lnTo>
                    <a:pt x="5489361" y="4872622"/>
                  </a:lnTo>
                  <a:lnTo>
                    <a:pt x="5453713" y="4900739"/>
                  </a:lnTo>
                  <a:lnTo>
                    <a:pt x="5414841" y="4924550"/>
                  </a:lnTo>
                  <a:lnTo>
                    <a:pt x="5373104" y="4943697"/>
                  </a:lnTo>
                  <a:lnTo>
                    <a:pt x="5328863" y="4957818"/>
                  </a:lnTo>
                  <a:lnTo>
                    <a:pt x="5282476" y="4966555"/>
                  </a:lnTo>
                  <a:lnTo>
                    <a:pt x="5234305" y="4969548"/>
                  </a:lnTo>
                  <a:lnTo>
                    <a:pt x="384048" y="4969548"/>
                  </a:lnTo>
                  <a:lnTo>
                    <a:pt x="335876" y="4966555"/>
                  </a:lnTo>
                  <a:lnTo>
                    <a:pt x="289489" y="4957818"/>
                  </a:lnTo>
                  <a:lnTo>
                    <a:pt x="245248" y="4943697"/>
                  </a:lnTo>
                  <a:lnTo>
                    <a:pt x="203511" y="4924550"/>
                  </a:lnTo>
                  <a:lnTo>
                    <a:pt x="164639" y="4900739"/>
                  </a:lnTo>
                  <a:lnTo>
                    <a:pt x="128991" y="4872622"/>
                  </a:lnTo>
                  <a:lnTo>
                    <a:pt x="96929" y="4840561"/>
                  </a:lnTo>
                  <a:lnTo>
                    <a:pt x="68812" y="4804914"/>
                  </a:lnTo>
                  <a:lnTo>
                    <a:pt x="44999" y="4766042"/>
                  </a:lnTo>
                  <a:lnTo>
                    <a:pt x="25852" y="4724305"/>
                  </a:lnTo>
                  <a:lnTo>
                    <a:pt x="11730" y="4680062"/>
                  </a:lnTo>
                  <a:lnTo>
                    <a:pt x="2992" y="4633674"/>
                  </a:lnTo>
                  <a:lnTo>
                    <a:pt x="0" y="4585500"/>
                  </a:lnTo>
                  <a:lnTo>
                    <a:pt x="0" y="384048"/>
                  </a:lnTo>
                  <a:close/>
                </a:path>
              </a:pathLst>
            </a:custGeom>
            <a:ln w="57150">
              <a:solidFill>
                <a:srgbClr val="F42E62"/>
              </a:solidFill>
            </a:ln>
          </p:spPr>
          <p:txBody>
            <a:bodyPr wrap="square" lIns="0" tIns="0" rIns="0" bIns="0" rtlCol="0"/>
            <a:lstStyle/>
            <a:p>
              <a:endParaRPr>
                <a:solidFill>
                  <a:prstClr val="black"/>
                </a:solidFill>
              </a:endParaRPr>
            </a:p>
          </p:txBody>
        </p:sp>
      </p:grpSp>
      <p:sp>
        <p:nvSpPr>
          <p:cNvPr id="7" name="object 7"/>
          <p:cNvSpPr txBox="1">
            <a:spLocks noGrp="1"/>
          </p:cNvSpPr>
          <p:nvPr>
            <p:ph type="title"/>
          </p:nvPr>
        </p:nvSpPr>
        <p:spPr>
          <a:xfrm>
            <a:off x="6553200" y="432724"/>
            <a:ext cx="5225415" cy="635000"/>
          </a:xfrm>
          <a:prstGeom prst="rect">
            <a:avLst/>
          </a:prstGeom>
        </p:spPr>
        <p:txBody>
          <a:bodyPr vert="horz" wrap="square" lIns="0" tIns="12065" rIns="0" bIns="0" rtlCol="0">
            <a:spAutoFit/>
          </a:bodyPr>
          <a:lstStyle/>
          <a:p>
            <a:pPr marL="12700" algn="ctr">
              <a:lnSpc>
                <a:spcPct val="100000"/>
              </a:lnSpc>
              <a:spcBef>
                <a:spcPts val="95"/>
              </a:spcBef>
            </a:pPr>
            <a:r>
              <a:rPr lang="en-US" spc="-5" dirty="0" smtClean="0">
                <a:latin typeface="Times" panose="02020603050405020304" pitchFamily="18" charset="0"/>
                <a:cs typeface="Times" panose="02020603050405020304" pitchFamily="18" charset="0"/>
              </a:rPr>
              <a:t>KẾT CẤU</a:t>
            </a:r>
            <a:endParaRPr spc="-5" dirty="0">
              <a:latin typeface="Times" panose="02020603050405020304" pitchFamily="18" charset="0"/>
              <a:cs typeface="Times" panose="02020603050405020304" pitchFamily="18" charset="0"/>
            </a:endParaRPr>
          </a:p>
        </p:txBody>
      </p:sp>
      <p:sp>
        <p:nvSpPr>
          <p:cNvPr id="8" name="object 8"/>
          <p:cNvSpPr txBox="1"/>
          <p:nvPr/>
        </p:nvSpPr>
        <p:spPr>
          <a:xfrm>
            <a:off x="6259930" y="2075105"/>
            <a:ext cx="5257800" cy="4306948"/>
          </a:xfrm>
          <a:prstGeom prst="rect">
            <a:avLst/>
          </a:prstGeom>
        </p:spPr>
        <p:txBody>
          <a:bodyPr vert="horz" wrap="square" lIns="0" tIns="13335" rIns="0" bIns="0" rtlCol="0">
            <a:spAutoFit/>
          </a:bodyPr>
          <a:lstStyle/>
          <a:p>
            <a:pPr marL="469265" marR="302260" indent="-457200">
              <a:spcBef>
                <a:spcPts val="1800"/>
              </a:spcBef>
              <a:buClr>
                <a:srgbClr val="F42E62"/>
              </a:buClr>
              <a:buFont typeface="+mj-lt"/>
              <a:buAutoNum type="arabicPeriod"/>
              <a:tabLst>
                <a:tab pos="297815" algn="l"/>
              </a:tabLst>
            </a:pPr>
            <a:r>
              <a:rPr lang="en-US" sz="2400" b="1" dirty="0" smtClean="0">
                <a:solidFill>
                  <a:srgbClr val="0066CD"/>
                </a:solidFill>
                <a:latin typeface="Times New Roman" panose="02020603050405020304" pitchFamily="18" charset="0"/>
                <a:cs typeface="Times New Roman" panose="02020603050405020304" pitchFamily="18" charset="0"/>
              </a:rPr>
              <a:t>KHÁI QUÁT VỀ KỶ LUẬT, KỶ CƯƠNG HÀNH CHÍNH VÀ TRÁCH NHIỆM TRONG THI HÀNH CÔNG VỤ</a:t>
            </a:r>
            <a:endParaRPr lang="en-US" sz="2400" b="1" dirty="0">
              <a:solidFill>
                <a:srgbClr val="0066CD"/>
              </a:solidFill>
              <a:latin typeface="Times New Roman" panose="02020603050405020304" pitchFamily="18" charset="0"/>
              <a:cs typeface="Times New Roman" panose="02020603050405020304" pitchFamily="18" charset="0"/>
            </a:endParaRPr>
          </a:p>
          <a:p>
            <a:pPr marL="469265" marR="302260" indent="-457200">
              <a:spcBef>
                <a:spcPts val="1800"/>
              </a:spcBef>
              <a:buClr>
                <a:srgbClr val="F42E62"/>
              </a:buClr>
              <a:buFont typeface="+mj-lt"/>
              <a:buAutoNum type="arabicPeriod"/>
              <a:tabLst>
                <a:tab pos="297815" algn="l"/>
              </a:tabLst>
            </a:pPr>
            <a:r>
              <a:rPr lang="en-US" sz="2400" b="1" dirty="0" smtClean="0">
                <a:solidFill>
                  <a:srgbClr val="0066CD"/>
                </a:solidFill>
                <a:latin typeface="Times New Roman" panose="02020603050405020304" pitchFamily="18" charset="0"/>
                <a:cs typeface="Times New Roman" panose="02020603050405020304" pitchFamily="18" charset="0"/>
              </a:rPr>
              <a:t>MỘT SỐ GIẢI PHÁP </a:t>
            </a:r>
            <a:r>
              <a:rPr lang="vi-VN" sz="2400" b="1" dirty="0" smtClean="0">
                <a:solidFill>
                  <a:srgbClr val="0066CD"/>
                </a:solidFill>
                <a:latin typeface="Times New Roman" panose="02020603050405020304" pitchFamily="18" charset="0"/>
                <a:cs typeface="Times New Roman" panose="02020603050405020304" pitchFamily="18" charset="0"/>
              </a:rPr>
              <a:t>TĂNG </a:t>
            </a:r>
            <a:r>
              <a:rPr lang="vi-VN" sz="2400" b="1" dirty="0">
                <a:solidFill>
                  <a:srgbClr val="0066CD"/>
                </a:solidFill>
                <a:latin typeface="Times New Roman" panose="02020603050405020304" pitchFamily="18" charset="0"/>
                <a:cs typeface="Times New Roman" panose="02020603050405020304" pitchFamily="18" charset="0"/>
              </a:rPr>
              <a:t>CƯỜNG KỶ LUẬT, KỶ CƯƠNG HÀNH CHÍNH, KHẮC PHỤC TÌNH TRẠNG ĐÙN ĐẨY, NÉ TRÁNH TRÁCH NHIỆM TRONG THỰC THI CÔNG </a:t>
            </a:r>
            <a:r>
              <a:rPr lang="vi-VN" sz="2400" b="1" dirty="0" smtClean="0">
                <a:solidFill>
                  <a:srgbClr val="0066CD"/>
                </a:solidFill>
                <a:latin typeface="Times New Roman" panose="02020603050405020304" pitchFamily="18" charset="0"/>
                <a:cs typeface="Times New Roman" panose="02020603050405020304" pitchFamily="18" charset="0"/>
              </a:rPr>
              <a:t>VỤ</a:t>
            </a:r>
            <a:r>
              <a:rPr lang="en-US" sz="2400" b="1" dirty="0" smtClean="0">
                <a:solidFill>
                  <a:srgbClr val="0066CD"/>
                </a:solidFill>
                <a:latin typeface="Times New Roman" panose="02020603050405020304" pitchFamily="18" charset="0"/>
                <a:cs typeface="Times New Roman" panose="02020603050405020304" pitchFamily="18" charset="0"/>
              </a:rPr>
              <a:t> CỦA ĐỘI NGŨ CBCCVC</a:t>
            </a:r>
            <a:endParaRPr lang="en-US" sz="2400" b="1" dirty="0">
              <a:solidFill>
                <a:srgbClr val="0066CD"/>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3"/>
          <a:srcRect l="16085" r="17249"/>
          <a:stretch/>
        </p:blipFill>
        <p:spPr>
          <a:xfrm>
            <a:off x="0" y="0"/>
            <a:ext cx="5715000" cy="6858000"/>
          </a:xfrm>
          <a:prstGeom prst="rect">
            <a:avLst/>
          </a:prstGeom>
        </p:spPr>
      </p:pic>
    </p:spTree>
    <p:extLst>
      <p:ext uri="{BB962C8B-B14F-4D97-AF65-F5344CB8AC3E}">
        <p14:creationId xmlns:p14="http://schemas.microsoft.com/office/powerpoint/2010/main" val="213221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753957" y="0"/>
            <a:ext cx="6375295" cy="6680333"/>
          </a:xfrm>
          <a:prstGeom prst="rect">
            <a:avLst/>
          </a:prstGeom>
        </p:spPr>
      </p:pic>
      <p:sp>
        <p:nvSpPr>
          <p:cNvPr id="3" name="Text Placeholder 2"/>
          <p:cNvSpPr>
            <a:spLocks noGrp="1"/>
          </p:cNvSpPr>
          <p:nvPr>
            <p:ph type="body" idx="1"/>
          </p:nvPr>
        </p:nvSpPr>
        <p:spPr/>
        <p:txBody>
          <a:bodyPr/>
          <a:lstStyle/>
          <a:p>
            <a:endParaRPr lang="en-US" dirty="0"/>
          </a:p>
        </p:txBody>
      </p:sp>
      <p:sp>
        <p:nvSpPr>
          <p:cNvPr id="5" name="Rectangle 4"/>
          <p:cNvSpPr/>
          <p:nvPr/>
        </p:nvSpPr>
        <p:spPr>
          <a:xfrm>
            <a:off x="9424219" y="147484"/>
            <a:ext cx="2767781" cy="1401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81061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F844E81-0703-46BE-A4A8-9CD6C89F70CA}"/>
              </a:ext>
            </a:extLst>
          </p:cNvPr>
          <p:cNvSpPr/>
          <p:nvPr/>
        </p:nvSpPr>
        <p:spPr>
          <a:xfrm>
            <a:off x="1146436" y="933580"/>
            <a:ext cx="9978764" cy="4993958"/>
          </a:xfrm>
          <a:prstGeom prst="rect">
            <a:avLst/>
          </a:prstGeom>
          <a:solidFill>
            <a:schemeClr val="bg1"/>
          </a:solidFill>
          <a:ln w="31750">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2" name="Rectangle 11">
            <a:extLst>
              <a:ext uri="{FF2B5EF4-FFF2-40B4-BE49-F238E27FC236}">
                <a16:creationId xmlns:a16="http://schemas.microsoft.com/office/drawing/2014/main" xmlns="" id="{20453CC0-FE4F-48B1-A9D7-987C9A75CFB3}"/>
              </a:ext>
            </a:extLst>
          </p:cNvPr>
          <p:cNvSpPr/>
          <p:nvPr/>
        </p:nvSpPr>
        <p:spPr>
          <a:xfrm>
            <a:off x="1438275" y="1219200"/>
            <a:ext cx="9391650" cy="4419600"/>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black">
                  <a:lumMod val="75000"/>
                  <a:lumOff val="25000"/>
                </a:prstClr>
              </a:solidFill>
            </a:endParaRPr>
          </a:p>
        </p:txBody>
      </p:sp>
      <p:sp>
        <p:nvSpPr>
          <p:cNvPr id="117" name="Title 1"/>
          <p:cNvSpPr txBox="1">
            <a:spLocks/>
          </p:cNvSpPr>
          <p:nvPr/>
        </p:nvSpPr>
        <p:spPr>
          <a:xfrm>
            <a:off x="3711917" y="1564813"/>
            <a:ext cx="3865562" cy="1905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smtClean="0">
                <a:solidFill>
                  <a:prstClr val="black"/>
                </a:solidFill>
              </a:rPr>
              <a:t>Xin</a:t>
            </a:r>
            <a:r>
              <a:rPr lang="en-US" sz="4000" b="1" dirty="0" smtClean="0">
                <a:solidFill>
                  <a:prstClr val="black"/>
                </a:solidFill>
              </a:rPr>
              <a:t> </a:t>
            </a:r>
            <a:r>
              <a:rPr lang="en-US" sz="4000" b="1" dirty="0" err="1" smtClean="0">
                <a:solidFill>
                  <a:prstClr val="black"/>
                </a:solidFill>
              </a:rPr>
              <a:t>trân</a:t>
            </a:r>
            <a:r>
              <a:rPr lang="en-US" sz="4000" b="1" dirty="0" smtClean="0">
                <a:solidFill>
                  <a:prstClr val="black"/>
                </a:solidFill>
              </a:rPr>
              <a:t> </a:t>
            </a:r>
            <a:r>
              <a:rPr lang="en-US" sz="4000" b="1" dirty="0" err="1" smtClean="0">
                <a:solidFill>
                  <a:prstClr val="black"/>
                </a:solidFill>
              </a:rPr>
              <a:t>trọng</a:t>
            </a:r>
            <a:r>
              <a:rPr lang="en-US" sz="4000" b="1" dirty="0" smtClean="0">
                <a:solidFill>
                  <a:prstClr val="black"/>
                </a:solidFill>
              </a:rPr>
              <a:t> </a:t>
            </a:r>
            <a:r>
              <a:rPr lang="en-US" sz="4000" b="1" dirty="0" err="1" smtClean="0">
                <a:solidFill>
                  <a:prstClr val="black"/>
                </a:solidFill>
              </a:rPr>
              <a:t>cảm</a:t>
            </a:r>
            <a:r>
              <a:rPr lang="en-US" sz="4000" b="1" dirty="0" smtClean="0">
                <a:solidFill>
                  <a:prstClr val="black"/>
                </a:solidFill>
              </a:rPr>
              <a:t> </a:t>
            </a:r>
            <a:r>
              <a:rPr lang="en-US" sz="4000" b="1" dirty="0" err="1" smtClean="0">
                <a:solidFill>
                  <a:prstClr val="black"/>
                </a:solidFill>
              </a:rPr>
              <a:t>ơn</a:t>
            </a:r>
            <a:r>
              <a:rPr lang="en-US" sz="4000" b="1" dirty="0" smtClean="0">
                <a:solidFill>
                  <a:prstClr val="black"/>
                </a:solidFill>
              </a:rPr>
              <a:t>!</a:t>
            </a:r>
            <a:endParaRPr lang="vi-VN" sz="4000" b="1" dirty="0">
              <a:solidFill>
                <a:prstClr val="black"/>
              </a:solidFill>
            </a:endParaRPr>
          </a:p>
        </p:txBody>
      </p:sp>
      <p:sp>
        <p:nvSpPr>
          <p:cNvPr id="118" name="Subtitle 2"/>
          <p:cNvSpPr txBox="1">
            <a:spLocks/>
          </p:cNvSpPr>
          <p:nvPr/>
        </p:nvSpPr>
        <p:spPr>
          <a:xfrm>
            <a:off x="3049622" y="3733007"/>
            <a:ext cx="4800600" cy="38115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9pPr>
          </a:lstStyle>
          <a:p>
            <a:r>
              <a:rPr lang="vi-VN" sz="1800" b="1" i="1" dirty="0" smtClean="0">
                <a:solidFill>
                  <a:prstClr val="black"/>
                </a:solidFill>
                <a:latin typeface="Times New Roman" panose="02020603050405020304" pitchFamily="18" charset="0"/>
                <a:cs typeface="Times New Roman" panose="02020603050405020304" pitchFamily="18" charset="0"/>
              </a:rPr>
              <a:t>Người trình bày: TS. Phùng Thị Phong Lan</a:t>
            </a:r>
          </a:p>
          <a:p>
            <a:r>
              <a:rPr lang="vi-VN" sz="1800" b="1" i="1" dirty="0" smtClean="0">
                <a:solidFill>
                  <a:prstClr val="black"/>
                </a:solidFill>
                <a:latin typeface="Times New Roman" panose="02020603050405020304" pitchFamily="18" charset="0"/>
                <a:cs typeface="Times New Roman" panose="02020603050405020304" pitchFamily="18" charset="0"/>
              </a:rPr>
              <a:t>Học viện Hành chính Quốc gia</a:t>
            </a:r>
            <a:endParaRPr lang="en-US" sz="1800" b="1" i="1" dirty="0" smtClean="0">
              <a:solidFill>
                <a:prstClr val="black"/>
              </a:solidFill>
              <a:latin typeface="Times New Roman" panose="02020603050405020304" pitchFamily="18" charset="0"/>
              <a:cs typeface="Times New Roman" panose="02020603050405020304" pitchFamily="18" charset="0"/>
            </a:endParaRPr>
          </a:p>
          <a:p>
            <a:r>
              <a:rPr lang="en-US" sz="1800" b="1" i="1" dirty="0" smtClean="0">
                <a:solidFill>
                  <a:prstClr val="black"/>
                </a:solidFill>
                <a:latin typeface="Times New Roman" panose="02020603050405020304" pitchFamily="18" charset="0"/>
                <a:cs typeface="Times New Roman" panose="02020603050405020304" pitchFamily="18" charset="0"/>
              </a:rPr>
              <a:t>ĐT: 0989.738.528</a:t>
            </a:r>
          </a:p>
          <a:p>
            <a:r>
              <a:rPr lang="en-US" sz="1800" b="1" i="1" dirty="0" smtClean="0">
                <a:solidFill>
                  <a:prstClr val="black"/>
                </a:solidFill>
                <a:latin typeface="Times New Roman" panose="02020603050405020304" pitchFamily="18" charset="0"/>
                <a:cs typeface="Times New Roman" panose="02020603050405020304" pitchFamily="18" charset="0"/>
              </a:rPr>
              <a:t>Email: phungthiphonglan@gmail.com</a:t>
            </a:r>
            <a:endParaRPr lang="vi-VN" sz="1800" b="1" i="1" dirty="0">
              <a:solidFill>
                <a:prstClr val="black"/>
              </a:solidFill>
              <a:latin typeface="Times New Roman" panose="02020603050405020304" pitchFamily="18" charset="0"/>
              <a:cs typeface="Times New Roman" panose="02020603050405020304" pitchFamily="18" charset="0"/>
            </a:endParaRPr>
          </a:p>
        </p:txBody>
      </p:sp>
      <p:pic>
        <p:nvPicPr>
          <p:cNvPr id="11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7598" y="1219201"/>
            <a:ext cx="2565034" cy="4419600"/>
          </a:xfrm>
          <a:prstGeom prst="rect">
            <a:avLst/>
          </a:prstGeom>
        </p:spPr>
      </p:pic>
    </p:spTree>
    <p:extLst>
      <p:ext uri="{BB962C8B-B14F-4D97-AF65-F5344CB8AC3E}">
        <p14:creationId xmlns:p14="http://schemas.microsoft.com/office/powerpoint/2010/main" val="267800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620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AFA"/>
          </a:solidFill>
        </p:spPr>
        <p:txBody>
          <a:bodyPr wrap="square" lIns="0" tIns="0" rIns="0" bIns="0" rtlCol="0"/>
          <a:lstStyle/>
          <a:p>
            <a:endParaRPr>
              <a:solidFill>
                <a:prstClr val="black"/>
              </a:solidFill>
            </a:endParaRPr>
          </a:p>
        </p:txBody>
      </p:sp>
      <p:sp>
        <p:nvSpPr>
          <p:cNvPr id="7" name="object 7"/>
          <p:cNvSpPr txBox="1">
            <a:spLocks noGrp="1"/>
          </p:cNvSpPr>
          <p:nvPr>
            <p:ph type="title"/>
          </p:nvPr>
        </p:nvSpPr>
        <p:spPr>
          <a:xfrm>
            <a:off x="4949572" y="576719"/>
            <a:ext cx="6858000" cy="5552161"/>
          </a:xfrm>
          <a:prstGeom prst="rect">
            <a:avLst/>
          </a:prstGeom>
        </p:spPr>
        <p:txBody>
          <a:bodyPr vert="horz" wrap="square" lIns="0" tIns="12065" rIns="0" bIns="0" rtlCol="0">
            <a:spAutoFit/>
          </a:bodyPr>
          <a:lstStyle/>
          <a:p>
            <a:pPr marL="12700" algn="ctr">
              <a:lnSpc>
                <a:spcPct val="100000"/>
              </a:lnSpc>
              <a:spcBef>
                <a:spcPts val="95"/>
              </a:spcBef>
            </a:pPr>
            <a:r>
              <a:rPr lang="en-US" spc="-5" dirty="0" err="1" smtClean="0">
                <a:latin typeface="Times" panose="02020603050405020304" pitchFamily="18" charset="0"/>
                <a:cs typeface="Times" panose="02020603050405020304" pitchFamily="18" charset="0"/>
              </a:rPr>
              <a:t>Phần</a:t>
            </a:r>
            <a:r>
              <a:rPr lang="en-US" spc="-5" dirty="0" smtClean="0">
                <a:latin typeface="Times" panose="02020603050405020304" pitchFamily="18" charset="0"/>
                <a:cs typeface="Times" panose="02020603050405020304" pitchFamily="18" charset="0"/>
              </a:rPr>
              <a:t> 1</a:t>
            </a:r>
            <a:br>
              <a:rPr lang="en-US" spc="-5" dirty="0" smtClean="0">
                <a:latin typeface="Times" panose="02020603050405020304" pitchFamily="18" charset="0"/>
                <a:cs typeface="Times" panose="02020603050405020304" pitchFamily="18" charset="0"/>
              </a:rPr>
            </a:br>
            <a:r>
              <a:rPr lang="en-US" spc="-5" dirty="0" smtClean="0">
                <a:latin typeface="Times" panose="02020603050405020304" pitchFamily="18" charset="0"/>
                <a:cs typeface="Times" panose="02020603050405020304" pitchFamily="18" charset="0"/>
              </a:rPr>
              <a:t/>
            </a:r>
            <a:br>
              <a:rPr lang="en-US" spc="-5" dirty="0" smtClean="0">
                <a:latin typeface="Times" panose="02020603050405020304" pitchFamily="18" charset="0"/>
                <a:cs typeface="Times" panose="02020603050405020304" pitchFamily="18" charset="0"/>
              </a:rPr>
            </a:br>
            <a:r>
              <a:rPr lang="vi-VN" spc="-5" dirty="0">
                <a:latin typeface="Times" panose="02020603050405020304" pitchFamily="18" charset="0"/>
                <a:cs typeface="Times" panose="02020603050405020304" pitchFamily="18" charset="0"/>
              </a:rPr>
              <a:t>KỶ LUẬT, KỶ CƯƠNG HÀNH CHÍNH VÀ TRÁCH NHIỆM TRONG THI HÀNH CÔNG </a:t>
            </a:r>
            <a:r>
              <a:rPr lang="vi-VN" spc="-5" dirty="0" smtClean="0">
                <a:latin typeface="Times" panose="02020603050405020304" pitchFamily="18" charset="0"/>
                <a:cs typeface="Times" panose="02020603050405020304" pitchFamily="18" charset="0"/>
              </a:rPr>
              <a:t>VỤ</a:t>
            </a:r>
            <a:r>
              <a:rPr lang="en-US" spc="-5" dirty="0" smtClean="0">
                <a:latin typeface="Times" panose="02020603050405020304" pitchFamily="18" charset="0"/>
                <a:cs typeface="Times" panose="02020603050405020304" pitchFamily="18" charset="0"/>
              </a:rPr>
              <a:t/>
            </a:r>
            <a:br>
              <a:rPr lang="en-US" spc="-5" dirty="0" smtClean="0">
                <a:latin typeface="Times" panose="02020603050405020304" pitchFamily="18" charset="0"/>
                <a:cs typeface="Times" panose="02020603050405020304" pitchFamily="18" charset="0"/>
              </a:rPr>
            </a:br>
            <a:r>
              <a:rPr lang="en-US" spc="-5" dirty="0">
                <a:latin typeface="Times" panose="02020603050405020304" pitchFamily="18" charset="0"/>
                <a:cs typeface="Times" panose="02020603050405020304" pitchFamily="18" charset="0"/>
              </a:rPr>
              <a:t/>
            </a:r>
            <a:br>
              <a:rPr lang="en-US" spc="-5" dirty="0">
                <a:latin typeface="Times" panose="02020603050405020304" pitchFamily="18" charset="0"/>
                <a:cs typeface="Times" panose="02020603050405020304" pitchFamily="18" charset="0"/>
              </a:rPr>
            </a:br>
            <a:r>
              <a:rPr lang="vi-VN" spc="-5" dirty="0">
                <a:latin typeface="Times" panose="02020603050405020304" pitchFamily="18" charset="0"/>
                <a:cs typeface="Times" panose="02020603050405020304" pitchFamily="18" charset="0"/>
              </a:rPr>
              <a:t/>
            </a:r>
            <a:br>
              <a:rPr lang="vi-VN" spc="-5" dirty="0">
                <a:latin typeface="Times" panose="02020603050405020304" pitchFamily="18" charset="0"/>
                <a:cs typeface="Times" panose="02020603050405020304" pitchFamily="18" charset="0"/>
              </a:rPr>
            </a:br>
            <a:endParaRPr lang="en-US" spc="-5" dirty="0">
              <a:latin typeface="Times" panose="02020603050405020304" pitchFamily="18" charset="0"/>
              <a:cs typeface="Times" panose="02020603050405020304" pitchFamily="18" charset="0"/>
            </a:endParaRPr>
          </a:p>
        </p:txBody>
      </p:sp>
      <p:sp>
        <p:nvSpPr>
          <p:cNvPr id="9" name="object 9"/>
          <p:cNvSpPr/>
          <p:nvPr/>
        </p:nvSpPr>
        <p:spPr>
          <a:xfrm>
            <a:off x="2288" y="0"/>
            <a:ext cx="4562856" cy="6857999"/>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82607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82362"/>
            <a:ext cx="10515600" cy="1325563"/>
          </a:xfrm>
        </p:spPr>
        <p:txBody>
          <a:bodyPr>
            <a:normAutofit fontScale="90000"/>
          </a:bodyPr>
          <a:lstStyle/>
          <a:p>
            <a:pPr algn="ctr"/>
            <a:r>
              <a:rPr lang="en-US" spc="-5" dirty="0" err="1">
                <a:latin typeface="Times" panose="02020603050405020304" pitchFamily="18" charset="0"/>
                <a:cs typeface="Times" panose="02020603050405020304" pitchFamily="18" charset="0"/>
              </a:rPr>
              <a:t>Phần</a:t>
            </a:r>
            <a:r>
              <a:rPr lang="en-US" spc="-5" dirty="0">
                <a:latin typeface="Times" panose="02020603050405020304" pitchFamily="18" charset="0"/>
                <a:cs typeface="Times" panose="02020603050405020304" pitchFamily="18" charset="0"/>
              </a:rPr>
              <a:t> </a:t>
            </a:r>
            <a:r>
              <a:rPr lang="en-US" spc="-5" dirty="0" smtClean="0">
                <a:latin typeface="Times" panose="02020603050405020304" pitchFamily="18" charset="0"/>
                <a:cs typeface="Times" panose="02020603050405020304" pitchFamily="18" charset="0"/>
              </a:rPr>
              <a:t>1</a:t>
            </a:r>
            <a:r>
              <a:rPr lang="en-US" spc="-5" dirty="0">
                <a:latin typeface="Times" panose="02020603050405020304" pitchFamily="18" charset="0"/>
                <a:cs typeface="Times" panose="02020603050405020304" pitchFamily="18" charset="0"/>
              </a:rPr>
              <a:t/>
            </a:r>
            <a:br>
              <a:rPr lang="en-US" spc="-5" dirty="0">
                <a:latin typeface="Times" panose="02020603050405020304" pitchFamily="18" charset="0"/>
                <a:cs typeface="Times" panose="02020603050405020304" pitchFamily="18" charset="0"/>
              </a:rPr>
            </a:br>
            <a:r>
              <a:rPr lang="vi-VN" spc="-5" dirty="0">
                <a:latin typeface="Times" panose="02020603050405020304" pitchFamily="18" charset="0"/>
                <a:cs typeface="Times" panose="02020603050405020304" pitchFamily="18" charset="0"/>
              </a:rPr>
              <a:t>KỶ LUẬT, KỶ CƯƠNG HÀNH CHÍNH VÀ TRÁCH NHIỆM TRONG THI HÀNH CÔNG </a:t>
            </a:r>
            <a:r>
              <a:rPr lang="vi-VN" spc="-5" dirty="0" smtClean="0">
                <a:latin typeface="Times" panose="02020603050405020304" pitchFamily="18" charset="0"/>
                <a:cs typeface="Times" panose="02020603050405020304" pitchFamily="18" charset="0"/>
              </a:rPr>
              <a:t>VỤ</a:t>
            </a:r>
            <a:endParaRPr lang="en-US" dirty="0"/>
          </a:p>
        </p:txBody>
      </p:sp>
      <p:sp>
        <p:nvSpPr>
          <p:cNvPr id="9" name="Content Placeholder 8"/>
          <p:cNvSpPr>
            <a:spLocks noGrp="1"/>
          </p:cNvSpPr>
          <p:nvPr>
            <p:ph idx="1"/>
          </p:nvPr>
        </p:nvSpPr>
        <p:spPr>
          <a:xfrm>
            <a:off x="838200" y="3602181"/>
            <a:ext cx="10515600" cy="2574781"/>
          </a:xfrm>
        </p:spPr>
        <p:txBody>
          <a:bodyPr>
            <a:normAutofit fontScale="92500" lnSpcReduction="20000"/>
          </a:bodyPr>
          <a:lstStyle/>
          <a:p>
            <a:pPr marL="514350" indent="-514350">
              <a:buFont typeface="+mj-lt"/>
              <a:buAutoNum type="arabicPeriod"/>
            </a:pPr>
            <a:r>
              <a:rPr lang="en-US" spc="-5" dirty="0" err="1" smtClean="0">
                <a:latin typeface="Times" panose="02020603050405020304" pitchFamily="18" charset="0"/>
                <a:cs typeface="Times" panose="02020603050405020304" pitchFamily="18" charset="0"/>
              </a:rPr>
              <a:t>Khái</a:t>
            </a:r>
            <a:r>
              <a:rPr lang="en-US" spc="-5" dirty="0" smtClean="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quát</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về</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kỷ</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luật</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kỉ</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cương</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hành</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chính</a:t>
            </a:r>
            <a:r>
              <a:rPr lang="en-US" spc="-5" dirty="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và</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trách</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nhiệm</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công</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vụ</a:t>
            </a:r>
            <a:endParaRPr lang="en-US" spc="-5" dirty="0" smtClean="0">
              <a:latin typeface="Times" panose="02020603050405020304" pitchFamily="18" charset="0"/>
              <a:cs typeface="Times" panose="02020603050405020304" pitchFamily="18" charset="0"/>
            </a:endParaRPr>
          </a:p>
          <a:p>
            <a:pPr marL="514350" indent="-514350">
              <a:buFont typeface="+mj-lt"/>
              <a:buAutoNum type="arabicPeriod"/>
            </a:pPr>
            <a:r>
              <a:rPr lang="en-US" spc="-5" dirty="0" err="1" smtClean="0">
                <a:latin typeface="Times" panose="02020603050405020304" pitchFamily="18" charset="0"/>
                <a:cs typeface="Times" panose="02020603050405020304" pitchFamily="18" charset="0"/>
              </a:rPr>
              <a:t>Nhận</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diện</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biểu</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hiện</a:t>
            </a:r>
            <a:r>
              <a:rPr lang="en-US" spc="-5" dirty="0" smtClean="0">
                <a:latin typeface="Times" panose="02020603050405020304" pitchFamily="18" charset="0"/>
                <a:cs typeface="Times" panose="02020603050405020304" pitchFamily="18" charset="0"/>
              </a:rPr>
              <a:t> vi </a:t>
            </a:r>
            <a:r>
              <a:rPr lang="en-US" spc="-5" dirty="0" err="1" smtClean="0">
                <a:latin typeface="Times" panose="02020603050405020304" pitchFamily="18" charset="0"/>
                <a:cs typeface="Times" panose="02020603050405020304" pitchFamily="18" charset="0"/>
              </a:rPr>
              <a:t>phạm</a:t>
            </a:r>
            <a:r>
              <a:rPr lang="en-US" spc="-5" dirty="0" smtClean="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kỷ</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luật</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kỉ</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cương</a:t>
            </a:r>
            <a:r>
              <a:rPr lang="en-US" spc="-5" dirty="0">
                <a:latin typeface="Times" panose="02020603050405020304" pitchFamily="18" charset="0"/>
                <a:cs typeface="Times" panose="02020603050405020304" pitchFamily="18" charset="0"/>
              </a:rPr>
              <a:t> </a:t>
            </a:r>
            <a:r>
              <a:rPr lang="en-US" spc="-5" dirty="0" err="1">
                <a:latin typeface="Times" panose="02020603050405020304" pitchFamily="18" charset="0"/>
                <a:cs typeface="Times" panose="02020603050405020304" pitchFamily="18" charset="0"/>
              </a:rPr>
              <a:t>hành</a:t>
            </a:r>
            <a:r>
              <a:rPr lang="en-US" spc="-5" dirty="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chính</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đùn</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đẩy</a:t>
            </a:r>
            <a:r>
              <a:rPr lang="en-US" spc="-5" dirty="0" smtClean="0">
                <a:latin typeface="Times" panose="02020603050405020304" pitchFamily="18" charset="0"/>
                <a:cs typeface="Times" panose="02020603050405020304" pitchFamily="18" charset="0"/>
              </a:rPr>
              <a:t>, né </a:t>
            </a:r>
            <a:r>
              <a:rPr lang="en-US" spc="-5" dirty="0" err="1" smtClean="0">
                <a:latin typeface="Times" panose="02020603050405020304" pitchFamily="18" charset="0"/>
                <a:cs typeface="Times" panose="02020603050405020304" pitchFamily="18" charset="0"/>
              </a:rPr>
              <a:t>tránh</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trách</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nhiệm</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trong</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thực</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thi</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công</a:t>
            </a:r>
            <a:r>
              <a:rPr lang="en-US" spc="-5" dirty="0" smtClean="0">
                <a:latin typeface="Times" panose="02020603050405020304" pitchFamily="18" charset="0"/>
                <a:cs typeface="Times" panose="02020603050405020304" pitchFamily="18" charset="0"/>
              </a:rPr>
              <a:t> </a:t>
            </a:r>
            <a:r>
              <a:rPr lang="en-US" spc="-5" dirty="0" err="1" smtClean="0">
                <a:latin typeface="Times" panose="02020603050405020304" pitchFamily="18" charset="0"/>
                <a:cs typeface="Times" panose="02020603050405020304" pitchFamily="18" charset="0"/>
              </a:rPr>
              <a:t>vụ</a:t>
            </a:r>
            <a:r>
              <a:rPr lang="en-US" spc="-5" dirty="0" smtClean="0">
                <a:latin typeface="Times" panose="02020603050405020304" pitchFamily="18" charset="0"/>
                <a:cs typeface="Times" panose="02020603050405020304" pitchFamily="18" charset="0"/>
              </a:rPr>
              <a:t> </a:t>
            </a:r>
            <a:r>
              <a:rPr lang="en-US" spc="-5" dirty="0">
                <a:latin typeface="Times" panose="02020603050405020304" pitchFamily="18" charset="0"/>
                <a:cs typeface="Times" panose="02020603050405020304" pitchFamily="18" charset="0"/>
              </a:rPr>
              <a:t/>
            </a:r>
            <a:br>
              <a:rPr lang="en-US" spc="-5" dirty="0">
                <a:latin typeface="Times" panose="02020603050405020304" pitchFamily="18" charset="0"/>
                <a:cs typeface="Times" panose="02020603050405020304" pitchFamily="18" charset="0"/>
              </a:rPr>
            </a:br>
            <a:r>
              <a:rPr lang="en-US" spc="-5" dirty="0">
                <a:latin typeface="Times" panose="02020603050405020304" pitchFamily="18" charset="0"/>
                <a:cs typeface="Times" panose="02020603050405020304" pitchFamily="18" charset="0"/>
              </a:rPr>
              <a:t/>
            </a:r>
            <a:br>
              <a:rPr lang="en-US" spc="-5" dirty="0">
                <a:latin typeface="Times" panose="02020603050405020304" pitchFamily="18" charset="0"/>
                <a:cs typeface="Times" panose="02020603050405020304" pitchFamily="18" charset="0"/>
              </a:rPr>
            </a:br>
            <a:endParaRPr lang="en-US" dirty="0"/>
          </a:p>
        </p:txBody>
      </p:sp>
      <p:sp>
        <p:nvSpPr>
          <p:cNvPr id="5" name="Date Placeholder 4"/>
          <p:cNvSpPr>
            <a:spLocks noGrp="1"/>
          </p:cNvSpPr>
          <p:nvPr>
            <p:ph type="dt" sz="half" idx="10"/>
          </p:nvPr>
        </p:nvSpPr>
        <p:spPr/>
        <p:txBody>
          <a:bodyPr/>
          <a:lstStyle/>
          <a:p>
            <a:fld id="{BF4C2684-FC99-457A-9482-8B993512214C}"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245368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panose="02020603050405020304" pitchFamily="18" charset="0"/>
                <a:cs typeface="Times" panose="02020603050405020304" pitchFamily="18" charset="0"/>
              </a:rPr>
              <a:t>KỶ LUẬT LÀ GÌ?</a:t>
            </a:r>
            <a:endParaRPr lang="en-US" dirty="0">
              <a:latin typeface="Times" panose="02020603050405020304" pitchFamily="18" charset="0"/>
              <a:cs typeface="Times" panose="02020603050405020304" pitchFamily="18" charset="0"/>
            </a:endParaRPr>
          </a:p>
        </p:txBody>
      </p:sp>
      <p:sp>
        <p:nvSpPr>
          <p:cNvPr id="3" name="Content Placeholder 2"/>
          <p:cNvSpPr>
            <a:spLocks noGrp="1"/>
          </p:cNvSpPr>
          <p:nvPr>
            <p:ph sz="half" idx="1"/>
          </p:nvPr>
        </p:nvSpPr>
        <p:spPr/>
        <p:txBody>
          <a:bodyPr/>
          <a:lstStyle/>
          <a:p>
            <a:r>
              <a:rPr lang="en-US" dirty="0" err="1" smtClean="0">
                <a:latin typeface="Times" panose="02020603050405020304" pitchFamily="18" charset="0"/>
                <a:cs typeface="Times" panose="02020603050405020304" pitchFamily="18" charset="0"/>
              </a:rPr>
              <a:t>Phép</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tắc</a:t>
            </a:r>
            <a:r>
              <a:rPr lang="en-US" dirty="0" smtClean="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đặt</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ra</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để</a:t>
            </a:r>
            <a:r>
              <a:rPr lang="en-US" dirty="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ngăn</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ngừa</a:t>
            </a:r>
            <a:r>
              <a:rPr lang="en-US" dirty="0" smtClean="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sự</a:t>
            </a:r>
            <a:r>
              <a:rPr lang="en-US" dirty="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phóng</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túng</a:t>
            </a:r>
            <a:endParaRPr lang="en-US" dirty="0" smtClean="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Toàn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thể</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những</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điều</a:t>
            </a:r>
            <a:r>
              <a:rPr lang="en-US" dirty="0">
                <a:latin typeface="Times" panose="02020603050405020304" pitchFamily="18" charset="0"/>
                <a:cs typeface="Times" panose="02020603050405020304" pitchFamily="18" charset="0"/>
              </a:rPr>
              <a:t> qui </a:t>
            </a:r>
            <a:r>
              <a:rPr lang="en-US" dirty="0" err="1">
                <a:latin typeface="Times" panose="02020603050405020304" pitchFamily="18" charset="0"/>
                <a:cs typeface="Times" panose="02020603050405020304" pitchFamily="18" charset="0"/>
              </a:rPr>
              <a:t>định</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cần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phải</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theo</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để</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giữ</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gìn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trật</a:t>
            </a:r>
            <a:r>
              <a:rPr lang="en-US" dirty="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tự</a:t>
            </a:r>
            <a:endParaRPr lang="en-US" dirty="0">
              <a:latin typeface="Times" panose="02020603050405020304" pitchFamily="18" charset="0"/>
              <a:cs typeface="Times" panose="02020603050405020304" pitchFamily="18" charset="0"/>
            </a:endParaRPr>
          </a:p>
        </p:txBody>
      </p:sp>
      <p:pic>
        <p:nvPicPr>
          <p:cNvPr id="8" name="Content Placeholder 7"/>
          <p:cNvPicPr>
            <a:picLocks noGrp="1" noChangeAspect="1"/>
          </p:cNvPicPr>
          <p:nvPr>
            <p:ph sz="half" idx="2"/>
          </p:nvPr>
        </p:nvPicPr>
        <p:blipFill>
          <a:blip r:embed="rId2"/>
          <a:stretch>
            <a:fillRect/>
          </a:stretch>
        </p:blipFill>
        <p:spPr>
          <a:xfrm>
            <a:off x="6862864" y="2298715"/>
            <a:ext cx="5181600" cy="3074416"/>
          </a:xfrm>
          <a:prstGeom prst="rect">
            <a:avLst/>
          </a:prstGeom>
        </p:spPr>
      </p:pic>
      <p:sp>
        <p:nvSpPr>
          <p:cNvPr id="5" name="Date Placeholder 4"/>
          <p:cNvSpPr>
            <a:spLocks noGrp="1"/>
          </p:cNvSpPr>
          <p:nvPr>
            <p:ph type="dt" sz="half" idx="10"/>
          </p:nvPr>
        </p:nvSpPr>
        <p:spPr/>
        <p:txBody>
          <a:bodyPr/>
          <a:lstStyle/>
          <a:p>
            <a:fld id="{BF4C2684-FC99-457A-9482-8B993512214C}" type="datetime4">
              <a:rPr lang="en-US" smtClean="0">
                <a:solidFill>
                  <a:prstClr val="black">
                    <a:tint val="75000"/>
                  </a:prstClr>
                </a:solidFill>
              </a:rPr>
              <a:pPr/>
              <a:t>11 November,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DEADAD-31CD-445A-9E88-1C7054F73214}"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34581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a:t>. </a:t>
            </a:r>
            <a:r>
              <a:rPr lang="vi-VN" b="1" dirty="0"/>
              <a:t>KỶ </a:t>
            </a:r>
            <a:r>
              <a:rPr lang="vi-VN" b="1" dirty="0" smtClean="0"/>
              <a:t>CƯƠNG</a:t>
            </a:r>
            <a:r>
              <a:rPr lang="en-US" b="1" dirty="0" smtClean="0"/>
              <a:t> </a:t>
            </a:r>
            <a:r>
              <a:rPr lang="en-US" b="1" dirty="0" smtClean="0">
                <a:latin typeface="Times" panose="02020603050405020304" pitchFamily="18" charset="0"/>
                <a:cs typeface="Times" panose="02020603050405020304" pitchFamily="18" charset="0"/>
              </a:rPr>
              <a:t>LÀ GÌ?</a:t>
            </a:r>
            <a:endParaRPr lang="en-US" b="1" dirty="0">
              <a:latin typeface="Times" panose="02020603050405020304" pitchFamily="18" charset="0"/>
              <a:cs typeface="Times"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609600" y="1843881"/>
            <a:ext cx="5384800" cy="4038600"/>
          </a:xfrm>
          <a:prstGeom prst="rect">
            <a:avLst/>
          </a:prstGeom>
        </p:spPr>
      </p:pic>
      <p:sp>
        <p:nvSpPr>
          <p:cNvPr id="9" name="Content Placeholder 8"/>
          <p:cNvSpPr>
            <a:spLocks noGrp="1"/>
          </p:cNvSpPr>
          <p:nvPr>
            <p:ph sz="half" idx="2"/>
          </p:nvPr>
        </p:nvSpPr>
        <p:spPr>
          <a:xfrm>
            <a:off x="6172199" y="1825625"/>
            <a:ext cx="5403715" cy="4351338"/>
          </a:xfrm>
        </p:spPr>
        <p:txBody>
          <a:bodyPr/>
          <a:lstStyle/>
          <a:p>
            <a:r>
              <a:rPr lang="vi-VN" dirty="0">
                <a:latin typeface="Times" panose="02020603050405020304" pitchFamily="18" charset="0"/>
                <a:cs typeface="Times" panose="02020603050405020304" pitchFamily="18" charset="0"/>
              </a:rPr>
              <a:t>Dây to trong lưới gọi là CƯƠNG.</a:t>
            </a:r>
          </a:p>
          <a:p>
            <a:r>
              <a:rPr lang="vi-VN" dirty="0">
                <a:latin typeface="Times" panose="02020603050405020304" pitchFamily="18" charset="0"/>
                <a:cs typeface="Times" panose="02020603050405020304" pitchFamily="18" charset="0"/>
              </a:rPr>
              <a:t>Dây nhỏ gọi là KỶ.</a:t>
            </a:r>
          </a:p>
          <a:p>
            <a:r>
              <a:rPr lang="en-US" dirty="0" err="1" smtClean="0">
                <a:latin typeface="Times" panose="02020603050405020304" pitchFamily="18" charset="0"/>
                <a:cs typeface="Times" panose="02020603050405020304" pitchFamily="18" charset="0"/>
              </a:rPr>
              <a:t>Kỷ</a:t>
            </a:r>
            <a:r>
              <a:rPr lang="en-US" dirty="0" smtClean="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cương</a:t>
            </a:r>
            <a:r>
              <a:rPr lang="en-US" dirty="0" smtClean="0">
                <a:latin typeface="Times" panose="02020603050405020304" pitchFamily="18" charset="0"/>
                <a:cs typeface="Times" panose="02020603050405020304" pitchFamily="18" charset="0"/>
              </a:rPr>
              <a:t> l</a:t>
            </a:r>
            <a:r>
              <a:rPr lang="vi-VN" dirty="0" smtClean="0">
                <a:latin typeface="Times" panose="02020603050405020304" pitchFamily="18" charset="0"/>
                <a:cs typeface="Times" panose="02020603050405020304" pitchFamily="18" charset="0"/>
              </a:rPr>
              <a:t>à </a:t>
            </a:r>
            <a:r>
              <a:rPr lang="vi-VN" dirty="0">
                <a:latin typeface="Times" panose="02020603050405020304" pitchFamily="18" charset="0"/>
                <a:cs typeface="Times" panose="02020603050405020304" pitchFamily="18" charset="0"/>
              </a:rPr>
              <a:t>chỉ các bộ phận của một chiếc </a:t>
            </a:r>
            <a:r>
              <a:rPr lang="vi-VN" dirty="0" smtClean="0">
                <a:latin typeface="Times" panose="02020603050405020304" pitchFamily="18" charset="0"/>
                <a:cs typeface="Times" panose="02020603050405020304" pitchFamily="18" charset="0"/>
              </a:rPr>
              <a:t>lưới</a:t>
            </a:r>
            <a:endParaRPr lang="en-US" dirty="0" smtClean="0">
              <a:latin typeface="Times" panose="02020603050405020304" pitchFamily="18" charset="0"/>
              <a:cs typeface="Times" panose="02020603050405020304" pitchFamily="18" charset="0"/>
            </a:endParaRPr>
          </a:p>
          <a:p>
            <a:r>
              <a:rPr lang="en-US" dirty="0" err="1">
                <a:latin typeface="Times" panose="02020603050405020304" pitchFamily="18" charset="0"/>
                <a:cs typeface="Times" panose="02020603050405020304" pitchFamily="18" charset="0"/>
              </a:rPr>
              <a:t>Kỷ</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cương</a:t>
            </a:r>
            <a:r>
              <a:rPr lang="en-US" dirty="0">
                <a:latin typeface="Times" panose="02020603050405020304" pitchFamily="18" charset="0"/>
                <a:cs typeface="Times" panose="02020603050405020304" pitchFamily="18" charset="0"/>
              </a:rPr>
              <a:t> l</a:t>
            </a:r>
            <a:r>
              <a:rPr lang="vi-VN" dirty="0">
                <a:latin typeface="Times" panose="02020603050405020304" pitchFamily="18" charset="0"/>
                <a:cs typeface="Times" panose="02020603050405020304" pitchFamily="18" charset="0"/>
              </a:rPr>
              <a:t>à </a:t>
            </a:r>
            <a:r>
              <a:rPr lang="en-US" dirty="0" smtClean="0">
                <a:latin typeface="Times" panose="02020603050405020304" pitchFamily="18" charset="0"/>
                <a:cs typeface="Times" panose="02020603050405020304" pitchFamily="18" charset="0"/>
              </a:rPr>
              <a:t>l</a:t>
            </a:r>
            <a:r>
              <a:rPr lang="vi-VN" dirty="0" smtClean="0">
                <a:latin typeface="Times" panose="02020603050405020304" pitchFamily="18" charset="0"/>
                <a:cs typeface="Times" panose="02020603050405020304" pitchFamily="18" charset="0"/>
              </a:rPr>
              <a:t>uật </a:t>
            </a:r>
            <a:r>
              <a:rPr lang="vi-VN" dirty="0">
                <a:latin typeface="Times" panose="02020603050405020304" pitchFamily="18" charset="0"/>
                <a:cs typeface="Times" panose="02020603050405020304" pitchFamily="18" charset="0"/>
              </a:rPr>
              <a:t>lệ, phép nước từ các đời trước để </a:t>
            </a:r>
            <a:r>
              <a:rPr lang="vi-VN" dirty="0" smtClean="0">
                <a:latin typeface="Times" panose="02020603050405020304" pitchFamily="18" charset="0"/>
                <a:cs typeface="Times" panose="02020603050405020304" pitchFamily="18" charset="0"/>
              </a:rPr>
              <a:t>lại</a:t>
            </a:r>
            <a:r>
              <a:rPr lang="en-US" dirty="0" smtClean="0">
                <a:latin typeface="Times" panose="02020603050405020304" pitchFamily="18" charset="0"/>
                <a:cs typeface="Times" panose="02020603050405020304" pitchFamily="18" charset="0"/>
              </a:rPr>
              <a:t>. </a:t>
            </a:r>
            <a:r>
              <a:rPr lang="vi-VN" dirty="0">
                <a:latin typeface="Times" panose="02020603050405020304" pitchFamily="18" charset="0"/>
                <a:cs typeface="Times" panose="02020603050405020304" pitchFamily="18" charset="0"/>
              </a:rPr>
              <a:t>KỶ CƯƠNG để chỉ gồm các luật lệ trong xã hội; thời nào kỷ cương ấy.</a:t>
            </a:r>
            <a:endParaRPr lang="en-US" dirty="0">
              <a:latin typeface="Times" panose="02020603050405020304" pitchFamily="18" charset="0"/>
              <a:cs typeface="Times" panose="02020603050405020304" pitchFamily="18" charset="0"/>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804205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panose="02020603050405020304" pitchFamily="18" charset="0"/>
                <a:cs typeface="Times" panose="02020603050405020304" pitchFamily="18" charset="0"/>
              </a:rPr>
              <a:t>KỶ LUẬT, KỶ CƯƠNG LÀ GÌ?</a:t>
            </a:r>
            <a:endParaRPr lang="en-US" b="1" dirty="0">
              <a:latin typeface="Times" panose="02020603050405020304" pitchFamily="18" charset="0"/>
              <a:cs typeface="Times" panose="02020603050405020304" pitchFamily="18" charset="0"/>
            </a:endParaRPr>
          </a:p>
        </p:txBody>
      </p:sp>
      <p:sp>
        <p:nvSpPr>
          <p:cNvPr id="3" name="Content Placeholder 2"/>
          <p:cNvSpPr>
            <a:spLocks noGrp="1"/>
          </p:cNvSpPr>
          <p:nvPr>
            <p:ph sz="half" idx="1"/>
          </p:nvPr>
        </p:nvSpPr>
        <p:spPr/>
        <p:txBody>
          <a:bodyPr>
            <a:normAutofit/>
          </a:bodyPr>
          <a:lstStyle/>
          <a:p>
            <a:r>
              <a:rPr lang="vi-VN" dirty="0" smtClean="0">
                <a:latin typeface="+mj-lt"/>
              </a:rPr>
              <a:t> </a:t>
            </a:r>
            <a:r>
              <a:rPr lang="vi-VN" dirty="0">
                <a:latin typeface="+mj-lt"/>
              </a:rPr>
              <a:t>“Kỷ cương” theo nghĩa thông thường là “những phép tắc làm nên trật tự của một xã hội (nói tổng quát</a:t>
            </a:r>
            <a:r>
              <a:rPr lang="vi-VN" dirty="0" smtClean="0">
                <a:latin typeface="+mj-lt"/>
              </a:rPr>
              <a:t>)”</a:t>
            </a:r>
            <a:r>
              <a:rPr lang="en-US" dirty="0" smtClean="0">
                <a:latin typeface="+mj-lt"/>
              </a:rPr>
              <a:t>.</a:t>
            </a:r>
            <a:r>
              <a:rPr lang="vi-VN" dirty="0" smtClean="0">
                <a:latin typeface="+mj-lt"/>
              </a:rPr>
              <a:t> </a:t>
            </a:r>
            <a:endParaRPr lang="en-US" dirty="0">
              <a:latin typeface="+mj-lt"/>
            </a:endParaRPr>
          </a:p>
          <a:p>
            <a:pPr marL="0" indent="0">
              <a:buNone/>
            </a:pPr>
            <a:r>
              <a:rPr lang="vi-VN" sz="1600" dirty="0" smtClean="0">
                <a:latin typeface="+mj-lt"/>
              </a:rPr>
              <a:t>[</a:t>
            </a:r>
            <a:r>
              <a:rPr lang="vi-VN" sz="1600" dirty="0">
                <a:latin typeface="+mj-lt"/>
              </a:rPr>
              <a:t>Xem: Hoàng Phê (chủ biên), Từ điển tiếng Việt (Hà Nội: NXB Đà Nẵng và Trung tâm từ điển học, 2004) tr. 519].</a:t>
            </a:r>
            <a:endParaRPr lang="en-US" sz="1600" dirty="0">
              <a:latin typeface="+mj-lt"/>
            </a:endParaRPr>
          </a:p>
        </p:txBody>
      </p:sp>
      <p:sp>
        <p:nvSpPr>
          <p:cNvPr id="7" name="Content Placeholder 6"/>
          <p:cNvSpPr>
            <a:spLocks noGrp="1"/>
          </p:cNvSpPr>
          <p:nvPr>
            <p:ph sz="half" idx="2"/>
          </p:nvPr>
        </p:nvSpPr>
        <p:spPr/>
        <p:txBody>
          <a:bodyPr>
            <a:normAutofit/>
          </a:bodyPr>
          <a:lstStyle/>
          <a:p>
            <a:r>
              <a:rPr lang="vi-VN" dirty="0">
                <a:latin typeface="+mj-lt"/>
              </a:rPr>
              <a:t>Kỷ luật” theo nghĩa thông thường là “tổng thể những điều quy định có tính bắt buộc đối với hoạt động của các thành viên trong một tổ chức, để bảo đảm tính chặt chẽ của tổ chức” hoặc “hình thức phạt đối với người vi phạm kỷ luật” </a:t>
            </a:r>
            <a:endParaRPr lang="en-US" dirty="0" smtClean="0">
              <a:latin typeface="+mj-lt"/>
            </a:endParaRPr>
          </a:p>
          <a:p>
            <a:pPr marL="0" indent="0">
              <a:buNone/>
            </a:pPr>
            <a:r>
              <a:rPr lang="vi-VN" sz="1600" dirty="0">
                <a:latin typeface="+mj-lt"/>
              </a:rPr>
              <a:t>[Xem: Hoàng Phê (chủ biên), Từ điển tiếng Việt (Hà Nội: NXB Đà Nẵng và Trung tâm từ điển học, 2004) tr. 519].</a:t>
            </a:r>
            <a:endParaRPr lang="en-US" sz="1600" dirty="0">
              <a:latin typeface="+mj-lt"/>
            </a:endParaRPr>
          </a:p>
        </p:txBody>
      </p:sp>
      <p:sp>
        <p:nvSpPr>
          <p:cNvPr id="4" name="Date Placeholder 3"/>
          <p:cNvSpPr>
            <a:spLocks noGrp="1"/>
          </p:cNvSpPr>
          <p:nvPr>
            <p:ph type="dt" sz="half" idx="10"/>
          </p:nvPr>
        </p:nvSpPr>
        <p:spPr/>
        <p:txBody>
          <a:bodyPr/>
          <a:lstStyle/>
          <a:p>
            <a:fld id="{593C264B-38F1-4C91-A19F-EDF13EAA289F}" type="datetime4">
              <a:rPr lang="en-US" smtClean="0">
                <a:solidFill>
                  <a:prstClr val="black">
                    <a:tint val="75000"/>
                  </a:prstClr>
                </a:solidFill>
              </a:rPr>
              <a:pPr/>
              <a:t>11 November,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TS. PhungThiPhongLan- HVHCQG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DEADAD-31CD-445A-9E88-1C7054F73214}"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185927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ontents Slide Master">
  <a:themeElements>
    <a:clrScheme name="ALLPPT-ABSTRACT">
      <a:dk1>
        <a:sysClr val="windowText" lastClr="000000"/>
      </a:dk1>
      <a:lt1>
        <a:sysClr val="window" lastClr="FFFFFF"/>
      </a:lt1>
      <a:dk2>
        <a:srgbClr val="44546A"/>
      </a:dk2>
      <a:lt2>
        <a:srgbClr val="E7E6E6"/>
      </a:lt2>
      <a:accent1>
        <a:srgbClr val="79D155"/>
      </a:accent1>
      <a:accent2>
        <a:srgbClr val="A5A5A5"/>
      </a:accent2>
      <a:accent3>
        <a:srgbClr val="595959"/>
      </a:accent3>
      <a:accent4>
        <a:srgbClr val="568AD3"/>
      </a:accent4>
      <a:accent5>
        <a:srgbClr val="A5A5A5"/>
      </a:accent5>
      <a:accent6>
        <a:srgbClr val="595959"/>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ontents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s Slide Master">
  <a:themeElements>
    <a:clrScheme name="ALLPPT-ABSTRACT">
      <a:dk1>
        <a:sysClr val="windowText" lastClr="000000"/>
      </a:dk1>
      <a:lt1>
        <a:sysClr val="window" lastClr="FFFFFF"/>
      </a:lt1>
      <a:dk2>
        <a:srgbClr val="44546A"/>
      </a:dk2>
      <a:lt2>
        <a:srgbClr val="E7E6E6"/>
      </a:lt2>
      <a:accent1>
        <a:srgbClr val="79D155"/>
      </a:accent1>
      <a:accent2>
        <a:srgbClr val="A5A5A5"/>
      </a:accent2>
      <a:accent3>
        <a:srgbClr val="595959"/>
      </a:accent3>
      <a:accent4>
        <a:srgbClr val="568AD3"/>
      </a:accent4>
      <a:accent5>
        <a:srgbClr val="A5A5A5"/>
      </a:accent5>
      <a:accent6>
        <a:srgbClr val="595959"/>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2950</Words>
  <Application>Microsoft Office PowerPoint</Application>
  <PresentationFormat>Widescreen</PresentationFormat>
  <Paragraphs>193</Paragraphs>
  <Slides>41</Slides>
  <Notes>0</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41</vt:i4>
      </vt:variant>
    </vt:vector>
  </HeadingPairs>
  <TitlesOfParts>
    <vt:vector size="62" baseType="lpstr">
      <vt:lpstr>Arial Unicode MS</vt:lpstr>
      <vt:lpstr>Arial</vt:lpstr>
      <vt:lpstr>Calibri</vt:lpstr>
      <vt:lpstr>Calibri Light</vt:lpstr>
      <vt:lpstr>Carlito</vt:lpstr>
      <vt:lpstr>Times</vt:lpstr>
      <vt:lpstr>Times New Roman</vt:lpstr>
      <vt:lpstr>Wingdings 2</vt:lpstr>
      <vt:lpstr>2_Office Theme</vt:lpstr>
      <vt:lpstr>Contents Slide Master</vt:lpstr>
      <vt:lpstr>8_Office Theme</vt:lpstr>
      <vt:lpstr>14_Office Theme</vt:lpstr>
      <vt:lpstr>15_Office Theme</vt:lpstr>
      <vt:lpstr>16_Office Theme</vt:lpstr>
      <vt:lpstr>2_Contents Slide Master</vt:lpstr>
      <vt:lpstr>18_Office Theme</vt:lpstr>
      <vt:lpstr>3_Contents Slide Master</vt:lpstr>
      <vt:lpstr>32_Office Theme</vt:lpstr>
      <vt:lpstr>23_Office Theme</vt:lpstr>
      <vt:lpstr>1_Contents Slide Master</vt:lpstr>
      <vt:lpstr>3_Office Theme</vt:lpstr>
      <vt:lpstr>Chuyên đề  TĂNG CƯỜNG KỶ LUẬT, KỶ CƯƠNG HÀNH CHÍNH, KHẮC PHỤC TÌNH TRẠNG ĐÙN ĐẨY, NÉ TRÁNH TRÁCH NHIỆM TRONG THỰC THI CÔNG VỤ, NHIỆM VỤ CỦA ĐỘI NGŨ CÁN BỘ, CÔNG CHỨC, VIÊN CHỨC TRONG GIAI ĐOẠN HIỆN NAY</vt:lpstr>
      <vt:lpstr>MỤC TIÊU</vt:lpstr>
      <vt:lpstr>YÊU CẦU</vt:lpstr>
      <vt:lpstr>KẾT CẤU</vt:lpstr>
      <vt:lpstr>Phần 1  KỶ LUẬT, KỶ CƯƠNG HÀNH CHÍNH VÀ TRÁCH NHIỆM TRONG THI HÀNH CÔNG VỤ   </vt:lpstr>
      <vt:lpstr>Phần 1 KỶ LUẬT, KỶ CƯƠNG HÀNH CHÍNH VÀ TRÁCH NHIỆM TRONG THI HÀNH CÔNG VỤ</vt:lpstr>
      <vt:lpstr>KỶ LUẬT LÀ GÌ?</vt:lpstr>
      <vt:lpstr>. KỶ CƯƠNG LÀ GÌ?</vt:lpstr>
      <vt:lpstr>KỶ LUẬT, KỶ CƯƠNG LÀ GÌ?</vt:lpstr>
      <vt:lpstr>KỶ LUẬT, KỶ CƯƠNG LÀ GÌ?</vt:lpstr>
      <vt:lpstr>PowerPoint Presentation</vt:lpstr>
      <vt:lpstr>Trách nhiệm là gì?</vt:lpstr>
      <vt:lpstr>Trách nhiệm công vụ</vt:lpstr>
      <vt:lpstr>Biểu hiện của việc vi phạm kỷ cương, kỷ luật hành chính </vt:lpstr>
      <vt:lpstr>Trao đổi Tìm hiểu tình huống</vt:lpstr>
      <vt:lpstr>Biểu hiện của việc vi phạm kỷ cương, kỷ luật hành chính </vt:lpstr>
      <vt:lpstr>Biểu hiện của việc vi phạm kỷ cương, kỷ luật hành chính </vt:lpstr>
      <vt:lpstr>PowerPoint Presentation</vt:lpstr>
      <vt:lpstr>PowerPoint Presentation</vt:lpstr>
      <vt:lpstr>Biểu hiện về né tránh, đùn đẩy, thiếu trách nhiệm trong thực thi nhiệm vụ</vt:lpstr>
      <vt:lpstr>PowerPoint Presentation</vt:lpstr>
      <vt:lpstr>PowerPoint Presentation</vt:lpstr>
      <vt:lpstr>Biểu hiện về né tránh, đùn đẩy, thiếu trách nhiệm trong thực thi nhiệm vụ</vt:lpstr>
      <vt:lpstr>PowerPoint Presentation</vt:lpstr>
      <vt:lpstr>THẢO LUẬN</vt:lpstr>
      <vt:lpstr>PowerPoint Presentation</vt:lpstr>
      <vt:lpstr>PowerPoint Presentation</vt:lpstr>
      <vt:lpstr>Phần 2.  MỘT SỐ GIẢI PHÁP TĂNG CƯỜNG KỶ LUẬT, KỶ CƯƠNG HÀNH CHÍNH, KHẮC PHỤC TÌNH TRẠNG ĐÙN ĐẨY, NÉ TRÁNH TRÁCH NHIỆM TRONG THỰC THI CÔNG VỤ CỦA ĐỘI NGŨ CBCCVC </vt:lpstr>
      <vt:lpstr>PowerPoint Presentation</vt:lpstr>
      <vt:lpstr>THẢO LUẬN</vt:lpstr>
      <vt:lpstr>PowerPoint Presentation</vt:lpstr>
      <vt:lpstr>PowerPoint Presentation</vt:lpstr>
      <vt:lpstr>PowerPoint Presentation</vt:lpstr>
      <vt:lpstr>PowerPoint Presentation</vt:lpstr>
      <vt:lpstr>MỘT SỐ GIẢI PHÁP</vt:lpstr>
      <vt:lpstr>MỘT SỐ GIẢI PHÁP</vt:lpstr>
      <vt:lpstr>PowerPoint Presentation</vt:lpstr>
      <vt:lpstr>PowerPoint Presentation</vt:lpstr>
      <vt:lpstr>Những vấn đề đặt ra đối với CBCCVC</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Tư tưởng HỒ CHÍ MINH về đạo đức công vụ</dc:title>
  <dc:creator>APC</dc:creator>
  <cp:lastModifiedBy>APC</cp:lastModifiedBy>
  <cp:revision>144</cp:revision>
  <dcterms:created xsi:type="dcterms:W3CDTF">2022-08-01T14:15:23Z</dcterms:created>
  <dcterms:modified xsi:type="dcterms:W3CDTF">2024-11-11T03:16:49Z</dcterms:modified>
</cp:coreProperties>
</file>