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308" r:id="rId27"/>
    <p:sldId id="282" r:id="rId28"/>
    <p:sldId id="283" r:id="rId29"/>
    <p:sldId id="284" r:id="rId30"/>
    <p:sldId id="303" r:id="rId31"/>
    <p:sldId id="286" r:id="rId32"/>
    <p:sldId id="287" r:id="rId33"/>
    <p:sldId id="288" r:id="rId34"/>
    <p:sldId id="289" r:id="rId35"/>
    <p:sldId id="304" r:id="rId36"/>
    <p:sldId id="291" r:id="rId37"/>
    <p:sldId id="292" r:id="rId38"/>
    <p:sldId id="293" r:id="rId39"/>
    <p:sldId id="305" r:id="rId40"/>
    <p:sldId id="295" r:id="rId41"/>
    <p:sldId id="296" r:id="rId42"/>
    <p:sldId id="297" r:id="rId43"/>
    <p:sldId id="306" r:id="rId44"/>
    <p:sldId id="299" r:id="rId45"/>
    <p:sldId id="300" r:id="rId46"/>
    <p:sldId id="301" r:id="rId47"/>
    <p:sldId id="307" r:id="rId48"/>
  </p:sldIdLst>
  <p:sldSz cx="18288000" cy="10287000"/>
  <p:notesSz cx="6858000" cy="9144000"/>
  <p:embeddedFontLst>
    <p:embeddedFont>
      <p:font typeface="Arimo" panose="020B0604020202020204" pitchFamily="34" charset="0"/>
      <p:regular r:id="rId49"/>
    </p:embeddedFont>
    <p:embeddedFont>
      <p:font typeface="Arimo Bold" panose="020B0704020202020204" pitchFamily="34" charset="0"/>
      <p:regular r:id="rId50"/>
      <p:bold r:id="rId51"/>
    </p:embeddedFont>
    <p:embeddedFont>
      <p:font typeface="Calibri" panose="020F0502020204030204" pitchFamily="34" charset="0"/>
      <p:regular r:id="rId52"/>
      <p:bold r:id="rId53"/>
      <p:italic r:id="rId54"/>
      <p:boldItalic r:id="rId55"/>
    </p:embeddedFont>
    <p:embeddedFont>
      <p:font typeface="Clear Sans Regular Bold" panose="020B0603030202020304" pitchFamily="34" charset="0"/>
      <p:regular r:id="rId56"/>
    </p:embeddedFont>
    <p:embeddedFont>
      <p:font typeface="Inter" panose="020B0502030000000004" pitchFamily="34" charset="0"/>
      <p:regular r:id="rId57"/>
    </p:embeddedFont>
    <p:embeddedFont>
      <p:font typeface="Inter Bold" panose="020B0802030000000004" pitchFamily="34" charset="0"/>
      <p:regular r:id="rId58"/>
      <p:bold r:id="rId59"/>
    </p:embeddedFont>
    <p:embeddedFont>
      <p:font typeface="Montserrat" pitchFamily="2" charset="77"/>
      <p:regular r:id="rId60"/>
      <p:italic r:id="rId61"/>
    </p:embeddedFont>
    <p:embeddedFont>
      <p:font typeface="Montserrat Bold" pitchFamily="2" charset="77"/>
      <p:regular r:id="rId62"/>
    </p:embeddedFont>
    <p:embeddedFont>
      <p:font typeface="Muli Bold Bold" pitchFamily="2" charset="77"/>
      <p:regular r:id="rId63"/>
      <p:bold r:id="rId64"/>
    </p:embeddedFont>
    <p:embeddedFont>
      <p:font typeface="Roboto Bold" panose="02000000000000000000" pitchFamily="2" charset="0"/>
      <p:regular r:id="rId65"/>
      <p:bold r:id="rId6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7" autoAdjust="0"/>
    <p:restoredTop sz="93095" autoAdjust="0"/>
  </p:normalViewPr>
  <p:slideViewPr>
    <p:cSldViewPr>
      <p:cViewPr varScale="1">
        <p:scale>
          <a:sx n="40" d="100"/>
          <a:sy n="40" d="100"/>
        </p:scale>
        <p:origin x="440" y="20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15.fntdata"/><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5.fntdata"/><Relationship Id="rId58" Type="http://schemas.openxmlformats.org/officeDocument/2006/relationships/font" Target="fonts/font10.fntdata"/><Relationship Id="rId66" Type="http://schemas.openxmlformats.org/officeDocument/2006/relationships/font" Target="fonts/font18.fntdata"/><Relationship Id="rId5" Type="http://schemas.openxmlformats.org/officeDocument/2006/relationships/slide" Target="slides/slide4.xml"/><Relationship Id="rId61" Type="http://schemas.openxmlformats.org/officeDocument/2006/relationships/font" Target="fonts/font13.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8.fntdata"/><Relationship Id="rId64" Type="http://schemas.openxmlformats.org/officeDocument/2006/relationships/font" Target="fonts/font16.fntdata"/><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3.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11.fntdata"/><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6.fntdata"/><Relationship Id="rId62" Type="http://schemas.openxmlformats.org/officeDocument/2006/relationships/font" Target="fonts/font14.fntdata"/><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fntdata"/><Relationship Id="rId57" Type="http://schemas.openxmlformats.org/officeDocument/2006/relationships/font" Target="fonts/font9.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4.fntdata"/><Relationship Id="rId60" Type="http://schemas.openxmlformats.org/officeDocument/2006/relationships/font" Target="fonts/font12.fntdata"/><Relationship Id="rId65" Type="http://schemas.openxmlformats.org/officeDocument/2006/relationships/font" Target="fonts/font17.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font" Target="fonts/font2.fntdata"/><Relationship Id="rId55" Type="http://schemas.openxmlformats.org/officeDocument/2006/relationships/font" Target="fonts/font7.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5/24/22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5/24/22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5/24/22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5/24/22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5/24/22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5/24/22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5/24/22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5/24/22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5/24/22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5/24/22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5/24/22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5/24/22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2.svg"/><Relationship Id="rId7" Type="http://schemas.openxmlformats.org/officeDocument/2006/relationships/image" Target="../media/image8.sv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2.svg"/><Relationship Id="rId7" Type="http://schemas.openxmlformats.org/officeDocument/2006/relationships/image" Target="../media/image8.sv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2.svg"/><Relationship Id="rId7" Type="http://schemas.openxmlformats.org/officeDocument/2006/relationships/image" Target="../media/image8.sv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s>
</file>

<file path=ppt/slides/_rels/slide34.xml.rels><?xml version="1.0" encoding="UTF-8" standalone="yes"?>
<Relationships xmlns="http://schemas.openxmlformats.org/package/2006/relationships"><Relationship Id="rId3" Type="http://schemas.openxmlformats.org/officeDocument/2006/relationships/image" Target="../media/image12.svg"/><Relationship Id="rId7" Type="http://schemas.openxmlformats.org/officeDocument/2006/relationships/image" Target="../media/image8.sv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s/_rels/slide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12.svg"/><Relationship Id="rId7" Type="http://schemas.openxmlformats.org/officeDocument/2006/relationships/image" Target="../media/image8.sv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12.svg"/><Relationship Id="rId7" Type="http://schemas.openxmlformats.org/officeDocument/2006/relationships/image" Target="../media/image8.sv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s>
</file>

<file path=ppt/slides/_rels/slide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s/_rels/slide4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12.svg"/><Relationship Id="rId7" Type="http://schemas.openxmlformats.org/officeDocument/2006/relationships/image" Target="../media/image8.sv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s>
</file>

<file path=ppt/slides/_rels/slide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5DB4D2"/>
        </a:solidFill>
        <a:effectLst/>
      </p:bgPr>
    </p:bg>
    <p:spTree>
      <p:nvGrpSpPr>
        <p:cNvPr id="1" name=""/>
        <p:cNvGrpSpPr/>
        <p:nvPr/>
      </p:nvGrpSpPr>
      <p:grpSpPr>
        <a:xfrm>
          <a:off x="0" y="0"/>
          <a:ext cx="0" cy="0"/>
          <a:chOff x="0" y="0"/>
          <a:chExt cx="0" cy="0"/>
        </a:xfrm>
      </p:grpSpPr>
      <p:grpSp>
        <p:nvGrpSpPr>
          <p:cNvPr id="2" name="Group 2"/>
          <p:cNvGrpSpPr/>
          <p:nvPr/>
        </p:nvGrpSpPr>
        <p:grpSpPr>
          <a:xfrm>
            <a:off x="290258" y="329173"/>
            <a:ext cx="17707484" cy="9628654"/>
            <a:chOff x="0" y="0"/>
            <a:chExt cx="5989939" cy="3257100"/>
          </a:xfrm>
        </p:grpSpPr>
        <p:sp>
          <p:nvSpPr>
            <p:cNvPr id="3" name="Freeform 3"/>
            <p:cNvSpPr/>
            <p:nvPr/>
          </p:nvSpPr>
          <p:spPr>
            <a:xfrm>
              <a:off x="0" y="0"/>
              <a:ext cx="5989939" cy="3257100"/>
            </a:xfrm>
            <a:custGeom>
              <a:avLst/>
              <a:gdLst/>
              <a:ahLst/>
              <a:cxnLst/>
              <a:rect l="l" t="t" r="r" b="b"/>
              <a:pathLst>
                <a:path w="5989939" h="3257100">
                  <a:moveTo>
                    <a:pt x="5865479" y="3257100"/>
                  </a:moveTo>
                  <a:lnTo>
                    <a:pt x="124460" y="3257100"/>
                  </a:lnTo>
                  <a:cubicBezTo>
                    <a:pt x="55880" y="3257100"/>
                    <a:pt x="0" y="3201220"/>
                    <a:pt x="0" y="3132640"/>
                  </a:cubicBezTo>
                  <a:lnTo>
                    <a:pt x="0" y="124460"/>
                  </a:lnTo>
                  <a:cubicBezTo>
                    <a:pt x="0" y="55880"/>
                    <a:pt x="55880" y="0"/>
                    <a:pt x="124460" y="0"/>
                  </a:cubicBezTo>
                  <a:lnTo>
                    <a:pt x="5865479" y="0"/>
                  </a:lnTo>
                  <a:cubicBezTo>
                    <a:pt x="5934059" y="0"/>
                    <a:pt x="5989939" y="55880"/>
                    <a:pt x="5989939" y="124460"/>
                  </a:cubicBezTo>
                  <a:lnTo>
                    <a:pt x="5989939" y="3132640"/>
                  </a:lnTo>
                  <a:cubicBezTo>
                    <a:pt x="5989939" y="3201220"/>
                    <a:pt x="5934059" y="3257100"/>
                    <a:pt x="5865479" y="3257100"/>
                  </a:cubicBezTo>
                  <a:close/>
                </a:path>
              </a:pathLst>
            </a:custGeom>
            <a:solidFill>
              <a:srgbClr val="FFFFFF"/>
            </a:solidFill>
          </p:spPr>
        </p:sp>
      </p:grpSp>
      <p:pic>
        <p:nvPicPr>
          <p:cNvPr id="4" name="Picture 4"/>
          <p:cNvPicPr>
            <a:picLocks noChangeAspect="1"/>
          </p:cNvPicPr>
          <p:nvPr/>
        </p:nvPicPr>
        <p:blipFill>
          <a:blip r:embed="rId2"/>
          <a:srcRect l="15989" r="13182"/>
          <a:stretch>
            <a:fillRect/>
          </a:stretch>
        </p:blipFill>
        <p:spPr>
          <a:xfrm>
            <a:off x="7173084" y="1394572"/>
            <a:ext cx="3941832" cy="2751752"/>
          </a:xfrm>
          <a:prstGeom prst="rect">
            <a:avLst/>
          </a:prstGeom>
        </p:spPr>
      </p:pic>
      <p:pic>
        <p:nvPicPr>
          <p:cNvPr id="5" name="Picture 5"/>
          <p:cNvPicPr>
            <a:picLocks noChangeAspect="1"/>
          </p:cNvPicPr>
          <p:nvPr/>
        </p:nvPicPr>
        <p:blipFill>
          <a:blip r:embed="rId3"/>
          <a:srcRect/>
          <a:stretch>
            <a:fillRect/>
          </a:stretch>
        </p:blipFill>
        <p:spPr>
          <a:xfrm>
            <a:off x="12966179" y="1235822"/>
            <a:ext cx="3483496" cy="3483496"/>
          </a:xfrm>
          <a:prstGeom prst="rect">
            <a:avLst/>
          </a:prstGeom>
        </p:spPr>
      </p:pic>
      <p:pic>
        <p:nvPicPr>
          <p:cNvPr id="6" name="Picture 6"/>
          <p:cNvPicPr>
            <a:picLocks noChangeAspect="1"/>
          </p:cNvPicPr>
          <p:nvPr/>
        </p:nvPicPr>
        <p:blipFill>
          <a:blip r:embed="rId4"/>
          <a:srcRect/>
          <a:stretch>
            <a:fillRect/>
          </a:stretch>
        </p:blipFill>
        <p:spPr>
          <a:xfrm>
            <a:off x="1838325" y="1235822"/>
            <a:ext cx="2477477" cy="3276374"/>
          </a:xfrm>
          <a:prstGeom prst="rect">
            <a:avLst/>
          </a:prstGeom>
        </p:spPr>
      </p:pic>
      <p:sp>
        <p:nvSpPr>
          <p:cNvPr id="7" name="TextBox 7"/>
          <p:cNvSpPr txBox="1"/>
          <p:nvPr/>
        </p:nvSpPr>
        <p:spPr>
          <a:xfrm>
            <a:off x="1838325" y="6649819"/>
            <a:ext cx="14611350" cy="2956579"/>
          </a:xfrm>
          <a:prstGeom prst="rect">
            <a:avLst/>
          </a:prstGeom>
        </p:spPr>
        <p:txBody>
          <a:bodyPr lIns="0" tIns="0" rIns="0" bIns="0" rtlCol="0" anchor="t">
            <a:spAutoFit/>
          </a:bodyPr>
          <a:lstStyle/>
          <a:p>
            <a:pPr algn="ctr">
              <a:lnSpc>
                <a:spcPts val="7911"/>
              </a:lnSpc>
            </a:pPr>
            <a:r>
              <a:rPr lang="en-US" sz="5382" spc="-107" dirty="0">
                <a:solidFill>
                  <a:srgbClr val="191919"/>
                </a:solidFill>
                <a:latin typeface="Montserrat Bold"/>
              </a:rPr>
              <a:t>KỸ NĂNG TRUYỀN THÔNG VỀ GIẢM THIỂU TẢO HÔN, HÔN NHÂN CẬN HUYẾT</a:t>
            </a:r>
          </a:p>
          <a:p>
            <a:pPr algn="r">
              <a:lnSpc>
                <a:spcPts val="7911"/>
              </a:lnSpc>
            </a:pPr>
            <a:r>
              <a:rPr lang="en-US" sz="5382" spc="-107" dirty="0" err="1">
                <a:solidFill>
                  <a:srgbClr val="191919"/>
                </a:solidFill>
                <a:latin typeface="Montserrat Bold"/>
              </a:rPr>
              <a:t>Vũ</a:t>
            </a:r>
            <a:r>
              <a:rPr lang="en-US" sz="5382" spc="-107" dirty="0">
                <a:solidFill>
                  <a:srgbClr val="191919"/>
                </a:solidFill>
                <a:latin typeface="Montserrat Bold"/>
              </a:rPr>
              <a:t> </a:t>
            </a:r>
            <a:r>
              <a:rPr lang="en-US" sz="5382" spc="-107">
                <a:solidFill>
                  <a:srgbClr val="191919"/>
                </a:solidFill>
                <a:latin typeface="Montserrat Bold"/>
              </a:rPr>
              <a:t>Hoài</a:t>
            </a:r>
            <a:r>
              <a:rPr lang="en-US" sz="5382" spc="-107" dirty="0">
                <a:solidFill>
                  <a:srgbClr val="191919"/>
                </a:solidFill>
                <a:latin typeface="Montserrat Bold"/>
              </a:rPr>
              <a:t> </a:t>
            </a:r>
            <a:r>
              <a:rPr lang="en-US" sz="5382" spc="-107" dirty="0" err="1">
                <a:solidFill>
                  <a:srgbClr val="191919"/>
                </a:solidFill>
                <a:latin typeface="Montserrat Bold"/>
              </a:rPr>
              <a:t>Phương</a:t>
            </a:r>
            <a:endParaRPr lang="en-US" sz="5382" spc="-107" dirty="0">
              <a:solidFill>
                <a:srgbClr val="191919"/>
              </a:solidFill>
              <a:latin typeface="Montserrat Bold"/>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21481" t="5147" r="25099" b="49731"/>
          <a:stretch>
            <a:fillRect/>
          </a:stretch>
        </p:blipFill>
        <p:spPr>
          <a:xfrm>
            <a:off x="0" y="0"/>
            <a:ext cx="18288000" cy="10287000"/>
          </a:xfrm>
          <a:prstGeom prst="rect">
            <a:avLst/>
          </a:prstGeom>
        </p:spPr>
      </p:pic>
      <p:sp>
        <p:nvSpPr>
          <p:cNvPr id="3" name="TextBox 3"/>
          <p:cNvSpPr txBox="1"/>
          <p:nvPr/>
        </p:nvSpPr>
        <p:spPr>
          <a:xfrm>
            <a:off x="1028700" y="945515"/>
            <a:ext cx="10854642" cy="571627"/>
          </a:xfrm>
          <a:prstGeom prst="rect">
            <a:avLst/>
          </a:prstGeom>
        </p:spPr>
        <p:txBody>
          <a:bodyPr lIns="0" tIns="0" rIns="0" bIns="0" rtlCol="0" anchor="t">
            <a:spAutoFit/>
          </a:bodyPr>
          <a:lstStyle/>
          <a:p>
            <a:pPr algn="ctr">
              <a:lnSpc>
                <a:spcPts val="4717"/>
              </a:lnSpc>
            </a:pPr>
            <a:r>
              <a:rPr lang="en-US" sz="3369">
                <a:solidFill>
                  <a:srgbClr val="000000"/>
                </a:solidFill>
                <a:latin typeface="Montserrat"/>
              </a:rPr>
              <a:t> - Yêu cầu thực hiện truyền thông, PBGDPL:</a:t>
            </a:r>
          </a:p>
        </p:txBody>
      </p:sp>
      <p:sp>
        <p:nvSpPr>
          <p:cNvPr id="4" name="TextBox 4"/>
          <p:cNvSpPr txBox="1"/>
          <p:nvPr/>
        </p:nvSpPr>
        <p:spPr>
          <a:xfrm>
            <a:off x="1028700" y="1814957"/>
            <a:ext cx="16230600" cy="1162177"/>
          </a:xfrm>
          <a:prstGeom prst="rect">
            <a:avLst/>
          </a:prstGeom>
        </p:spPr>
        <p:txBody>
          <a:bodyPr lIns="0" tIns="0" rIns="0" bIns="0" rtlCol="0" anchor="t">
            <a:spAutoFit/>
          </a:bodyPr>
          <a:lstStyle/>
          <a:p>
            <a:pPr algn="l">
              <a:lnSpc>
                <a:spcPts val="4717"/>
              </a:lnSpc>
            </a:pPr>
            <a:r>
              <a:rPr lang="en-US" sz="3369">
                <a:solidFill>
                  <a:srgbClr val="000000"/>
                </a:solidFill>
                <a:latin typeface="Montserrat"/>
              </a:rPr>
              <a:t>(i) Đảm bảo cho đối tượng được truyền thông, PBGDPL tiếp thu, lĩnh hội dễ dàng, dễ hiểu, dễ nhớ.</a:t>
            </a:r>
          </a:p>
        </p:txBody>
      </p:sp>
      <p:sp>
        <p:nvSpPr>
          <p:cNvPr id="5" name="TextBox 5"/>
          <p:cNvSpPr txBox="1"/>
          <p:nvPr/>
        </p:nvSpPr>
        <p:spPr>
          <a:xfrm>
            <a:off x="1028700" y="3265424"/>
            <a:ext cx="16230600" cy="1162177"/>
          </a:xfrm>
          <a:prstGeom prst="rect">
            <a:avLst/>
          </a:prstGeom>
        </p:spPr>
        <p:txBody>
          <a:bodyPr lIns="0" tIns="0" rIns="0" bIns="0" rtlCol="0" anchor="t">
            <a:spAutoFit/>
          </a:bodyPr>
          <a:lstStyle/>
          <a:p>
            <a:pPr algn="l">
              <a:lnSpc>
                <a:spcPts val="4717"/>
              </a:lnSpc>
            </a:pPr>
            <a:r>
              <a:rPr lang="en-US" sz="3369">
                <a:solidFill>
                  <a:srgbClr val="000000"/>
                </a:solidFill>
                <a:latin typeface="Montserrat"/>
              </a:rPr>
              <a:t>(ii) Phù hợp với nhận thức, trình độ, nhu cầu của đối tượng được truyền thông, PBGDPL.</a:t>
            </a:r>
          </a:p>
        </p:txBody>
      </p:sp>
      <p:sp>
        <p:nvSpPr>
          <p:cNvPr id="6" name="TextBox 6"/>
          <p:cNvSpPr txBox="1"/>
          <p:nvPr/>
        </p:nvSpPr>
        <p:spPr>
          <a:xfrm>
            <a:off x="1028700" y="4715891"/>
            <a:ext cx="16230600" cy="1162177"/>
          </a:xfrm>
          <a:prstGeom prst="rect">
            <a:avLst/>
          </a:prstGeom>
        </p:spPr>
        <p:txBody>
          <a:bodyPr lIns="0" tIns="0" rIns="0" bIns="0" rtlCol="0" anchor="t">
            <a:spAutoFit/>
          </a:bodyPr>
          <a:lstStyle/>
          <a:p>
            <a:pPr algn="l">
              <a:lnSpc>
                <a:spcPts val="4717"/>
              </a:lnSpc>
            </a:pPr>
            <a:r>
              <a:rPr lang="en-US" sz="3369">
                <a:solidFill>
                  <a:srgbClr val="000000"/>
                </a:solidFill>
                <a:latin typeface="Montserrat"/>
              </a:rPr>
              <a:t>(iii) Tập trung vào các quy định, vấn đề, tình huống có liên quan trực tiếp đến đối tượng được truyền thông, PBGDPL.</a:t>
            </a:r>
          </a:p>
        </p:txBody>
      </p:sp>
      <p:sp>
        <p:nvSpPr>
          <p:cNvPr id="7" name="TextBox 7"/>
          <p:cNvSpPr txBox="1"/>
          <p:nvPr/>
        </p:nvSpPr>
        <p:spPr>
          <a:xfrm>
            <a:off x="1028700" y="6331140"/>
            <a:ext cx="16230600" cy="1162177"/>
          </a:xfrm>
          <a:prstGeom prst="rect">
            <a:avLst/>
          </a:prstGeom>
        </p:spPr>
        <p:txBody>
          <a:bodyPr lIns="0" tIns="0" rIns="0" bIns="0" rtlCol="0" anchor="t">
            <a:spAutoFit/>
          </a:bodyPr>
          <a:lstStyle/>
          <a:p>
            <a:pPr algn="l">
              <a:lnSpc>
                <a:spcPts val="4717"/>
              </a:lnSpc>
            </a:pPr>
            <a:r>
              <a:rPr lang="en-US" sz="3369">
                <a:solidFill>
                  <a:srgbClr val="000000"/>
                </a:solidFill>
                <a:latin typeface="Montserrat"/>
              </a:rPr>
              <a:t>(iv) Tìm hiểu về các phong tục, tập quán, phong tục, văn hóa của địa phương, đặc thù của đối tượng.</a:t>
            </a:r>
          </a:p>
        </p:txBody>
      </p:sp>
      <p:sp>
        <p:nvSpPr>
          <p:cNvPr id="8" name="TextBox 8"/>
          <p:cNvSpPr txBox="1"/>
          <p:nvPr/>
        </p:nvSpPr>
        <p:spPr>
          <a:xfrm>
            <a:off x="1028700" y="7946948"/>
            <a:ext cx="16230600" cy="1162177"/>
          </a:xfrm>
          <a:prstGeom prst="rect">
            <a:avLst/>
          </a:prstGeom>
        </p:spPr>
        <p:txBody>
          <a:bodyPr lIns="0" tIns="0" rIns="0" bIns="0" rtlCol="0" anchor="t">
            <a:spAutoFit/>
          </a:bodyPr>
          <a:lstStyle/>
          <a:p>
            <a:pPr algn="l">
              <a:lnSpc>
                <a:spcPts val="4717"/>
              </a:lnSpc>
            </a:pPr>
            <a:r>
              <a:rPr lang="en-US" sz="3369">
                <a:solidFill>
                  <a:srgbClr val="000000"/>
                </a:solidFill>
                <a:latin typeface="Montserrat"/>
              </a:rPr>
              <a:t>(v)  Phù hợp với thời gian, thời lượng tổ chức hoạt động truyền thông, PBGDPL.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17509" r="21710" b="48661"/>
          <a:stretch>
            <a:fillRect/>
          </a:stretch>
        </p:blipFill>
        <p:spPr>
          <a:xfrm>
            <a:off x="0" y="0"/>
            <a:ext cx="18288000" cy="10287000"/>
          </a:xfrm>
          <a:prstGeom prst="rect">
            <a:avLst/>
          </a:prstGeom>
        </p:spPr>
      </p:pic>
      <p:pic>
        <p:nvPicPr>
          <p:cNvPr id="3" name="Picture 3"/>
          <p:cNvPicPr>
            <a:picLocks noChangeAspect="1"/>
          </p:cNvPicPr>
          <p:nvPr/>
        </p:nvPicPr>
        <p:blipFill>
          <a:blip r:embed="rId3"/>
          <a:srcRect/>
          <a:stretch>
            <a:fillRect/>
          </a:stretch>
        </p:blipFill>
        <p:spPr>
          <a:xfrm>
            <a:off x="4137580" y="1983197"/>
            <a:ext cx="10012840" cy="6320605"/>
          </a:xfrm>
          <a:prstGeom prst="rect">
            <a:avLst/>
          </a:prstGeom>
        </p:spPr>
      </p:pic>
      <p:pic>
        <p:nvPicPr>
          <p:cNvPr id="4" name="Picture 4"/>
          <p:cNvPicPr>
            <a:picLocks noChangeAspect="1"/>
          </p:cNvPicPr>
          <p:nvPr/>
        </p:nvPicPr>
        <p:blipFill>
          <a:blip r:embed="rId4"/>
          <a:srcRect/>
          <a:stretch>
            <a:fillRect/>
          </a:stretch>
        </p:blipFill>
        <p:spPr>
          <a:xfrm>
            <a:off x="6653670" y="1028700"/>
            <a:ext cx="4980660" cy="2135458"/>
          </a:xfrm>
          <a:prstGeom prst="rect">
            <a:avLst/>
          </a:prstGeom>
        </p:spPr>
      </p:pic>
      <p:sp>
        <p:nvSpPr>
          <p:cNvPr id="5" name="TextBox 5"/>
          <p:cNvSpPr txBox="1"/>
          <p:nvPr/>
        </p:nvSpPr>
        <p:spPr>
          <a:xfrm>
            <a:off x="7188665" y="1719436"/>
            <a:ext cx="3910670" cy="706361"/>
          </a:xfrm>
          <a:prstGeom prst="rect">
            <a:avLst/>
          </a:prstGeom>
        </p:spPr>
        <p:txBody>
          <a:bodyPr lIns="0" tIns="0" rIns="0" bIns="0" rtlCol="0" anchor="t">
            <a:spAutoFit/>
          </a:bodyPr>
          <a:lstStyle/>
          <a:p>
            <a:pPr marL="0" lvl="0" indent="0" algn="ctr">
              <a:lnSpc>
                <a:spcPts val="5695"/>
              </a:lnSpc>
            </a:pPr>
            <a:r>
              <a:rPr lang="en-US" sz="4380">
                <a:solidFill>
                  <a:srgbClr val="004AAD"/>
                </a:solidFill>
                <a:latin typeface="Roboto Bold"/>
              </a:rPr>
              <a:t>2.2</a:t>
            </a:r>
          </a:p>
        </p:txBody>
      </p:sp>
      <p:sp>
        <p:nvSpPr>
          <p:cNvPr id="6" name="TextBox 6"/>
          <p:cNvSpPr txBox="1"/>
          <p:nvPr/>
        </p:nvSpPr>
        <p:spPr>
          <a:xfrm>
            <a:off x="4192011" y="3343201"/>
            <a:ext cx="9903978" cy="3750862"/>
          </a:xfrm>
          <a:prstGeom prst="rect">
            <a:avLst/>
          </a:prstGeom>
        </p:spPr>
        <p:txBody>
          <a:bodyPr lIns="0" tIns="0" rIns="0" bIns="0" rtlCol="0" anchor="t">
            <a:spAutoFit/>
          </a:bodyPr>
          <a:lstStyle/>
          <a:p>
            <a:pPr algn="ctr">
              <a:lnSpc>
                <a:spcPts val="9953"/>
              </a:lnSpc>
            </a:pPr>
            <a:r>
              <a:rPr lang="en-US" sz="7656">
                <a:solidFill>
                  <a:srgbClr val="004AAD"/>
                </a:solidFill>
                <a:latin typeface="Roboto Bold"/>
              </a:rPr>
              <a:t>Xác định đối tượng được truyền thông, PBGDPL</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21481" t="5147" r="25099" b="49731"/>
          <a:stretch>
            <a:fillRect/>
          </a:stretch>
        </p:blipFill>
        <p:spPr>
          <a:xfrm>
            <a:off x="0" y="0"/>
            <a:ext cx="18288000" cy="10287000"/>
          </a:xfrm>
          <a:prstGeom prst="rect">
            <a:avLst/>
          </a:prstGeom>
        </p:spPr>
      </p:pic>
      <p:sp>
        <p:nvSpPr>
          <p:cNvPr id="3" name="TextBox 3"/>
          <p:cNvSpPr txBox="1"/>
          <p:nvPr/>
        </p:nvSpPr>
        <p:spPr>
          <a:xfrm>
            <a:off x="1028700" y="565827"/>
            <a:ext cx="16230600" cy="1635344"/>
          </a:xfrm>
          <a:prstGeom prst="rect">
            <a:avLst/>
          </a:prstGeom>
        </p:spPr>
        <p:txBody>
          <a:bodyPr lIns="0" tIns="0" rIns="0" bIns="0" rtlCol="0" anchor="t">
            <a:spAutoFit/>
          </a:bodyPr>
          <a:lstStyle/>
          <a:p>
            <a:pPr algn="just">
              <a:lnSpc>
                <a:spcPts val="4362"/>
              </a:lnSpc>
            </a:pPr>
            <a:r>
              <a:rPr lang="en-US" sz="3116" dirty="0">
                <a:solidFill>
                  <a:srgbClr val="000000"/>
                </a:solidFill>
                <a:latin typeface="Montserrat"/>
              </a:rPr>
              <a:t>- </a:t>
            </a:r>
            <a:r>
              <a:rPr lang="en-US" sz="3116" dirty="0" err="1">
                <a:solidFill>
                  <a:srgbClr val="000000"/>
                </a:solidFill>
                <a:latin typeface="Montserrat"/>
              </a:rPr>
              <a:t>Mục</a:t>
            </a:r>
            <a:r>
              <a:rPr lang="en-US" sz="3116" dirty="0">
                <a:solidFill>
                  <a:srgbClr val="000000"/>
                </a:solidFill>
                <a:latin typeface="Montserrat"/>
              </a:rPr>
              <a:t> </a:t>
            </a:r>
            <a:r>
              <a:rPr lang="en-US" sz="3116" dirty="0" err="1">
                <a:solidFill>
                  <a:srgbClr val="000000"/>
                </a:solidFill>
                <a:latin typeface="Montserrat"/>
              </a:rPr>
              <a:t>tiêu</a:t>
            </a:r>
            <a:r>
              <a:rPr lang="en-US" sz="3116" dirty="0">
                <a:solidFill>
                  <a:srgbClr val="000000"/>
                </a:solidFill>
                <a:latin typeface="Montserrat"/>
              </a:rPr>
              <a:t> </a:t>
            </a:r>
            <a:r>
              <a:rPr lang="en-US" sz="3116" dirty="0" err="1">
                <a:solidFill>
                  <a:srgbClr val="000000"/>
                </a:solidFill>
                <a:latin typeface="Montserrat"/>
              </a:rPr>
              <a:t>thực</a:t>
            </a:r>
            <a:r>
              <a:rPr lang="en-US" sz="3116" dirty="0">
                <a:solidFill>
                  <a:srgbClr val="000000"/>
                </a:solidFill>
                <a:latin typeface="Montserrat"/>
              </a:rPr>
              <a:t> </a:t>
            </a:r>
            <a:r>
              <a:rPr lang="en-US" sz="3116" dirty="0" err="1">
                <a:solidFill>
                  <a:srgbClr val="000000"/>
                </a:solidFill>
                <a:latin typeface="Montserrat"/>
              </a:rPr>
              <a:t>hiện</a:t>
            </a:r>
            <a:r>
              <a:rPr lang="en-US" sz="3116" dirty="0">
                <a:solidFill>
                  <a:srgbClr val="000000"/>
                </a:solidFill>
                <a:latin typeface="Montserrat"/>
              </a:rPr>
              <a:t>:  </a:t>
            </a:r>
            <a:r>
              <a:rPr lang="en-US" sz="3116" dirty="0" err="1">
                <a:solidFill>
                  <a:srgbClr val="000000"/>
                </a:solidFill>
                <a:latin typeface="Montserrat"/>
              </a:rPr>
              <a:t>Giúp</a:t>
            </a:r>
            <a:r>
              <a:rPr lang="en-US" sz="3116" dirty="0">
                <a:solidFill>
                  <a:srgbClr val="000000"/>
                </a:solidFill>
                <a:latin typeface="Montserrat"/>
              </a:rPr>
              <a:t> </a:t>
            </a:r>
            <a:r>
              <a:rPr lang="en-US" sz="3116" dirty="0" err="1">
                <a:solidFill>
                  <a:srgbClr val="000000"/>
                </a:solidFill>
                <a:latin typeface="Montserrat"/>
              </a:rPr>
              <a:t>người</a:t>
            </a:r>
            <a:r>
              <a:rPr lang="en-US" sz="3116" dirty="0">
                <a:solidFill>
                  <a:srgbClr val="000000"/>
                </a:solidFill>
                <a:latin typeface="Montserrat"/>
              </a:rPr>
              <a:t> </a:t>
            </a:r>
            <a:r>
              <a:rPr lang="en-US" sz="3116" dirty="0" err="1">
                <a:solidFill>
                  <a:srgbClr val="000000"/>
                </a:solidFill>
                <a:latin typeface="Montserrat"/>
              </a:rPr>
              <a:t>truyền</a:t>
            </a:r>
            <a:r>
              <a:rPr lang="en-US" sz="3116" dirty="0">
                <a:solidFill>
                  <a:srgbClr val="000000"/>
                </a:solidFill>
                <a:latin typeface="Montserrat"/>
              </a:rPr>
              <a:t> </a:t>
            </a:r>
            <a:r>
              <a:rPr lang="en-US" sz="3116" dirty="0" err="1">
                <a:solidFill>
                  <a:srgbClr val="000000"/>
                </a:solidFill>
                <a:latin typeface="Montserrat"/>
              </a:rPr>
              <a:t>thông</a:t>
            </a:r>
            <a:r>
              <a:rPr lang="en-US" sz="3116" dirty="0">
                <a:solidFill>
                  <a:srgbClr val="000000"/>
                </a:solidFill>
                <a:latin typeface="Montserrat"/>
              </a:rPr>
              <a:t>, PBGDPL </a:t>
            </a:r>
            <a:r>
              <a:rPr lang="en-US" sz="3116" dirty="0" err="1">
                <a:solidFill>
                  <a:srgbClr val="000000"/>
                </a:solidFill>
                <a:latin typeface="Montserrat"/>
              </a:rPr>
              <a:t>lựa</a:t>
            </a:r>
            <a:r>
              <a:rPr lang="en-US" sz="3116" dirty="0">
                <a:solidFill>
                  <a:srgbClr val="000000"/>
                </a:solidFill>
                <a:latin typeface="Montserrat"/>
              </a:rPr>
              <a:t> </a:t>
            </a:r>
            <a:r>
              <a:rPr lang="en-US" sz="3116" dirty="0" err="1">
                <a:solidFill>
                  <a:srgbClr val="000000"/>
                </a:solidFill>
                <a:latin typeface="Montserrat"/>
              </a:rPr>
              <a:t>chọn</a:t>
            </a:r>
            <a:r>
              <a:rPr lang="en-US" sz="3116" dirty="0">
                <a:solidFill>
                  <a:srgbClr val="000000"/>
                </a:solidFill>
                <a:latin typeface="Montserrat"/>
              </a:rPr>
              <a:t>, </a:t>
            </a:r>
            <a:r>
              <a:rPr lang="en-US" sz="3116" dirty="0" err="1">
                <a:solidFill>
                  <a:srgbClr val="000000"/>
                </a:solidFill>
                <a:latin typeface="Montserrat"/>
              </a:rPr>
              <a:t>chuẩn</a:t>
            </a:r>
            <a:r>
              <a:rPr lang="en-US" sz="3116" dirty="0">
                <a:solidFill>
                  <a:srgbClr val="000000"/>
                </a:solidFill>
                <a:latin typeface="Montserrat"/>
              </a:rPr>
              <a:t> </a:t>
            </a:r>
            <a:r>
              <a:rPr lang="en-US" sz="3116" dirty="0" err="1">
                <a:solidFill>
                  <a:srgbClr val="000000"/>
                </a:solidFill>
                <a:latin typeface="Montserrat"/>
              </a:rPr>
              <a:t>bị</a:t>
            </a:r>
            <a:r>
              <a:rPr lang="en-US" sz="3116" dirty="0">
                <a:solidFill>
                  <a:srgbClr val="000000"/>
                </a:solidFill>
                <a:latin typeface="Montserrat"/>
              </a:rPr>
              <a:t> </a:t>
            </a:r>
            <a:r>
              <a:rPr lang="en-US" sz="3116" dirty="0" err="1">
                <a:solidFill>
                  <a:srgbClr val="000000"/>
                </a:solidFill>
                <a:latin typeface="Montserrat"/>
              </a:rPr>
              <a:t>nội</a:t>
            </a:r>
            <a:r>
              <a:rPr lang="en-US" sz="3116" dirty="0">
                <a:solidFill>
                  <a:srgbClr val="000000"/>
                </a:solidFill>
                <a:latin typeface="Montserrat"/>
              </a:rPr>
              <a:t> dung, </a:t>
            </a:r>
            <a:r>
              <a:rPr lang="en-US" sz="3116" dirty="0" err="1">
                <a:solidFill>
                  <a:srgbClr val="000000"/>
                </a:solidFill>
                <a:latin typeface="Montserrat"/>
              </a:rPr>
              <a:t>kỹ</a:t>
            </a:r>
            <a:r>
              <a:rPr lang="en-US" sz="3116" dirty="0">
                <a:solidFill>
                  <a:srgbClr val="000000"/>
                </a:solidFill>
                <a:latin typeface="Montserrat"/>
              </a:rPr>
              <a:t> </a:t>
            </a:r>
            <a:r>
              <a:rPr lang="en-US" sz="3116" dirty="0" err="1">
                <a:solidFill>
                  <a:srgbClr val="000000"/>
                </a:solidFill>
                <a:latin typeface="Montserrat"/>
              </a:rPr>
              <a:t>năng</a:t>
            </a:r>
            <a:r>
              <a:rPr lang="en-US" sz="3116" dirty="0">
                <a:solidFill>
                  <a:srgbClr val="000000"/>
                </a:solidFill>
                <a:latin typeface="Montserrat"/>
              </a:rPr>
              <a:t> </a:t>
            </a:r>
            <a:r>
              <a:rPr lang="en-US" sz="3116" dirty="0" err="1">
                <a:solidFill>
                  <a:srgbClr val="000000"/>
                </a:solidFill>
                <a:latin typeface="Montserrat"/>
              </a:rPr>
              <a:t>truyền</a:t>
            </a:r>
            <a:r>
              <a:rPr lang="en-US" sz="3116" dirty="0">
                <a:solidFill>
                  <a:srgbClr val="000000"/>
                </a:solidFill>
                <a:latin typeface="Montserrat"/>
              </a:rPr>
              <a:t> </a:t>
            </a:r>
            <a:r>
              <a:rPr lang="en-US" sz="3116" dirty="0" err="1">
                <a:solidFill>
                  <a:srgbClr val="000000"/>
                </a:solidFill>
                <a:latin typeface="Montserrat"/>
              </a:rPr>
              <a:t>tải</a:t>
            </a:r>
            <a:r>
              <a:rPr lang="en-US" sz="3116" dirty="0">
                <a:solidFill>
                  <a:srgbClr val="000000"/>
                </a:solidFill>
                <a:latin typeface="Montserrat"/>
              </a:rPr>
              <a:t>, </a:t>
            </a:r>
            <a:r>
              <a:rPr lang="en-US" sz="3116" dirty="0" err="1">
                <a:solidFill>
                  <a:srgbClr val="000000"/>
                </a:solidFill>
                <a:latin typeface="Montserrat"/>
              </a:rPr>
              <a:t>phổ</a:t>
            </a:r>
            <a:r>
              <a:rPr lang="en-US" sz="3116" dirty="0">
                <a:solidFill>
                  <a:srgbClr val="000000"/>
                </a:solidFill>
                <a:latin typeface="Montserrat"/>
              </a:rPr>
              <a:t> </a:t>
            </a:r>
            <a:r>
              <a:rPr lang="en-US" sz="3116" dirty="0" err="1">
                <a:solidFill>
                  <a:srgbClr val="000000"/>
                </a:solidFill>
                <a:latin typeface="Montserrat"/>
              </a:rPr>
              <a:t>biến</a:t>
            </a:r>
            <a:r>
              <a:rPr lang="en-US" sz="3116" dirty="0">
                <a:solidFill>
                  <a:srgbClr val="000000"/>
                </a:solidFill>
                <a:latin typeface="Montserrat"/>
              </a:rPr>
              <a:t> </a:t>
            </a:r>
            <a:r>
              <a:rPr lang="en-US" sz="3116" dirty="0" err="1">
                <a:solidFill>
                  <a:srgbClr val="000000"/>
                </a:solidFill>
                <a:latin typeface="Montserrat"/>
              </a:rPr>
              <a:t>pháp</a:t>
            </a:r>
            <a:r>
              <a:rPr lang="en-US" sz="3116" dirty="0">
                <a:solidFill>
                  <a:srgbClr val="000000"/>
                </a:solidFill>
                <a:latin typeface="Montserrat"/>
              </a:rPr>
              <a:t> </a:t>
            </a:r>
            <a:r>
              <a:rPr lang="en-US" sz="3116" dirty="0" err="1">
                <a:solidFill>
                  <a:srgbClr val="000000"/>
                </a:solidFill>
                <a:latin typeface="Montserrat"/>
              </a:rPr>
              <a:t>luật</a:t>
            </a:r>
            <a:r>
              <a:rPr lang="en-US" sz="3116" dirty="0">
                <a:solidFill>
                  <a:srgbClr val="000000"/>
                </a:solidFill>
                <a:latin typeface="Montserrat"/>
              </a:rPr>
              <a:t> </a:t>
            </a:r>
            <a:r>
              <a:rPr lang="en-US" sz="3116" dirty="0" err="1">
                <a:solidFill>
                  <a:srgbClr val="000000"/>
                </a:solidFill>
                <a:latin typeface="Montserrat"/>
              </a:rPr>
              <a:t>phù</a:t>
            </a:r>
            <a:r>
              <a:rPr lang="en-US" sz="3116" dirty="0">
                <a:solidFill>
                  <a:srgbClr val="000000"/>
                </a:solidFill>
                <a:latin typeface="Montserrat"/>
              </a:rPr>
              <a:t> </a:t>
            </a:r>
            <a:r>
              <a:rPr lang="en-US" sz="3116" dirty="0" err="1">
                <a:solidFill>
                  <a:srgbClr val="000000"/>
                </a:solidFill>
                <a:latin typeface="Montserrat"/>
              </a:rPr>
              <a:t>hợp</a:t>
            </a:r>
            <a:r>
              <a:rPr lang="en-US" sz="3116" dirty="0">
                <a:solidFill>
                  <a:srgbClr val="000000"/>
                </a:solidFill>
                <a:latin typeface="Montserrat"/>
              </a:rPr>
              <a:t>, </a:t>
            </a:r>
            <a:r>
              <a:rPr lang="en-US" sz="3116" dirty="0" err="1">
                <a:solidFill>
                  <a:srgbClr val="000000"/>
                </a:solidFill>
                <a:latin typeface="Montserrat"/>
              </a:rPr>
              <a:t>đạt</a:t>
            </a:r>
            <a:r>
              <a:rPr lang="en-US" sz="3116" dirty="0">
                <a:solidFill>
                  <a:srgbClr val="000000"/>
                </a:solidFill>
                <a:latin typeface="Montserrat"/>
              </a:rPr>
              <a:t> </a:t>
            </a:r>
            <a:r>
              <a:rPr lang="en-US" sz="3116" dirty="0" err="1">
                <a:solidFill>
                  <a:srgbClr val="000000"/>
                </a:solidFill>
                <a:latin typeface="Montserrat"/>
              </a:rPr>
              <a:t>được</a:t>
            </a:r>
            <a:r>
              <a:rPr lang="en-US" sz="3116" dirty="0">
                <a:solidFill>
                  <a:srgbClr val="000000"/>
                </a:solidFill>
                <a:latin typeface="Montserrat"/>
              </a:rPr>
              <a:t> </a:t>
            </a:r>
            <a:r>
              <a:rPr lang="en-US" sz="3116" dirty="0" err="1">
                <a:solidFill>
                  <a:srgbClr val="000000"/>
                </a:solidFill>
                <a:latin typeface="Montserrat"/>
              </a:rPr>
              <a:t>mục</a:t>
            </a:r>
            <a:r>
              <a:rPr lang="en-US" sz="3116" dirty="0">
                <a:solidFill>
                  <a:srgbClr val="000000"/>
                </a:solidFill>
                <a:latin typeface="Montserrat"/>
              </a:rPr>
              <a:t> </a:t>
            </a:r>
            <a:r>
              <a:rPr lang="en-US" sz="3116" dirty="0" err="1">
                <a:solidFill>
                  <a:srgbClr val="000000"/>
                </a:solidFill>
                <a:latin typeface="Montserrat"/>
              </a:rPr>
              <a:t>đích</a:t>
            </a:r>
            <a:r>
              <a:rPr lang="en-US" sz="3116" dirty="0">
                <a:solidFill>
                  <a:srgbClr val="000000"/>
                </a:solidFill>
                <a:latin typeface="Montserrat"/>
              </a:rPr>
              <a:t>, </a:t>
            </a:r>
            <a:r>
              <a:rPr lang="en-US" sz="3116" dirty="0" err="1">
                <a:solidFill>
                  <a:srgbClr val="000000"/>
                </a:solidFill>
                <a:latin typeface="Montserrat"/>
              </a:rPr>
              <a:t>yêu</a:t>
            </a:r>
            <a:r>
              <a:rPr lang="en-US" sz="3116" dirty="0">
                <a:solidFill>
                  <a:srgbClr val="000000"/>
                </a:solidFill>
                <a:latin typeface="Montserrat"/>
              </a:rPr>
              <a:t> </a:t>
            </a:r>
            <a:r>
              <a:rPr lang="en-US" sz="3116" dirty="0" err="1">
                <a:solidFill>
                  <a:srgbClr val="000000"/>
                </a:solidFill>
                <a:latin typeface="Montserrat"/>
              </a:rPr>
              <a:t>cầu</a:t>
            </a:r>
            <a:r>
              <a:rPr lang="en-US" sz="3116" dirty="0">
                <a:solidFill>
                  <a:srgbClr val="000000"/>
                </a:solidFill>
                <a:latin typeface="Montserrat"/>
              </a:rPr>
              <a:t> </a:t>
            </a:r>
            <a:r>
              <a:rPr lang="en-US" sz="3116" dirty="0" err="1">
                <a:solidFill>
                  <a:srgbClr val="000000"/>
                </a:solidFill>
                <a:latin typeface="Montserrat"/>
              </a:rPr>
              <a:t>đặt</a:t>
            </a:r>
            <a:r>
              <a:rPr lang="en-US" sz="3116" dirty="0">
                <a:solidFill>
                  <a:srgbClr val="000000"/>
                </a:solidFill>
                <a:latin typeface="Montserrat"/>
              </a:rPr>
              <a:t> ra. </a:t>
            </a:r>
          </a:p>
        </p:txBody>
      </p:sp>
      <p:sp>
        <p:nvSpPr>
          <p:cNvPr id="4" name="TextBox 4"/>
          <p:cNvSpPr txBox="1"/>
          <p:nvPr/>
        </p:nvSpPr>
        <p:spPr>
          <a:xfrm>
            <a:off x="1006398" y="2671024"/>
            <a:ext cx="16230600" cy="513934"/>
          </a:xfrm>
          <a:prstGeom prst="rect">
            <a:avLst/>
          </a:prstGeom>
        </p:spPr>
        <p:txBody>
          <a:bodyPr lIns="0" tIns="0" rIns="0" bIns="0" rtlCol="0" anchor="t">
            <a:spAutoFit/>
          </a:bodyPr>
          <a:lstStyle/>
          <a:p>
            <a:pPr>
              <a:lnSpc>
                <a:spcPts val="4222"/>
              </a:lnSpc>
            </a:pPr>
            <a:r>
              <a:rPr lang="en-US" sz="3016" dirty="0">
                <a:solidFill>
                  <a:srgbClr val="000000"/>
                </a:solidFill>
                <a:latin typeface="Montserrat"/>
              </a:rPr>
              <a:t> - </a:t>
            </a:r>
            <a:r>
              <a:rPr lang="en-US" sz="3016" dirty="0" err="1">
                <a:solidFill>
                  <a:srgbClr val="000000"/>
                </a:solidFill>
                <a:latin typeface="Montserrat"/>
              </a:rPr>
              <a:t>Xác</a:t>
            </a:r>
            <a:r>
              <a:rPr lang="en-US" sz="3016" dirty="0">
                <a:solidFill>
                  <a:srgbClr val="000000"/>
                </a:solidFill>
                <a:latin typeface="Montserrat"/>
              </a:rPr>
              <a:t> </a:t>
            </a:r>
            <a:r>
              <a:rPr lang="en-US" sz="3016" dirty="0" err="1">
                <a:solidFill>
                  <a:srgbClr val="000000"/>
                </a:solidFill>
                <a:latin typeface="Montserrat"/>
              </a:rPr>
              <a:t>định</a:t>
            </a:r>
            <a:r>
              <a:rPr lang="en-US" sz="3016" dirty="0">
                <a:solidFill>
                  <a:srgbClr val="000000"/>
                </a:solidFill>
                <a:latin typeface="Montserrat"/>
              </a:rPr>
              <a:t> </a:t>
            </a:r>
            <a:r>
              <a:rPr lang="en-US" sz="3016" dirty="0" err="1">
                <a:solidFill>
                  <a:srgbClr val="000000"/>
                </a:solidFill>
                <a:latin typeface="Montserrat"/>
              </a:rPr>
              <a:t>đối</a:t>
            </a:r>
            <a:r>
              <a:rPr lang="en-US" sz="3016" dirty="0">
                <a:solidFill>
                  <a:srgbClr val="000000"/>
                </a:solidFill>
                <a:latin typeface="Montserrat"/>
              </a:rPr>
              <a:t> </a:t>
            </a:r>
            <a:r>
              <a:rPr lang="en-US" sz="3016" dirty="0" err="1">
                <a:solidFill>
                  <a:srgbClr val="000000"/>
                </a:solidFill>
                <a:latin typeface="Montserrat"/>
              </a:rPr>
              <a:t>tượng</a:t>
            </a:r>
            <a:r>
              <a:rPr lang="en-US" sz="3016" dirty="0">
                <a:solidFill>
                  <a:srgbClr val="000000"/>
                </a:solidFill>
                <a:latin typeface="Montserrat"/>
              </a:rPr>
              <a:t> </a:t>
            </a:r>
            <a:r>
              <a:rPr lang="en-US" sz="3016" dirty="0" err="1">
                <a:solidFill>
                  <a:srgbClr val="000000"/>
                </a:solidFill>
                <a:latin typeface="Montserrat"/>
              </a:rPr>
              <a:t>được</a:t>
            </a:r>
            <a:r>
              <a:rPr lang="en-US" sz="3016" dirty="0">
                <a:solidFill>
                  <a:srgbClr val="000000"/>
                </a:solidFill>
                <a:latin typeface="Montserrat"/>
              </a:rPr>
              <a:t> </a:t>
            </a:r>
            <a:r>
              <a:rPr lang="en-US" sz="3016" dirty="0" err="1">
                <a:solidFill>
                  <a:srgbClr val="000000"/>
                </a:solidFill>
                <a:latin typeface="Montserrat"/>
              </a:rPr>
              <a:t>truyền</a:t>
            </a:r>
            <a:r>
              <a:rPr lang="en-US" sz="3016" dirty="0">
                <a:solidFill>
                  <a:srgbClr val="000000"/>
                </a:solidFill>
                <a:latin typeface="Montserrat"/>
              </a:rPr>
              <a:t> </a:t>
            </a:r>
            <a:r>
              <a:rPr lang="en-US" sz="3016" dirty="0" err="1">
                <a:solidFill>
                  <a:srgbClr val="000000"/>
                </a:solidFill>
                <a:latin typeface="Montserrat"/>
              </a:rPr>
              <a:t>thông</a:t>
            </a:r>
            <a:r>
              <a:rPr lang="en-US" sz="3016" dirty="0">
                <a:solidFill>
                  <a:srgbClr val="000000"/>
                </a:solidFill>
                <a:latin typeface="Montserrat"/>
              </a:rPr>
              <a:t>, PBGDPL </a:t>
            </a:r>
            <a:r>
              <a:rPr lang="en-US" sz="3016" dirty="0" err="1">
                <a:solidFill>
                  <a:srgbClr val="000000"/>
                </a:solidFill>
                <a:latin typeface="Montserrat"/>
              </a:rPr>
              <a:t>cần</a:t>
            </a:r>
            <a:r>
              <a:rPr lang="en-US" sz="3016" dirty="0">
                <a:solidFill>
                  <a:srgbClr val="000000"/>
                </a:solidFill>
                <a:latin typeface="Montserrat"/>
              </a:rPr>
              <a:t> </a:t>
            </a:r>
            <a:r>
              <a:rPr lang="en-US" sz="3016" dirty="0" err="1">
                <a:solidFill>
                  <a:srgbClr val="000000"/>
                </a:solidFill>
                <a:latin typeface="Montserrat"/>
              </a:rPr>
              <a:t>dựa</a:t>
            </a:r>
            <a:r>
              <a:rPr lang="en-US" sz="3016" dirty="0">
                <a:solidFill>
                  <a:srgbClr val="000000"/>
                </a:solidFill>
                <a:latin typeface="Montserrat"/>
              </a:rPr>
              <a:t> </a:t>
            </a:r>
            <a:r>
              <a:rPr lang="en-US" sz="3016" dirty="0" err="1">
                <a:solidFill>
                  <a:srgbClr val="000000"/>
                </a:solidFill>
                <a:latin typeface="Montserrat"/>
              </a:rPr>
              <a:t>trên</a:t>
            </a:r>
            <a:r>
              <a:rPr lang="en-US" sz="3016" dirty="0">
                <a:solidFill>
                  <a:srgbClr val="000000"/>
                </a:solidFill>
                <a:latin typeface="Montserrat"/>
              </a:rPr>
              <a:t> </a:t>
            </a:r>
            <a:r>
              <a:rPr lang="en-US" sz="3016" dirty="0" err="1">
                <a:solidFill>
                  <a:srgbClr val="000000"/>
                </a:solidFill>
                <a:latin typeface="Montserrat"/>
              </a:rPr>
              <a:t>các</a:t>
            </a:r>
            <a:r>
              <a:rPr lang="en-US" sz="3016" dirty="0">
                <a:solidFill>
                  <a:srgbClr val="000000"/>
                </a:solidFill>
                <a:latin typeface="Montserrat"/>
              </a:rPr>
              <a:t> </a:t>
            </a:r>
            <a:r>
              <a:rPr lang="en-US" sz="3016" dirty="0" err="1">
                <a:solidFill>
                  <a:srgbClr val="000000"/>
                </a:solidFill>
                <a:latin typeface="Montserrat"/>
              </a:rPr>
              <a:t>yếu</a:t>
            </a:r>
            <a:r>
              <a:rPr lang="en-US" sz="3016" dirty="0">
                <a:solidFill>
                  <a:srgbClr val="000000"/>
                </a:solidFill>
                <a:latin typeface="Montserrat"/>
              </a:rPr>
              <a:t> </a:t>
            </a:r>
            <a:r>
              <a:rPr lang="en-US" sz="3016" dirty="0" err="1">
                <a:solidFill>
                  <a:srgbClr val="000000"/>
                </a:solidFill>
                <a:latin typeface="Montserrat"/>
              </a:rPr>
              <a:t>tố</a:t>
            </a:r>
            <a:r>
              <a:rPr lang="en-US" sz="3016" dirty="0">
                <a:solidFill>
                  <a:srgbClr val="000000"/>
                </a:solidFill>
                <a:latin typeface="Montserrat"/>
              </a:rPr>
              <a:t>:</a:t>
            </a:r>
          </a:p>
        </p:txBody>
      </p:sp>
      <p:sp>
        <p:nvSpPr>
          <p:cNvPr id="5" name="TextBox 5"/>
          <p:cNvSpPr txBox="1"/>
          <p:nvPr/>
        </p:nvSpPr>
        <p:spPr>
          <a:xfrm>
            <a:off x="1028700" y="3727294"/>
            <a:ext cx="16230600" cy="1580734"/>
          </a:xfrm>
          <a:prstGeom prst="rect">
            <a:avLst/>
          </a:prstGeom>
        </p:spPr>
        <p:txBody>
          <a:bodyPr lIns="0" tIns="0" rIns="0" bIns="0" rtlCol="0" anchor="t">
            <a:spAutoFit/>
          </a:bodyPr>
          <a:lstStyle/>
          <a:p>
            <a:pPr algn="just">
              <a:lnSpc>
                <a:spcPts val="4222"/>
              </a:lnSpc>
            </a:pPr>
            <a:r>
              <a:rPr lang="en-US" sz="3016" dirty="0">
                <a:solidFill>
                  <a:srgbClr val="000000"/>
                </a:solidFill>
                <a:latin typeface="Montserrat"/>
              </a:rPr>
              <a:t>(</a:t>
            </a:r>
            <a:r>
              <a:rPr lang="en-US" sz="3016" dirty="0" err="1">
                <a:solidFill>
                  <a:srgbClr val="000000"/>
                </a:solidFill>
                <a:latin typeface="Montserrat"/>
              </a:rPr>
              <a:t>i</a:t>
            </a:r>
            <a:r>
              <a:rPr lang="en-US" sz="3016" dirty="0">
                <a:solidFill>
                  <a:srgbClr val="000000"/>
                </a:solidFill>
                <a:latin typeface="Montserrat"/>
              </a:rPr>
              <a:t>) </a:t>
            </a:r>
            <a:r>
              <a:rPr lang="en-US" sz="3016" dirty="0" err="1">
                <a:solidFill>
                  <a:srgbClr val="000000"/>
                </a:solidFill>
                <a:latin typeface="Montserrat"/>
              </a:rPr>
              <a:t>Đối</a:t>
            </a:r>
            <a:r>
              <a:rPr lang="en-US" sz="3016" dirty="0">
                <a:solidFill>
                  <a:srgbClr val="000000"/>
                </a:solidFill>
                <a:latin typeface="Montserrat"/>
              </a:rPr>
              <a:t> </a:t>
            </a:r>
            <a:r>
              <a:rPr lang="en-US" sz="3016" dirty="0" err="1">
                <a:solidFill>
                  <a:srgbClr val="000000"/>
                </a:solidFill>
                <a:latin typeface="Montserrat"/>
              </a:rPr>
              <a:t>tượng</a:t>
            </a:r>
            <a:r>
              <a:rPr lang="en-US" sz="3016" dirty="0">
                <a:solidFill>
                  <a:srgbClr val="000000"/>
                </a:solidFill>
                <a:latin typeface="Montserrat"/>
              </a:rPr>
              <a:t> </a:t>
            </a:r>
            <a:r>
              <a:rPr lang="en-US" sz="3016" dirty="0" err="1">
                <a:solidFill>
                  <a:srgbClr val="000000"/>
                </a:solidFill>
                <a:latin typeface="Montserrat"/>
              </a:rPr>
              <a:t>được</a:t>
            </a:r>
            <a:r>
              <a:rPr lang="en-US" sz="3016" dirty="0">
                <a:solidFill>
                  <a:srgbClr val="000000"/>
                </a:solidFill>
                <a:latin typeface="Montserrat"/>
              </a:rPr>
              <a:t> </a:t>
            </a:r>
            <a:r>
              <a:rPr lang="en-US" sz="3016" dirty="0" err="1">
                <a:solidFill>
                  <a:srgbClr val="000000"/>
                </a:solidFill>
                <a:latin typeface="Montserrat"/>
              </a:rPr>
              <a:t>truyền</a:t>
            </a:r>
            <a:r>
              <a:rPr lang="en-US" sz="3016" dirty="0">
                <a:solidFill>
                  <a:srgbClr val="000000"/>
                </a:solidFill>
                <a:latin typeface="Montserrat"/>
              </a:rPr>
              <a:t> </a:t>
            </a:r>
            <a:r>
              <a:rPr lang="en-US" sz="3016" dirty="0" err="1">
                <a:solidFill>
                  <a:srgbClr val="000000"/>
                </a:solidFill>
                <a:latin typeface="Montserrat"/>
              </a:rPr>
              <a:t>thông</a:t>
            </a:r>
            <a:r>
              <a:rPr lang="en-US" sz="3016" dirty="0">
                <a:solidFill>
                  <a:srgbClr val="000000"/>
                </a:solidFill>
                <a:latin typeface="Montserrat"/>
              </a:rPr>
              <a:t>, PBGDPL </a:t>
            </a:r>
            <a:r>
              <a:rPr lang="en-US" sz="3016" dirty="0" err="1">
                <a:solidFill>
                  <a:srgbClr val="000000"/>
                </a:solidFill>
                <a:latin typeface="Montserrat"/>
              </a:rPr>
              <a:t>là</a:t>
            </a:r>
            <a:r>
              <a:rPr lang="en-US" sz="3016" dirty="0">
                <a:solidFill>
                  <a:srgbClr val="000000"/>
                </a:solidFill>
                <a:latin typeface="Montserrat"/>
              </a:rPr>
              <a:t> ai ( cha </a:t>
            </a:r>
            <a:r>
              <a:rPr lang="en-US" sz="3016" dirty="0" err="1">
                <a:solidFill>
                  <a:srgbClr val="000000"/>
                </a:solidFill>
                <a:latin typeface="Montserrat"/>
              </a:rPr>
              <a:t>mẹ</a:t>
            </a:r>
            <a:r>
              <a:rPr lang="en-US" sz="3016" dirty="0">
                <a:solidFill>
                  <a:srgbClr val="000000"/>
                </a:solidFill>
                <a:latin typeface="Montserrat"/>
              </a:rPr>
              <a:t>, </a:t>
            </a:r>
            <a:r>
              <a:rPr lang="en-US" sz="3016" dirty="0" err="1">
                <a:solidFill>
                  <a:srgbClr val="000000"/>
                </a:solidFill>
                <a:latin typeface="Montserrat"/>
              </a:rPr>
              <a:t>trẻ</a:t>
            </a:r>
            <a:r>
              <a:rPr lang="en-US" sz="3016" dirty="0">
                <a:solidFill>
                  <a:srgbClr val="000000"/>
                </a:solidFill>
                <a:latin typeface="Montserrat"/>
              </a:rPr>
              <a:t> </a:t>
            </a:r>
            <a:r>
              <a:rPr lang="en-US" sz="3016" dirty="0" err="1">
                <a:solidFill>
                  <a:srgbClr val="000000"/>
                </a:solidFill>
                <a:latin typeface="Montserrat"/>
              </a:rPr>
              <a:t>em</a:t>
            </a:r>
            <a:r>
              <a:rPr lang="en-US" sz="3016" dirty="0">
                <a:solidFill>
                  <a:srgbClr val="000000"/>
                </a:solidFill>
                <a:latin typeface="Montserrat"/>
              </a:rPr>
              <a:t>, </a:t>
            </a:r>
            <a:r>
              <a:rPr lang="en-US" sz="3016" dirty="0" err="1">
                <a:solidFill>
                  <a:srgbClr val="000000"/>
                </a:solidFill>
                <a:latin typeface="Montserrat"/>
              </a:rPr>
              <a:t>những</a:t>
            </a:r>
            <a:r>
              <a:rPr lang="en-US" sz="3016" dirty="0">
                <a:solidFill>
                  <a:srgbClr val="000000"/>
                </a:solidFill>
                <a:latin typeface="Montserrat"/>
              </a:rPr>
              <a:t> </a:t>
            </a:r>
            <a:r>
              <a:rPr lang="en-US" sz="3016" dirty="0" err="1">
                <a:solidFill>
                  <a:srgbClr val="000000"/>
                </a:solidFill>
                <a:latin typeface="Montserrat"/>
              </a:rPr>
              <a:t>trẻ</a:t>
            </a:r>
            <a:r>
              <a:rPr lang="en-US" sz="3016" dirty="0">
                <a:solidFill>
                  <a:srgbClr val="000000"/>
                </a:solidFill>
                <a:latin typeface="Montserrat"/>
              </a:rPr>
              <a:t> </a:t>
            </a:r>
            <a:r>
              <a:rPr lang="en-US" sz="3016" dirty="0" err="1">
                <a:solidFill>
                  <a:srgbClr val="000000"/>
                </a:solidFill>
                <a:latin typeface="Montserrat"/>
              </a:rPr>
              <a:t>em</a:t>
            </a:r>
            <a:r>
              <a:rPr lang="en-US" sz="3016" dirty="0">
                <a:solidFill>
                  <a:srgbClr val="000000"/>
                </a:solidFill>
                <a:latin typeface="Montserrat"/>
              </a:rPr>
              <a:t> </a:t>
            </a:r>
            <a:r>
              <a:rPr lang="en-US" sz="3016" dirty="0" err="1">
                <a:solidFill>
                  <a:srgbClr val="000000"/>
                </a:solidFill>
                <a:latin typeface="Montserrat"/>
              </a:rPr>
              <a:t>thuộc</a:t>
            </a:r>
            <a:r>
              <a:rPr lang="en-US" sz="3016" dirty="0">
                <a:solidFill>
                  <a:srgbClr val="000000"/>
                </a:solidFill>
                <a:latin typeface="Montserrat"/>
              </a:rPr>
              <a:t> </a:t>
            </a:r>
            <a:r>
              <a:rPr lang="en-US" sz="3016" dirty="0" err="1">
                <a:solidFill>
                  <a:srgbClr val="000000"/>
                </a:solidFill>
                <a:latin typeface="Montserrat"/>
              </a:rPr>
              <a:t>trường</a:t>
            </a:r>
            <a:r>
              <a:rPr lang="en-US" sz="3016" dirty="0">
                <a:solidFill>
                  <a:srgbClr val="000000"/>
                </a:solidFill>
                <a:latin typeface="Montserrat"/>
              </a:rPr>
              <a:t> </a:t>
            </a:r>
            <a:r>
              <a:rPr lang="en-US" sz="3016" dirty="0" err="1">
                <a:solidFill>
                  <a:srgbClr val="000000"/>
                </a:solidFill>
                <a:latin typeface="Montserrat"/>
              </a:rPr>
              <a:t>hợp</a:t>
            </a:r>
            <a:r>
              <a:rPr lang="en-US" sz="3016" dirty="0">
                <a:solidFill>
                  <a:srgbClr val="000000"/>
                </a:solidFill>
                <a:latin typeface="Montserrat"/>
              </a:rPr>
              <a:t> </a:t>
            </a:r>
            <a:r>
              <a:rPr lang="en-US" sz="3016" dirty="0" err="1">
                <a:solidFill>
                  <a:srgbClr val="000000"/>
                </a:solidFill>
                <a:latin typeface="Montserrat"/>
              </a:rPr>
              <a:t>tảo</a:t>
            </a:r>
            <a:r>
              <a:rPr lang="en-US" sz="3016" dirty="0">
                <a:solidFill>
                  <a:srgbClr val="000000"/>
                </a:solidFill>
                <a:latin typeface="Montserrat"/>
              </a:rPr>
              <a:t> </a:t>
            </a:r>
            <a:r>
              <a:rPr lang="en-US" sz="3016" dirty="0" err="1">
                <a:solidFill>
                  <a:srgbClr val="000000"/>
                </a:solidFill>
                <a:latin typeface="Montserrat"/>
              </a:rPr>
              <a:t>hôn</a:t>
            </a:r>
            <a:r>
              <a:rPr lang="en-US" sz="3016" dirty="0">
                <a:solidFill>
                  <a:srgbClr val="000000"/>
                </a:solidFill>
                <a:latin typeface="Montserrat"/>
              </a:rPr>
              <a:t>, </a:t>
            </a:r>
            <a:r>
              <a:rPr lang="en-US" sz="3016" dirty="0" err="1">
                <a:solidFill>
                  <a:srgbClr val="000000"/>
                </a:solidFill>
                <a:latin typeface="Montserrat"/>
              </a:rPr>
              <a:t>hôn</a:t>
            </a:r>
            <a:r>
              <a:rPr lang="en-US" sz="3016" dirty="0">
                <a:solidFill>
                  <a:srgbClr val="000000"/>
                </a:solidFill>
                <a:latin typeface="Montserrat"/>
              </a:rPr>
              <a:t> </a:t>
            </a:r>
            <a:r>
              <a:rPr lang="en-US" sz="3016" dirty="0" err="1">
                <a:solidFill>
                  <a:srgbClr val="000000"/>
                </a:solidFill>
                <a:latin typeface="Montserrat"/>
              </a:rPr>
              <a:t>nhân</a:t>
            </a:r>
            <a:r>
              <a:rPr lang="en-US" sz="3016" dirty="0">
                <a:solidFill>
                  <a:srgbClr val="000000"/>
                </a:solidFill>
                <a:latin typeface="Montserrat"/>
              </a:rPr>
              <a:t> </a:t>
            </a:r>
            <a:r>
              <a:rPr lang="en-US" sz="3016" dirty="0" err="1">
                <a:solidFill>
                  <a:srgbClr val="000000"/>
                </a:solidFill>
                <a:latin typeface="Montserrat"/>
              </a:rPr>
              <a:t>cận</a:t>
            </a:r>
            <a:r>
              <a:rPr lang="en-US" sz="3016" dirty="0">
                <a:solidFill>
                  <a:srgbClr val="000000"/>
                </a:solidFill>
                <a:latin typeface="Montserrat"/>
              </a:rPr>
              <a:t> </a:t>
            </a:r>
            <a:r>
              <a:rPr lang="en-US" sz="3016" dirty="0" err="1">
                <a:solidFill>
                  <a:srgbClr val="000000"/>
                </a:solidFill>
                <a:latin typeface="Montserrat"/>
              </a:rPr>
              <a:t>huyết,người</a:t>
            </a:r>
            <a:r>
              <a:rPr lang="en-US" sz="3016" dirty="0">
                <a:solidFill>
                  <a:srgbClr val="000000"/>
                </a:solidFill>
                <a:latin typeface="Montserrat"/>
              </a:rPr>
              <a:t> </a:t>
            </a:r>
            <a:r>
              <a:rPr lang="en-US" sz="3016" dirty="0" err="1">
                <a:solidFill>
                  <a:srgbClr val="000000"/>
                </a:solidFill>
                <a:latin typeface="Montserrat"/>
              </a:rPr>
              <a:t>dân</a:t>
            </a:r>
            <a:r>
              <a:rPr lang="en-US" sz="3016" dirty="0">
                <a:solidFill>
                  <a:srgbClr val="000000"/>
                </a:solidFill>
                <a:latin typeface="Montserrat"/>
              </a:rPr>
              <a:t> </a:t>
            </a:r>
            <a:r>
              <a:rPr lang="en-US" sz="3016" dirty="0" err="1">
                <a:solidFill>
                  <a:srgbClr val="000000"/>
                </a:solidFill>
                <a:latin typeface="Montserrat"/>
              </a:rPr>
              <a:t>tại</a:t>
            </a:r>
            <a:r>
              <a:rPr lang="en-US" sz="3016" dirty="0">
                <a:solidFill>
                  <a:srgbClr val="000000"/>
                </a:solidFill>
                <a:latin typeface="Montserrat"/>
              </a:rPr>
              <a:t> </a:t>
            </a:r>
            <a:r>
              <a:rPr lang="en-US" sz="3016" dirty="0" err="1">
                <a:solidFill>
                  <a:srgbClr val="000000"/>
                </a:solidFill>
                <a:latin typeface="Montserrat"/>
              </a:rPr>
              <a:t>cộng</a:t>
            </a:r>
            <a:r>
              <a:rPr lang="en-US" sz="3016" dirty="0">
                <a:solidFill>
                  <a:srgbClr val="000000"/>
                </a:solidFill>
                <a:latin typeface="Montserrat"/>
              </a:rPr>
              <a:t> </a:t>
            </a:r>
            <a:r>
              <a:rPr lang="en-US" sz="3016" dirty="0" err="1">
                <a:solidFill>
                  <a:srgbClr val="000000"/>
                </a:solidFill>
                <a:latin typeface="Montserrat"/>
              </a:rPr>
              <a:t>đồng</a:t>
            </a:r>
            <a:r>
              <a:rPr lang="en-US" sz="3016" dirty="0">
                <a:solidFill>
                  <a:srgbClr val="000000"/>
                </a:solidFill>
                <a:latin typeface="Montserrat"/>
              </a:rPr>
              <a:t>…). </a:t>
            </a:r>
            <a:r>
              <a:rPr lang="en-US" sz="3016" dirty="0" err="1">
                <a:solidFill>
                  <a:srgbClr val="000000"/>
                </a:solidFill>
                <a:latin typeface="Montserrat"/>
              </a:rPr>
              <a:t>Giới</a:t>
            </a:r>
            <a:r>
              <a:rPr lang="en-US" sz="3016" dirty="0">
                <a:solidFill>
                  <a:srgbClr val="000000"/>
                </a:solidFill>
                <a:latin typeface="Montserrat"/>
              </a:rPr>
              <a:t> </a:t>
            </a:r>
            <a:r>
              <a:rPr lang="en-US" sz="3016" dirty="0" err="1">
                <a:solidFill>
                  <a:srgbClr val="000000"/>
                </a:solidFill>
                <a:latin typeface="Montserrat"/>
              </a:rPr>
              <a:t>tính</a:t>
            </a:r>
            <a:r>
              <a:rPr lang="en-US" sz="3016" dirty="0">
                <a:solidFill>
                  <a:srgbClr val="000000"/>
                </a:solidFill>
                <a:latin typeface="Montserrat"/>
              </a:rPr>
              <a:t>, </a:t>
            </a:r>
            <a:r>
              <a:rPr lang="en-US" sz="3016" dirty="0" err="1">
                <a:solidFill>
                  <a:srgbClr val="000000"/>
                </a:solidFill>
                <a:latin typeface="Montserrat"/>
              </a:rPr>
              <a:t>nghề</a:t>
            </a:r>
            <a:r>
              <a:rPr lang="en-US" sz="3016" dirty="0">
                <a:solidFill>
                  <a:srgbClr val="000000"/>
                </a:solidFill>
                <a:latin typeface="Montserrat"/>
              </a:rPr>
              <a:t> </a:t>
            </a:r>
            <a:r>
              <a:rPr lang="en-US" sz="3016" dirty="0" err="1">
                <a:solidFill>
                  <a:srgbClr val="000000"/>
                </a:solidFill>
                <a:latin typeface="Montserrat"/>
              </a:rPr>
              <a:t>nghiệp</a:t>
            </a:r>
            <a:r>
              <a:rPr lang="en-US" sz="3016" dirty="0">
                <a:solidFill>
                  <a:srgbClr val="000000"/>
                </a:solidFill>
                <a:latin typeface="Montserrat"/>
              </a:rPr>
              <a:t>, </a:t>
            </a:r>
            <a:r>
              <a:rPr lang="en-US" sz="3016" dirty="0" err="1">
                <a:solidFill>
                  <a:srgbClr val="000000"/>
                </a:solidFill>
                <a:latin typeface="Montserrat"/>
              </a:rPr>
              <a:t>trình</a:t>
            </a:r>
            <a:r>
              <a:rPr lang="en-US" sz="3016" dirty="0">
                <a:solidFill>
                  <a:srgbClr val="000000"/>
                </a:solidFill>
                <a:latin typeface="Montserrat"/>
              </a:rPr>
              <a:t> </a:t>
            </a:r>
            <a:r>
              <a:rPr lang="en-US" sz="3016" dirty="0" err="1">
                <a:solidFill>
                  <a:srgbClr val="000000"/>
                </a:solidFill>
                <a:latin typeface="Montserrat"/>
              </a:rPr>
              <a:t>độ</a:t>
            </a:r>
            <a:r>
              <a:rPr lang="en-US" sz="3016" dirty="0">
                <a:solidFill>
                  <a:srgbClr val="000000"/>
                </a:solidFill>
                <a:latin typeface="Montserrat"/>
              </a:rPr>
              <a:t> </a:t>
            </a:r>
            <a:r>
              <a:rPr lang="en-US" sz="3016" dirty="0" err="1">
                <a:solidFill>
                  <a:srgbClr val="000000"/>
                </a:solidFill>
                <a:latin typeface="Montserrat"/>
              </a:rPr>
              <a:t>nhận</a:t>
            </a:r>
            <a:r>
              <a:rPr lang="en-US" sz="3016" dirty="0">
                <a:solidFill>
                  <a:srgbClr val="000000"/>
                </a:solidFill>
                <a:latin typeface="Montserrat"/>
              </a:rPr>
              <a:t> </a:t>
            </a:r>
            <a:r>
              <a:rPr lang="en-US" sz="3016" dirty="0" err="1">
                <a:solidFill>
                  <a:srgbClr val="000000"/>
                </a:solidFill>
                <a:latin typeface="Montserrat"/>
              </a:rPr>
              <a:t>thức</a:t>
            </a:r>
            <a:r>
              <a:rPr lang="en-US" sz="3016" dirty="0">
                <a:solidFill>
                  <a:srgbClr val="000000"/>
                </a:solidFill>
                <a:latin typeface="Montserrat"/>
              </a:rPr>
              <a:t> </a:t>
            </a:r>
            <a:r>
              <a:rPr lang="en-US" sz="3016" dirty="0" err="1">
                <a:solidFill>
                  <a:srgbClr val="000000"/>
                </a:solidFill>
                <a:latin typeface="Montserrat"/>
              </a:rPr>
              <a:t>như</a:t>
            </a:r>
            <a:r>
              <a:rPr lang="en-US" sz="3016" dirty="0">
                <a:solidFill>
                  <a:srgbClr val="000000"/>
                </a:solidFill>
                <a:latin typeface="Montserrat"/>
              </a:rPr>
              <a:t> </a:t>
            </a:r>
            <a:r>
              <a:rPr lang="en-US" sz="3016" dirty="0" err="1">
                <a:solidFill>
                  <a:srgbClr val="000000"/>
                </a:solidFill>
                <a:latin typeface="Montserrat"/>
              </a:rPr>
              <a:t>thế</a:t>
            </a:r>
            <a:r>
              <a:rPr lang="en-US" sz="3016" dirty="0">
                <a:solidFill>
                  <a:srgbClr val="000000"/>
                </a:solidFill>
                <a:latin typeface="Montserrat"/>
              </a:rPr>
              <a:t> </a:t>
            </a:r>
            <a:r>
              <a:rPr lang="en-US" sz="3016" dirty="0" err="1">
                <a:solidFill>
                  <a:srgbClr val="000000"/>
                </a:solidFill>
                <a:latin typeface="Montserrat"/>
              </a:rPr>
              <a:t>nào</a:t>
            </a:r>
            <a:r>
              <a:rPr lang="en-US" sz="3016" dirty="0">
                <a:solidFill>
                  <a:srgbClr val="000000"/>
                </a:solidFill>
                <a:latin typeface="Montserrat"/>
              </a:rPr>
              <a:t>.</a:t>
            </a:r>
          </a:p>
        </p:txBody>
      </p:sp>
      <p:sp>
        <p:nvSpPr>
          <p:cNvPr id="6" name="TextBox 6"/>
          <p:cNvSpPr txBox="1"/>
          <p:nvPr/>
        </p:nvSpPr>
        <p:spPr>
          <a:xfrm>
            <a:off x="1028700" y="5669978"/>
            <a:ext cx="16230600" cy="513934"/>
          </a:xfrm>
          <a:prstGeom prst="rect">
            <a:avLst/>
          </a:prstGeom>
        </p:spPr>
        <p:txBody>
          <a:bodyPr lIns="0" tIns="0" rIns="0" bIns="0" rtlCol="0" anchor="t">
            <a:spAutoFit/>
          </a:bodyPr>
          <a:lstStyle/>
          <a:p>
            <a:pPr algn="just">
              <a:lnSpc>
                <a:spcPts val="4222"/>
              </a:lnSpc>
            </a:pPr>
            <a:r>
              <a:rPr lang="en-US" sz="3016" dirty="0">
                <a:solidFill>
                  <a:srgbClr val="000000"/>
                </a:solidFill>
                <a:latin typeface="Montserrat"/>
              </a:rPr>
              <a:t>(ii) </a:t>
            </a:r>
            <a:r>
              <a:rPr lang="en-US" sz="3016" dirty="0" err="1">
                <a:solidFill>
                  <a:srgbClr val="000000"/>
                </a:solidFill>
                <a:latin typeface="Montserrat"/>
              </a:rPr>
              <a:t>Số</a:t>
            </a:r>
            <a:r>
              <a:rPr lang="en-US" sz="3016" dirty="0">
                <a:solidFill>
                  <a:srgbClr val="000000"/>
                </a:solidFill>
                <a:latin typeface="Montserrat"/>
              </a:rPr>
              <a:t> </a:t>
            </a:r>
            <a:r>
              <a:rPr lang="en-US" sz="3016" dirty="0" err="1">
                <a:solidFill>
                  <a:srgbClr val="000000"/>
                </a:solidFill>
                <a:latin typeface="Montserrat"/>
              </a:rPr>
              <a:t>lượng</a:t>
            </a:r>
            <a:r>
              <a:rPr lang="en-US" sz="3016" dirty="0">
                <a:solidFill>
                  <a:srgbClr val="000000"/>
                </a:solidFill>
                <a:latin typeface="Montserrat"/>
              </a:rPr>
              <a:t> </a:t>
            </a:r>
            <a:r>
              <a:rPr lang="en-US" sz="3016" dirty="0" err="1">
                <a:solidFill>
                  <a:srgbClr val="000000"/>
                </a:solidFill>
                <a:latin typeface="Montserrat"/>
              </a:rPr>
              <a:t>tham</a:t>
            </a:r>
            <a:r>
              <a:rPr lang="en-US" sz="3016" dirty="0">
                <a:solidFill>
                  <a:srgbClr val="000000"/>
                </a:solidFill>
                <a:latin typeface="Montserrat"/>
              </a:rPr>
              <a:t> </a:t>
            </a:r>
            <a:r>
              <a:rPr lang="en-US" sz="3016" dirty="0" err="1">
                <a:solidFill>
                  <a:srgbClr val="000000"/>
                </a:solidFill>
                <a:latin typeface="Montserrat"/>
              </a:rPr>
              <a:t>dự</a:t>
            </a:r>
            <a:r>
              <a:rPr lang="en-US" sz="3016" dirty="0">
                <a:solidFill>
                  <a:srgbClr val="000000"/>
                </a:solidFill>
                <a:latin typeface="Montserrat"/>
              </a:rPr>
              <a:t> </a:t>
            </a:r>
            <a:r>
              <a:rPr lang="en-US" sz="3016" dirty="0" err="1">
                <a:solidFill>
                  <a:srgbClr val="000000"/>
                </a:solidFill>
                <a:latin typeface="Montserrat"/>
              </a:rPr>
              <a:t>tập</a:t>
            </a:r>
            <a:r>
              <a:rPr lang="en-US" sz="3016" dirty="0">
                <a:solidFill>
                  <a:srgbClr val="000000"/>
                </a:solidFill>
                <a:latin typeface="Montserrat"/>
              </a:rPr>
              <a:t> </a:t>
            </a:r>
            <a:r>
              <a:rPr lang="en-US" sz="3016" dirty="0" err="1">
                <a:solidFill>
                  <a:srgbClr val="000000"/>
                </a:solidFill>
                <a:latin typeface="Montserrat"/>
              </a:rPr>
              <a:t>huấn</a:t>
            </a:r>
            <a:r>
              <a:rPr lang="en-US" sz="3016" dirty="0">
                <a:solidFill>
                  <a:srgbClr val="000000"/>
                </a:solidFill>
                <a:latin typeface="Montserrat"/>
              </a:rPr>
              <a:t>, </a:t>
            </a:r>
            <a:r>
              <a:rPr lang="en-US" sz="3016" dirty="0" err="1">
                <a:solidFill>
                  <a:srgbClr val="000000"/>
                </a:solidFill>
                <a:latin typeface="Montserrat"/>
              </a:rPr>
              <a:t>truyền</a:t>
            </a:r>
            <a:r>
              <a:rPr lang="en-US" sz="3016" dirty="0">
                <a:solidFill>
                  <a:srgbClr val="000000"/>
                </a:solidFill>
                <a:latin typeface="Montserrat"/>
              </a:rPr>
              <a:t> </a:t>
            </a:r>
            <a:r>
              <a:rPr lang="en-US" sz="3016" dirty="0" err="1">
                <a:solidFill>
                  <a:srgbClr val="000000"/>
                </a:solidFill>
                <a:latin typeface="Montserrat"/>
              </a:rPr>
              <a:t>thông</a:t>
            </a:r>
            <a:r>
              <a:rPr lang="en-US" sz="3016" dirty="0">
                <a:solidFill>
                  <a:srgbClr val="000000"/>
                </a:solidFill>
                <a:latin typeface="Montserrat"/>
              </a:rPr>
              <a:t>, PBGDPL </a:t>
            </a:r>
            <a:r>
              <a:rPr lang="en-US" sz="3016" dirty="0" err="1">
                <a:solidFill>
                  <a:srgbClr val="000000"/>
                </a:solidFill>
                <a:latin typeface="Montserrat"/>
              </a:rPr>
              <a:t>là</a:t>
            </a:r>
            <a:r>
              <a:rPr lang="en-US" sz="3016" dirty="0">
                <a:solidFill>
                  <a:srgbClr val="000000"/>
                </a:solidFill>
                <a:latin typeface="Montserrat"/>
              </a:rPr>
              <a:t> bao </a:t>
            </a:r>
            <a:r>
              <a:rPr lang="en-US" sz="3016" dirty="0" err="1">
                <a:solidFill>
                  <a:srgbClr val="000000"/>
                </a:solidFill>
                <a:latin typeface="Montserrat"/>
              </a:rPr>
              <a:t>nhiêu</a:t>
            </a:r>
            <a:endParaRPr lang="en-US" sz="3016" dirty="0">
              <a:solidFill>
                <a:srgbClr val="000000"/>
              </a:solidFill>
              <a:latin typeface="Montserrat"/>
            </a:endParaRPr>
          </a:p>
        </p:txBody>
      </p:sp>
      <p:sp>
        <p:nvSpPr>
          <p:cNvPr id="7" name="TextBox 7"/>
          <p:cNvSpPr txBox="1"/>
          <p:nvPr/>
        </p:nvSpPr>
        <p:spPr>
          <a:xfrm>
            <a:off x="1028700" y="6545862"/>
            <a:ext cx="16230600" cy="1036828"/>
          </a:xfrm>
          <a:prstGeom prst="rect">
            <a:avLst/>
          </a:prstGeom>
        </p:spPr>
        <p:txBody>
          <a:bodyPr lIns="0" tIns="0" rIns="0" bIns="0" rtlCol="0" anchor="t">
            <a:spAutoFit/>
          </a:bodyPr>
          <a:lstStyle/>
          <a:p>
            <a:pPr algn="just">
              <a:lnSpc>
                <a:spcPts val="4178"/>
              </a:lnSpc>
            </a:pPr>
            <a:r>
              <a:rPr lang="en-US" sz="2984" dirty="0">
                <a:solidFill>
                  <a:srgbClr val="000000"/>
                </a:solidFill>
                <a:latin typeface="Montserrat"/>
              </a:rPr>
              <a:t>(iii) </a:t>
            </a:r>
            <a:r>
              <a:rPr lang="en-US" sz="2984" dirty="0" err="1">
                <a:solidFill>
                  <a:srgbClr val="000000"/>
                </a:solidFill>
                <a:latin typeface="Montserrat"/>
              </a:rPr>
              <a:t>Có</a:t>
            </a:r>
            <a:r>
              <a:rPr lang="en-US" sz="2984" dirty="0">
                <a:solidFill>
                  <a:srgbClr val="000000"/>
                </a:solidFill>
                <a:latin typeface="Montserrat"/>
              </a:rPr>
              <a:t> bao </a:t>
            </a:r>
            <a:r>
              <a:rPr lang="en-US" sz="2984" dirty="0" err="1">
                <a:solidFill>
                  <a:srgbClr val="000000"/>
                </a:solidFill>
                <a:latin typeface="Montserrat"/>
              </a:rPr>
              <a:t>nhiêu</a:t>
            </a:r>
            <a:r>
              <a:rPr lang="en-US" sz="2984" dirty="0">
                <a:solidFill>
                  <a:srgbClr val="000000"/>
                </a:solidFill>
                <a:latin typeface="Montserrat"/>
              </a:rPr>
              <a:t> </a:t>
            </a:r>
            <a:r>
              <a:rPr lang="en-US" sz="2984" dirty="0" err="1">
                <a:solidFill>
                  <a:srgbClr val="000000"/>
                </a:solidFill>
                <a:latin typeface="Montserrat"/>
              </a:rPr>
              <a:t>người</a:t>
            </a:r>
            <a:r>
              <a:rPr lang="en-US" sz="2984" dirty="0">
                <a:solidFill>
                  <a:srgbClr val="000000"/>
                </a:solidFill>
                <a:latin typeface="Montserrat"/>
              </a:rPr>
              <a:t> </a:t>
            </a:r>
            <a:r>
              <a:rPr lang="en-US" sz="2984" dirty="0" err="1">
                <a:solidFill>
                  <a:srgbClr val="000000"/>
                </a:solidFill>
                <a:latin typeface="Montserrat"/>
              </a:rPr>
              <a:t>thuộc</a:t>
            </a:r>
            <a:r>
              <a:rPr lang="en-US" sz="2984" dirty="0">
                <a:solidFill>
                  <a:srgbClr val="000000"/>
                </a:solidFill>
                <a:latin typeface="Montserrat"/>
              </a:rPr>
              <a:t> </a:t>
            </a:r>
            <a:r>
              <a:rPr lang="en-US" sz="2984" dirty="0" err="1">
                <a:solidFill>
                  <a:srgbClr val="000000"/>
                </a:solidFill>
                <a:latin typeface="Montserrat"/>
              </a:rPr>
              <a:t>trường</a:t>
            </a:r>
            <a:r>
              <a:rPr lang="en-US" sz="2984" dirty="0">
                <a:solidFill>
                  <a:srgbClr val="000000"/>
                </a:solidFill>
                <a:latin typeface="Montserrat"/>
              </a:rPr>
              <a:t> </a:t>
            </a:r>
            <a:r>
              <a:rPr lang="en-US" sz="2984" dirty="0" err="1">
                <a:solidFill>
                  <a:srgbClr val="000000"/>
                </a:solidFill>
                <a:latin typeface="Montserrat"/>
              </a:rPr>
              <a:t>hợp</a:t>
            </a:r>
            <a:r>
              <a:rPr lang="en-US" sz="2984" dirty="0">
                <a:solidFill>
                  <a:srgbClr val="000000"/>
                </a:solidFill>
                <a:latin typeface="Montserrat"/>
              </a:rPr>
              <a:t> </a:t>
            </a:r>
            <a:r>
              <a:rPr lang="en-US" sz="2984" dirty="0" err="1">
                <a:solidFill>
                  <a:srgbClr val="000000"/>
                </a:solidFill>
                <a:latin typeface="Montserrat"/>
              </a:rPr>
              <a:t>tảo</a:t>
            </a:r>
            <a:r>
              <a:rPr lang="en-US" sz="2984" dirty="0">
                <a:solidFill>
                  <a:srgbClr val="000000"/>
                </a:solidFill>
                <a:latin typeface="Montserrat"/>
              </a:rPr>
              <a:t> </a:t>
            </a:r>
            <a:r>
              <a:rPr lang="en-US" sz="2984" dirty="0" err="1">
                <a:solidFill>
                  <a:srgbClr val="000000"/>
                </a:solidFill>
                <a:latin typeface="Montserrat"/>
              </a:rPr>
              <a:t>hôn</a:t>
            </a:r>
            <a:r>
              <a:rPr lang="en-US" sz="2984" dirty="0">
                <a:solidFill>
                  <a:srgbClr val="000000"/>
                </a:solidFill>
                <a:latin typeface="Montserrat"/>
              </a:rPr>
              <a:t>, </a:t>
            </a:r>
            <a:r>
              <a:rPr lang="en-US" sz="2984" dirty="0" err="1">
                <a:solidFill>
                  <a:srgbClr val="000000"/>
                </a:solidFill>
                <a:latin typeface="Montserrat"/>
              </a:rPr>
              <a:t>hôn</a:t>
            </a:r>
            <a:r>
              <a:rPr lang="en-US" sz="2984" dirty="0">
                <a:solidFill>
                  <a:srgbClr val="000000"/>
                </a:solidFill>
                <a:latin typeface="Montserrat"/>
              </a:rPr>
              <a:t> </a:t>
            </a:r>
            <a:r>
              <a:rPr lang="en-US" sz="2984" dirty="0" err="1">
                <a:solidFill>
                  <a:srgbClr val="000000"/>
                </a:solidFill>
                <a:latin typeface="Montserrat"/>
              </a:rPr>
              <a:t>nhân</a:t>
            </a:r>
            <a:r>
              <a:rPr lang="en-US" sz="2984" dirty="0">
                <a:solidFill>
                  <a:srgbClr val="000000"/>
                </a:solidFill>
                <a:latin typeface="Montserrat"/>
              </a:rPr>
              <a:t> </a:t>
            </a:r>
            <a:r>
              <a:rPr lang="en-US" sz="2984" dirty="0" err="1">
                <a:solidFill>
                  <a:srgbClr val="000000"/>
                </a:solidFill>
                <a:latin typeface="Montserrat"/>
              </a:rPr>
              <a:t>cận</a:t>
            </a:r>
            <a:r>
              <a:rPr lang="en-US" sz="2984" dirty="0">
                <a:solidFill>
                  <a:srgbClr val="000000"/>
                </a:solidFill>
                <a:latin typeface="Montserrat"/>
              </a:rPr>
              <a:t> </a:t>
            </a:r>
            <a:r>
              <a:rPr lang="en-US" sz="2984" dirty="0" err="1">
                <a:solidFill>
                  <a:srgbClr val="000000"/>
                </a:solidFill>
                <a:latin typeface="Montserrat"/>
              </a:rPr>
              <a:t>huyết</a:t>
            </a:r>
            <a:r>
              <a:rPr lang="en-US" sz="2984" dirty="0">
                <a:solidFill>
                  <a:srgbClr val="000000"/>
                </a:solidFill>
                <a:latin typeface="Montserrat"/>
              </a:rPr>
              <a:t> </a:t>
            </a:r>
            <a:r>
              <a:rPr lang="en-US" sz="2984" dirty="0" err="1">
                <a:solidFill>
                  <a:srgbClr val="000000"/>
                </a:solidFill>
                <a:latin typeface="Montserrat"/>
              </a:rPr>
              <a:t>hoặc</a:t>
            </a:r>
            <a:r>
              <a:rPr lang="en-US" sz="2984" dirty="0">
                <a:solidFill>
                  <a:srgbClr val="000000"/>
                </a:solidFill>
                <a:latin typeface="Montserrat"/>
              </a:rPr>
              <a:t> </a:t>
            </a:r>
            <a:r>
              <a:rPr lang="en-US" sz="2984" dirty="0" err="1">
                <a:solidFill>
                  <a:srgbClr val="000000"/>
                </a:solidFill>
                <a:latin typeface="Montserrat"/>
              </a:rPr>
              <a:t>đang</a:t>
            </a:r>
            <a:r>
              <a:rPr lang="en-US" sz="2984" dirty="0">
                <a:solidFill>
                  <a:srgbClr val="000000"/>
                </a:solidFill>
                <a:latin typeface="Montserrat"/>
              </a:rPr>
              <a:t> </a:t>
            </a:r>
            <a:r>
              <a:rPr lang="en-US" sz="2984" dirty="0" err="1">
                <a:solidFill>
                  <a:srgbClr val="000000"/>
                </a:solidFill>
                <a:latin typeface="Montserrat"/>
              </a:rPr>
              <a:t>ở</a:t>
            </a:r>
            <a:r>
              <a:rPr lang="en-US" sz="2984" dirty="0">
                <a:solidFill>
                  <a:srgbClr val="000000"/>
                </a:solidFill>
                <a:latin typeface="Montserrat"/>
              </a:rPr>
              <a:t> </a:t>
            </a:r>
            <a:r>
              <a:rPr lang="en-US" sz="2984" dirty="0" err="1">
                <a:solidFill>
                  <a:srgbClr val="000000"/>
                </a:solidFill>
                <a:latin typeface="Montserrat"/>
              </a:rPr>
              <a:t>độ</a:t>
            </a:r>
            <a:r>
              <a:rPr lang="en-US" sz="2984" dirty="0">
                <a:solidFill>
                  <a:srgbClr val="000000"/>
                </a:solidFill>
                <a:latin typeface="Montserrat"/>
              </a:rPr>
              <a:t> </a:t>
            </a:r>
            <a:r>
              <a:rPr lang="en-US" sz="2984" dirty="0" err="1">
                <a:solidFill>
                  <a:srgbClr val="000000"/>
                </a:solidFill>
                <a:latin typeface="Montserrat"/>
              </a:rPr>
              <a:t>tuổi</a:t>
            </a:r>
            <a:r>
              <a:rPr lang="en-US" sz="2984" dirty="0">
                <a:solidFill>
                  <a:srgbClr val="000000"/>
                </a:solidFill>
                <a:latin typeface="Montserrat"/>
              </a:rPr>
              <a:t> </a:t>
            </a:r>
            <a:r>
              <a:rPr lang="en-US" sz="2984" dirty="0" err="1">
                <a:solidFill>
                  <a:srgbClr val="000000"/>
                </a:solidFill>
                <a:latin typeface="Montserrat"/>
              </a:rPr>
              <a:t>có</a:t>
            </a:r>
            <a:r>
              <a:rPr lang="en-US" sz="2984" dirty="0">
                <a:solidFill>
                  <a:srgbClr val="000000"/>
                </a:solidFill>
                <a:latin typeface="Montserrat"/>
              </a:rPr>
              <a:t> </a:t>
            </a:r>
            <a:r>
              <a:rPr lang="en-US" sz="2984" dirty="0" err="1">
                <a:solidFill>
                  <a:srgbClr val="000000"/>
                </a:solidFill>
                <a:latin typeface="Montserrat"/>
              </a:rPr>
              <a:t>nguy</a:t>
            </a:r>
            <a:r>
              <a:rPr lang="en-US" sz="2984" dirty="0">
                <a:solidFill>
                  <a:srgbClr val="000000"/>
                </a:solidFill>
                <a:latin typeface="Montserrat"/>
              </a:rPr>
              <a:t> </a:t>
            </a:r>
            <a:r>
              <a:rPr lang="en-US" sz="2984" dirty="0" err="1">
                <a:solidFill>
                  <a:srgbClr val="000000"/>
                </a:solidFill>
                <a:latin typeface="Montserrat"/>
              </a:rPr>
              <a:t>cơ</a:t>
            </a:r>
            <a:r>
              <a:rPr lang="en-US" sz="2984" dirty="0">
                <a:solidFill>
                  <a:srgbClr val="000000"/>
                </a:solidFill>
                <a:latin typeface="Montserrat"/>
              </a:rPr>
              <a:t> </a:t>
            </a:r>
            <a:r>
              <a:rPr lang="en-US" sz="2984" dirty="0" err="1">
                <a:solidFill>
                  <a:srgbClr val="000000"/>
                </a:solidFill>
                <a:latin typeface="Montserrat"/>
              </a:rPr>
              <a:t>tảo</a:t>
            </a:r>
            <a:r>
              <a:rPr lang="en-US" sz="2984" dirty="0">
                <a:solidFill>
                  <a:srgbClr val="000000"/>
                </a:solidFill>
                <a:latin typeface="Montserrat"/>
              </a:rPr>
              <a:t> </a:t>
            </a:r>
            <a:r>
              <a:rPr lang="en-US" sz="2984" dirty="0" err="1">
                <a:solidFill>
                  <a:srgbClr val="000000"/>
                </a:solidFill>
                <a:latin typeface="Montserrat"/>
              </a:rPr>
              <a:t>hôn</a:t>
            </a:r>
            <a:r>
              <a:rPr lang="en-US" sz="2984" dirty="0">
                <a:solidFill>
                  <a:srgbClr val="000000"/>
                </a:solidFill>
                <a:latin typeface="Montserrat"/>
              </a:rPr>
              <a:t>, </a:t>
            </a:r>
            <a:r>
              <a:rPr lang="en-US" sz="2984" dirty="0" err="1">
                <a:solidFill>
                  <a:srgbClr val="000000"/>
                </a:solidFill>
                <a:latin typeface="Montserrat"/>
              </a:rPr>
              <a:t>hôn</a:t>
            </a:r>
            <a:r>
              <a:rPr lang="en-US" sz="2984" dirty="0">
                <a:solidFill>
                  <a:srgbClr val="000000"/>
                </a:solidFill>
                <a:latin typeface="Montserrat"/>
              </a:rPr>
              <a:t> </a:t>
            </a:r>
            <a:r>
              <a:rPr lang="en-US" sz="2984" dirty="0" err="1">
                <a:solidFill>
                  <a:srgbClr val="000000"/>
                </a:solidFill>
                <a:latin typeface="Montserrat"/>
              </a:rPr>
              <a:t>nhân</a:t>
            </a:r>
            <a:r>
              <a:rPr lang="en-US" sz="2984" dirty="0">
                <a:solidFill>
                  <a:srgbClr val="000000"/>
                </a:solidFill>
                <a:latin typeface="Montserrat"/>
              </a:rPr>
              <a:t> </a:t>
            </a:r>
            <a:r>
              <a:rPr lang="en-US" sz="2984" dirty="0" err="1">
                <a:solidFill>
                  <a:srgbClr val="000000"/>
                </a:solidFill>
                <a:latin typeface="Montserrat"/>
              </a:rPr>
              <a:t>cận</a:t>
            </a:r>
            <a:r>
              <a:rPr lang="en-US" sz="2984" dirty="0">
                <a:solidFill>
                  <a:srgbClr val="000000"/>
                </a:solidFill>
                <a:latin typeface="Montserrat"/>
              </a:rPr>
              <a:t> </a:t>
            </a:r>
            <a:r>
              <a:rPr lang="en-US" sz="2984" dirty="0" err="1">
                <a:solidFill>
                  <a:srgbClr val="000000"/>
                </a:solidFill>
                <a:latin typeface="Montserrat"/>
              </a:rPr>
              <a:t>huyết</a:t>
            </a:r>
            <a:r>
              <a:rPr lang="en-US" sz="2984" dirty="0">
                <a:solidFill>
                  <a:srgbClr val="000000"/>
                </a:solidFill>
                <a:latin typeface="Montserrat"/>
              </a:rPr>
              <a:t>?</a:t>
            </a:r>
          </a:p>
        </p:txBody>
      </p:sp>
      <p:sp>
        <p:nvSpPr>
          <p:cNvPr id="8" name="TextBox 8"/>
          <p:cNvSpPr txBox="1"/>
          <p:nvPr/>
        </p:nvSpPr>
        <p:spPr>
          <a:xfrm>
            <a:off x="1028700" y="7944640"/>
            <a:ext cx="16230600" cy="1580734"/>
          </a:xfrm>
          <a:prstGeom prst="rect">
            <a:avLst/>
          </a:prstGeom>
        </p:spPr>
        <p:txBody>
          <a:bodyPr wrap="square" lIns="0" tIns="0" rIns="0" bIns="0" rtlCol="0" anchor="t">
            <a:spAutoFit/>
          </a:bodyPr>
          <a:lstStyle/>
          <a:p>
            <a:pPr algn="just">
              <a:lnSpc>
                <a:spcPts val="4222"/>
              </a:lnSpc>
            </a:pPr>
            <a:r>
              <a:rPr lang="en-US" sz="3016" dirty="0">
                <a:solidFill>
                  <a:srgbClr val="000000"/>
                </a:solidFill>
                <a:latin typeface="Montserrat"/>
              </a:rPr>
              <a:t>- </a:t>
            </a:r>
            <a:r>
              <a:rPr lang="en-US" sz="3016" dirty="0" err="1">
                <a:solidFill>
                  <a:srgbClr val="000000"/>
                </a:solidFill>
                <a:latin typeface="Montserrat"/>
              </a:rPr>
              <a:t>Mỗi</a:t>
            </a:r>
            <a:r>
              <a:rPr lang="en-US" sz="3016" dirty="0">
                <a:solidFill>
                  <a:srgbClr val="000000"/>
                </a:solidFill>
                <a:latin typeface="Montserrat"/>
              </a:rPr>
              <a:t> </a:t>
            </a:r>
            <a:r>
              <a:rPr lang="en-US" sz="3016" dirty="0" err="1">
                <a:solidFill>
                  <a:srgbClr val="000000"/>
                </a:solidFill>
                <a:latin typeface="Montserrat"/>
              </a:rPr>
              <a:t>buổi</a:t>
            </a:r>
            <a:r>
              <a:rPr lang="en-US" sz="3016" dirty="0">
                <a:solidFill>
                  <a:srgbClr val="000000"/>
                </a:solidFill>
                <a:latin typeface="Montserrat"/>
              </a:rPr>
              <a:t> </a:t>
            </a:r>
            <a:r>
              <a:rPr lang="en-US" sz="3016" dirty="0" err="1">
                <a:solidFill>
                  <a:srgbClr val="000000"/>
                </a:solidFill>
                <a:latin typeface="Montserrat"/>
              </a:rPr>
              <a:t>truyền</a:t>
            </a:r>
            <a:r>
              <a:rPr lang="en-US" sz="3016" dirty="0">
                <a:solidFill>
                  <a:srgbClr val="000000"/>
                </a:solidFill>
                <a:latin typeface="Montserrat"/>
              </a:rPr>
              <a:t> </a:t>
            </a:r>
            <a:r>
              <a:rPr lang="en-US" sz="3016" dirty="0" err="1">
                <a:solidFill>
                  <a:srgbClr val="000000"/>
                </a:solidFill>
                <a:latin typeface="Montserrat"/>
              </a:rPr>
              <a:t>thông</a:t>
            </a:r>
            <a:r>
              <a:rPr lang="en-US" sz="3016" dirty="0">
                <a:solidFill>
                  <a:srgbClr val="000000"/>
                </a:solidFill>
                <a:latin typeface="Montserrat"/>
              </a:rPr>
              <a:t>, PBGDPL </a:t>
            </a:r>
            <a:r>
              <a:rPr lang="en-US" sz="3016" dirty="0" err="1">
                <a:solidFill>
                  <a:srgbClr val="000000"/>
                </a:solidFill>
                <a:latin typeface="Montserrat"/>
              </a:rPr>
              <a:t>không</a:t>
            </a:r>
            <a:r>
              <a:rPr lang="en-US" sz="3016" dirty="0">
                <a:solidFill>
                  <a:srgbClr val="000000"/>
                </a:solidFill>
                <a:latin typeface="Montserrat"/>
              </a:rPr>
              <a:t> </a:t>
            </a:r>
            <a:r>
              <a:rPr lang="en-US" sz="3016" dirty="0" err="1">
                <a:solidFill>
                  <a:srgbClr val="000000"/>
                </a:solidFill>
                <a:latin typeface="Montserrat"/>
              </a:rPr>
              <a:t>nên</a:t>
            </a:r>
            <a:r>
              <a:rPr lang="en-US" sz="3016" dirty="0">
                <a:solidFill>
                  <a:srgbClr val="000000"/>
                </a:solidFill>
                <a:latin typeface="Montserrat"/>
              </a:rPr>
              <a:t> </a:t>
            </a:r>
            <a:r>
              <a:rPr lang="en-US" sz="3016" dirty="0" err="1">
                <a:solidFill>
                  <a:srgbClr val="000000"/>
                </a:solidFill>
                <a:latin typeface="Montserrat"/>
              </a:rPr>
              <a:t>quá</a:t>
            </a:r>
            <a:r>
              <a:rPr lang="en-US" sz="3016" dirty="0">
                <a:solidFill>
                  <a:srgbClr val="000000"/>
                </a:solidFill>
                <a:latin typeface="Montserrat"/>
              </a:rPr>
              <a:t> </a:t>
            </a:r>
            <a:r>
              <a:rPr lang="en-US" sz="3016" dirty="0" err="1">
                <a:solidFill>
                  <a:srgbClr val="000000"/>
                </a:solidFill>
                <a:latin typeface="Montserrat"/>
              </a:rPr>
              <a:t>đông</a:t>
            </a:r>
            <a:r>
              <a:rPr lang="en-US" sz="3016" dirty="0">
                <a:solidFill>
                  <a:srgbClr val="000000"/>
                </a:solidFill>
                <a:latin typeface="Montserrat"/>
              </a:rPr>
              <a:t> </a:t>
            </a:r>
            <a:r>
              <a:rPr lang="en-US" sz="3016" dirty="0" err="1">
                <a:solidFill>
                  <a:srgbClr val="000000"/>
                </a:solidFill>
                <a:latin typeface="Montserrat"/>
              </a:rPr>
              <a:t>người</a:t>
            </a:r>
            <a:r>
              <a:rPr lang="en-US" sz="3016" dirty="0">
                <a:solidFill>
                  <a:srgbClr val="000000"/>
                </a:solidFill>
                <a:latin typeface="Montserrat"/>
              </a:rPr>
              <a:t> </a:t>
            </a:r>
            <a:r>
              <a:rPr lang="en-US" sz="3016" dirty="0" err="1">
                <a:solidFill>
                  <a:srgbClr val="000000"/>
                </a:solidFill>
                <a:latin typeface="Montserrat"/>
              </a:rPr>
              <a:t>tham</a:t>
            </a:r>
            <a:r>
              <a:rPr lang="en-US" sz="3016" dirty="0">
                <a:solidFill>
                  <a:srgbClr val="000000"/>
                </a:solidFill>
                <a:latin typeface="Montserrat"/>
              </a:rPr>
              <a:t> </a:t>
            </a:r>
            <a:r>
              <a:rPr lang="en-US" sz="3016" dirty="0" err="1">
                <a:solidFill>
                  <a:srgbClr val="000000"/>
                </a:solidFill>
                <a:latin typeface="Montserrat"/>
              </a:rPr>
              <a:t>gia</a:t>
            </a:r>
            <a:r>
              <a:rPr lang="en-US" sz="3016" dirty="0">
                <a:solidFill>
                  <a:srgbClr val="000000"/>
                </a:solidFill>
                <a:latin typeface="Montserrat"/>
              </a:rPr>
              <a:t>, </a:t>
            </a:r>
            <a:r>
              <a:rPr lang="en-US" sz="3016" dirty="0" err="1">
                <a:solidFill>
                  <a:srgbClr val="000000"/>
                </a:solidFill>
                <a:latin typeface="Montserrat"/>
              </a:rPr>
              <a:t>chỉ</a:t>
            </a:r>
            <a:r>
              <a:rPr lang="en-US" sz="3016" dirty="0">
                <a:solidFill>
                  <a:srgbClr val="000000"/>
                </a:solidFill>
                <a:latin typeface="Montserrat"/>
              </a:rPr>
              <a:t> </a:t>
            </a:r>
            <a:r>
              <a:rPr lang="en-US" sz="3016" dirty="0" err="1">
                <a:solidFill>
                  <a:srgbClr val="000000"/>
                </a:solidFill>
                <a:latin typeface="Montserrat"/>
              </a:rPr>
              <a:t>nên</a:t>
            </a:r>
            <a:r>
              <a:rPr lang="en-US" sz="3016" dirty="0">
                <a:solidFill>
                  <a:srgbClr val="000000"/>
                </a:solidFill>
                <a:latin typeface="Montserrat"/>
              </a:rPr>
              <a:t> </a:t>
            </a:r>
            <a:r>
              <a:rPr lang="en-US" sz="3016" dirty="0" err="1">
                <a:solidFill>
                  <a:srgbClr val="000000"/>
                </a:solidFill>
                <a:latin typeface="Montserrat"/>
              </a:rPr>
              <a:t>có</a:t>
            </a:r>
            <a:r>
              <a:rPr lang="en-US" sz="3016" dirty="0">
                <a:solidFill>
                  <a:srgbClr val="000000"/>
                </a:solidFill>
                <a:latin typeface="Montserrat"/>
              </a:rPr>
              <a:t> </a:t>
            </a:r>
            <a:r>
              <a:rPr lang="en-US" sz="3016" dirty="0" err="1">
                <a:solidFill>
                  <a:srgbClr val="000000"/>
                </a:solidFill>
                <a:latin typeface="Montserrat"/>
              </a:rPr>
              <a:t>khoảng</a:t>
            </a:r>
            <a:r>
              <a:rPr lang="en-US" sz="3016" dirty="0">
                <a:solidFill>
                  <a:srgbClr val="000000"/>
                </a:solidFill>
                <a:latin typeface="Montserrat"/>
              </a:rPr>
              <a:t> </a:t>
            </a:r>
            <a:r>
              <a:rPr lang="en-US" sz="3016" dirty="0" err="1">
                <a:solidFill>
                  <a:srgbClr val="000000"/>
                </a:solidFill>
                <a:latin typeface="Montserrat"/>
              </a:rPr>
              <a:t>từ</a:t>
            </a:r>
            <a:r>
              <a:rPr lang="en-US" sz="3016" dirty="0">
                <a:solidFill>
                  <a:srgbClr val="000000"/>
                </a:solidFill>
                <a:latin typeface="Montserrat"/>
              </a:rPr>
              <a:t> 20 </a:t>
            </a:r>
            <a:r>
              <a:rPr lang="en-US" sz="3016" dirty="0" err="1">
                <a:solidFill>
                  <a:srgbClr val="000000"/>
                </a:solidFill>
                <a:latin typeface="Montserrat"/>
              </a:rPr>
              <a:t>đến</a:t>
            </a:r>
            <a:r>
              <a:rPr lang="en-US" sz="3016" dirty="0">
                <a:solidFill>
                  <a:srgbClr val="000000"/>
                </a:solidFill>
                <a:latin typeface="Montserrat"/>
              </a:rPr>
              <a:t> 30 </a:t>
            </a:r>
            <a:r>
              <a:rPr lang="en-US" sz="3016" dirty="0" err="1">
                <a:solidFill>
                  <a:srgbClr val="000000"/>
                </a:solidFill>
                <a:latin typeface="Montserrat"/>
              </a:rPr>
              <a:t>người</a:t>
            </a:r>
            <a:r>
              <a:rPr lang="en-US" sz="3016" dirty="0">
                <a:solidFill>
                  <a:srgbClr val="000000"/>
                </a:solidFill>
                <a:latin typeface="Montserrat"/>
              </a:rPr>
              <a:t>. </a:t>
            </a:r>
            <a:r>
              <a:rPr lang="en-US" sz="3016" dirty="0" err="1">
                <a:solidFill>
                  <a:srgbClr val="000000"/>
                </a:solidFill>
                <a:latin typeface="Montserrat"/>
              </a:rPr>
              <a:t>Số</a:t>
            </a:r>
            <a:r>
              <a:rPr lang="en-US" sz="3016" dirty="0">
                <a:solidFill>
                  <a:srgbClr val="000000"/>
                </a:solidFill>
                <a:latin typeface="Montserrat"/>
              </a:rPr>
              <a:t> </a:t>
            </a:r>
            <a:r>
              <a:rPr lang="en-US" sz="3016" dirty="0" err="1">
                <a:solidFill>
                  <a:srgbClr val="000000"/>
                </a:solidFill>
                <a:latin typeface="Montserrat"/>
              </a:rPr>
              <a:t>lượng</a:t>
            </a:r>
            <a:r>
              <a:rPr lang="en-US" sz="3016" dirty="0">
                <a:solidFill>
                  <a:srgbClr val="000000"/>
                </a:solidFill>
                <a:latin typeface="Montserrat"/>
              </a:rPr>
              <a:t> </a:t>
            </a:r>
            <a:r>
              <a:rPr lang="en-US" sz="3016" dirty="0" err="1">
                <a:solidFill>
                  <a:srgbClr val="000000"/>
                </a:solidFill>
                <a:latin typeface="Montserrat"/>
              </a:rPr>
              <a:t>người</a:t>
            </a:r>
            <a:r>
              <a:rPr lang="en-US" sz="3016" dirty="0">
                <a:solidFill>
                  <a:srgbClr val="000000"/>
                </a:solidFill>
                <a:latin typeface="Montserrat"/>
              </a:rPr>
              <a:t> </a:t>
            </a:r>
            <a:r>
              <a:rPr lang="en-US" sz="3016" dirty="0" err="1">
                <a:solidFill>
                  <a:srgbClr val="000000"/>
                </a:solidFill>
                <a:latin typeface="Montserrat"/>
              </a:rPr>
              <a:t>tham</a:t>
            </a:r>
            <a:r>
              <a:rPr lang="en-US" sz="3016" dirty="0">
                <a:solidFill>
                  <a:srgbClr val="000000"/>
                </a:solidFill>
                <a:latin typeface="Montserrat"/>
              </a:rPr>
              <a:t> </a:t>
            </a:r>
            <a:r>
              <a:rPr lang="en-US" sz="3016" dirty="0" err="1">
                <a:solidFill>
                  <a:srgbClr val="000000"/>
                </a:solidFill>
                <a:latin typeface="Montserrat"/>
              </a:rPr>
              <a:t>gia</a:t>
            </a:r>
            <a:r>
              <a:rPr lang="en-US" sz="3016" dirty="0">
                <a:solidFill>
                  <a:srgbClr val="000000"/>
                </a:solidFill>
                <a:latin typeface="Montserrat"/>
              </a:rPr>
              <a:t> </a:t>
            </a:r>
            <a:r>
              <a:rPr lang="en-US" sz="3016" dirty="0" err="1">
                <a:solidFill>
                  <a:srgbClr val="000000"/>
                </a:solidFill>
                <a:latin typeface="Montserrat"/>
              </a:rPr>
              <a:t>quá</a:t>
            </a:r>
            <a:r>
              <a:rPr lang="en-US" sz="3016" dirty="0">
                <a:solidFill>
                  <a:srgbClr val="000000"/>
                </a:solidFill>
                <a:latin typeface="Montserrat"/>
              </a:rPr>
              <a:t> </a:t>
            </a:r>
            <a:r>
              <a:rPr lang="en-US" sz="3016" dirty="0" err="1">
                <a:solidFill>
                  <a:srgbClr val="000000"/>
                </a:solidFill>
                <a:latin typeface="Montserrat"/>
              </a:rPr>
              <a:t>nhiều</a:t>
            </a:r>
            <a:r>
              <a:rPr lang="en-US" sz="3016" dirty="0">
                <a:solidFill>
                  <a:srgbClr val="000000"/>
                </a:solidFill>
                <a:latin typeface="Montserrat"/>
              </a:rPr>
              <a:t> </a:t>
            </a:r>
            <a:r>
              <a:rPr lang="en-US" sz="3016" dirty="0" err="1">
                <a:solidFill>
                  <a:srgbClr val="000000"/>
                </a:solidFill>
                <a:latin typeface="Montserrat"/>
              </a:rPr>
              <a:t>sẽ</a:t>
            </a:r>
            <a:r>
              <a:rPr lang="en-US" sz="3016" dirty="0">
                <a:solidFill>
                  <a:srgbClr val="000000"/>
                </a:solidFill>
                <a:latin typeface="Montserrat"/>
              </a:rPr>
              <a:t> </a:t>
            </a:r>
            <a:r>
              <a:rPr lang="en-US" sz="3016" dirty="0" err="1">
                <a:solidFill>
                  <a:srgbClr val="000000"/>
                </a:solidFill>
                <a:latin typeface="Montserrat"/>
              </a:rPr>
              <a:t>khiến</a:t>
            </a:r>
            <a:r>
              <a:rPr lang="en-US" sz="3016" dirty="0">
                <a:solidFill>
                  <a:srgbClr val="000000"/>
                </a:solidFill>
                <a:latin typeface="Montserrat"/>
              </a:rPr>
              <a:t> </a:t>
            </a:r>
            <a:r>
              <a:rPr lang="en-US" sz="3016" dirty="0" err="1">
                <a:solidFill>
                  <a:srgbClr val="000000"/>
                </a:solidFill>
                <a:latin typeface="Montserrat"/>
              </a:rPr>
              <a:t>cho</a:t>
            </a:r>
            <a:r>
              <a:rPr lang="en-US" sz="3016" dirty="0">
                <a:solidFill>
                  <a:srgbClr val="000000"/>
                </a:solidFill>
                <a:latin typeface="Montserrat"/>
              </a:rPr>
              <a:t> </a:t>
            </a:r>
            <a:r>
              <a:rPr lang="en-US" sz="3016" dirty="0" err="1">
                <a:solidFill>
                  <a:srgbClr val="000000"/>
                </a:solidFill>
                <a:latin typeface="Montserrat"/>
              </a:rPr>
              <a:t>việc</a:t>
            </a:r>
            <a:r>
              <a:rPr lang="en-US" sz="3016" dirty="0">
                <a:solidFill>
                  <a:srgbClr val="000000"/>
                </a:solidFill>
                <a:latin typeface="Montserrat"/>
              </a:rPr>
              <a:t> </a:t>
            </a:r>
            <a:r>
              <a:rPr lang="en-US" sz="3016" dirty="0" err="1">
                <a:solidFill>
                  <a:srgbClr val="000000"/>
                </a:solidFill>
                <a:latin typeface="Montserrat"/>
              </a:rPr>
              <a:t>tương</a:t>
            </a:r>
            <a:r>
              <a:rPr lang="en-US" sz="3016" dirty="0">
                <a:solidFill>
                  <a:srgbClr val="000000"/>
                </a:solidFill>
                <a:latin typeface="Montserrat"/>
              </a:rPr>
              <a:t> </a:t>
            </a:r>
            <a:r>
              <a:rPr lang="en-US" sz="3016" dirty="0" err="1">
                <a:solidFill>
                  <a:srgbClr val="000000"/>
                </a:solidFill>
                <a:latin typeface="Montserrat"/>
              </a:rPr>
              <a:t>tác</a:t>
            </a:r>
            <a:r>
              <a:rPr lang="en-US" sz="3016" dirty="0">
                <a:solidFill>
                  <a:srgbClr val="000000"/>
                </a:solidFill>
                <a:latin typeface="Montserrat"/>
              </a:rPr>
              <a:t>, </a:t>
            </a:r>
            <a:r>
              <a:rPr lang="en-US" sz="3016" dirty="0" err="1">
                <a:solidFill>
                  <a:srgbClr val="000000"/>
                </a:solidFill>
                <a:latin typeface="Montserrat"/>
              </a:rPr>
              <a:t>trao</a:t>
            </a:r>
            <a:r>
              <a:rPr lang="en-US" sz="3016" dirty="0">
                <a:solidFill>
                  <a:srgbClr val="000000"/>
                </a:solidFill>
                <a:latin typeface="Montserrat"/>
              </a:rPr>
              <a:t> </a:t>
            </a:r>
            <a:r>
              <a:rPr lang="en-US" sz="3016" dirty="0" err="1">
                <a:solidFill>
                  <a:srgbClr val="000000"/>
                </a:solidFill>
                <a:latin typeface="Montserrat"/>
              </a:rPr>
              <a:t>đổi</a:t>
            </a:r>
            <a:r>
              <a:rPr lang="en-US" sz="3016" dirty="0">
                <a:solidFill>
                  <a:srgbClr val="000000"/>
                </a:solidFill>
                <a:latin typeface="Montserrat"/>
              </a:rPr>
              <a:t>, </a:t>
            </a:r>
            <a:r>
              <a:rPr lang="en-US" sz="3016" dirty="0" err="1">
                <a:solidFill>
                  <a:srgbClr val="000000"/>
                </a:solidFill>
                <a:latin typeface="Montserrat"/>
              </a:rPr>
              <a:t>thảo</a:t>
            </a:r>
            <a:r>
              <a:rPr lang="en-US" sz="3016" dirty="0">
                <a:solidFill>
                  <a:srgbClr val="000000"/>
                </a:solidFill>
                <a:latin typeface="Montserrat"/>
              </a:rPr>
              <a:t> </a:t>
            </a:r>
            <a:r>
              <a:rPr lang="en-US" sz="3016" dirty="0" err="1">
                <a:solidFill>
                  <a:srgbClr val="000000"/>
                </a:solidFill>
                <a:latin typeface="Montserrat"/>
              </a:rPr>
              <a:t>luận</a:t>
            </a:r>
            <a:r>
              <a:rPr lang="en-US" sz="3016" dirty="0">
                <a:solidFill>
                  <a:srgbClr val="000000"/>
                </a:solidFill>
                <a:latin typeface="Montserrat"/>
              </a:rPr>
              <a:t> </a:t>
            </a:r>
            <a:r>
              <a:rPr lang="en-US" sz="3016" dirty="0" err="1">
                <a:solidFill>
                  <a:srgbClr val="000000"/>
                </a:solidFill>
                <a:latin typeface="Montserrat"/>
              </a:rPr>
              <a:t>giữa</a:t>
            </a:r>
            <a:r>
              <a:rPr lang="en-US" sz="3016" dirty="0">
                <a:solidFill>
                  <a:srgbClr val="000000"/>
                </a:solidFill>
                <a:latin typeface="Montserrat"/>
              </a:rPr>
              <a:t> </a:t>
            </a:r>
            <a:r>
              <a:rPr lang="en-US" sz="3016" dirty="0" err="1">
                <a:solidFill>
                  <a:srgbClr val="000000"/>
                </a:solidFill>
                <a:latin typeface="Montserrat"/>
              </a:rPr>
              <a:t>người</a:t>
            </a:r>
            <a:r>
              <a:rPr lang="en-US" sz="3016" dirty="0">
                <a:solidFill>
                  <a:srgbClr val="000000"/>
                </a:solidFill>
                <a:latin typeface="Montserrat"/>
              </a:rPr>
              <a:t> </a:t>
            </a:r>
            <a:r>
              <a:rPr lang="en-US" sz="3016" dirty="0" err="1">
                <a:solidFill>
                  <a:srgbClr val="000000"/>
                </a:solidFill>
                <a:latin typeface="Montserrat"/>
              </a:rPr>
              <a:t>nói</a:t>
            </a:r>
            <a:r>
              <a:rPr lang="en-US" sz="3016" dirty="0">
                <a:solidFill>
                  <a:srgbClr val="000000"/>
                </a:solidFill>
                <a:latin typeface="Montserrat"/>
              </a:rPr>
              <a:t> </a:t>
            </a:r>
            <a:r>
              <a:rPr lang="en-US" sz="3016" dirty="0" err="1">
                <a:solidFill>
                  <a:srgbClr val="000000"/>
                </a:solidFill>
                <a:latin typeface="Montserrat"/>
              </a:rPr>
              <a:t>và</a:t>
            </a:r>
            <a:r>
              <a:rPr lang="en-US" sz="3016" dirty="0">
                <a:solidFill>
                  <a:srgbClr val="000000"/>
                </a:solidFill>
                <a:latin typeface="Montserrat"/>
              </a:rPr>
              <a:t> </a:t>
            </a:r>
            <a:r>
              <a:rPr lang="en-US" sz="3016" dirty="0" err="1">
                <a:solidFill>
                  <a:srgbClr val="000000"/>
                </a:solidFill>
                <a:latin typeface="Montserrat"/>
              </a:rPr>
              <a:t>người</a:t>
            </a:r>
            <a:r>
              <a:rPr lang="en-US" sz="3016" dirty="0">
                <a:solidFill>
                  <a:srgbClr val="000000"/>
                </a:solidFill>
                <a:latin typeface="Montserrat"/>
              </a:rPr>
              <a:t> </a:t>
            </a:r>
            <a:r>
              <a:rPr lang="en-US" sz="3016" dirty="0" err="1">
                <a:solidFill>
                  <a:srgbClr val="000000"/>
                </a:solidFill>
                <a:latin typeface="Montserrat"/>
              </a:rPr>
              <a:t>nghe</a:t>
            </a:r>
            <a:r>
              <a:rPr lang="en-US" sz="3016" dirty="0">
                <a:solidFill>
                  <a:srgbClr val="000000"/>
                </a:solidFill>
                <a:latin typeface="Montserrat"/>
              </a:rPr>
              <a:t> </a:t>
            </a:r>
            <a:r>
              <a:rPr lang="en-US" sz="3016" dirty="0" err="1">
                <a:solidFill>
                  <a:srgbClr val="000000"/>
                </a:solidFill>
                <a:latin typeface="Montserrat"/>
              </a:rPr>
              <a:t>gặp</a:t>
            </a:r>
            <a:r>
              <a:rPr lang="en-US" sz="3016" dirty="0">
                <a:solidFill>
                  <a:srgbClr val="000000"/>
                </a:solidFill>
                <a:latin typeface="Montserrat"/>
              </a:rPr>
              <a:t> </a:t>
            </a:r>
            <a:r>
              <a:rPr lang="en-US" sz="3016" dirty="0" err="1">
                <a:solidFill>
                  <a:srgbClr val="000000"/>
                </a:solidFill>
                <a:latin typeface="Montserrat"/>
              </a:rPr>
              <a:t>nhiều</a:t>
            </a:r>
            <a:r>
              <a:rPr lang="en-US" sz="3016" dirty="0">
                <a:solidFill>
                  <a:srgbClr val="000000"/>
                </a:solidFill>
                <a:latin typeface="Montserrat"/>
              </a:rPr>
              <a:t> </a:t>
            </a:r>
            <a:r>
              <a:rPr lang="en-US" sz="3016" dirty="0" err="1">
                <a:solidFill>
                  <a:srgbClr val="000000"/>
                </a:solidFill>
                <a:latin typeface="Montserrat"/>
              </a:rPr>
              <a:t>khó</a:t>
            </a:r>
            <a:r>
              <a:rPr lang="en-US" sz="3016" dirty="0">
                <a:solidFill>
                  <a:srgbClr val="000000"/>
                </a:solidFill>
                <a:latin typeface="Montserrat"/>
              </a:rPr>
              <a:t> </a:t>
            </a:r>
            <a:r>
              <a:rPr lang="en-US" sz="3016" dirty="0" err="1">
                <a:solidFill>
                  <a:srgbClr val="000000"/>
                </a:solidFill>
                <a:latin typeface="Montserrat"/>
              </a:rPr>
              <a:t>khăn</a:t>
            </a:r>
            <a:endParaRPr lang="en-US" sz="3016" dirty="0">
              <a:solidFill>
                <a:srgbClr val="000000"/>
              </a:solidFill>
              <a:latin typeface="Montserra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17509" r="21710" b="48661"/>
          <a:stretch>
            <a:fillRect/>
          </a:stretch>
        </p:blipFill>
        <p:spPr>
          <a:xfrm>
            <a:off x="0" y="0"/>
            <a:ext cx="18288000" cy="10287000"/>
          </a:xfrm>
          <a:prstGeom prst="rect">
            <a:avLst/>
          </a:prstGeom>
        </p:spPr>
      </p:pic>
      <p:pic>
        <p:nvPicPr>
          <p:cNvPr id="3" name="Picture 3"/>
          <p:cNvPicPr>
            <a:picLocks noChangeAspect="1"/>
          </p:cNvPicPr>
          <p:nvPr/>
        </p:nvPicPr>
        <p:blipFill>
          <a:blip r:embed="rId3"/>
          <a:srcRect/>
          <a:stretch>
            <a:fillRect/>
          </a:stretch>
        </p:blipFill>
        <p:spPr>
          <a:xfrm>
            <a:off x="4137580" y="1983197"/>
            <a:ext cx="10012840" cy="6320605"/>
          </a:xfrm>
          <a:prstGeom prst="rect">
            <a:avLst/>
          </a:prstGeom>
        </p:spPr>
      </p:pic>
      <p:pic>
        <p:nvPicPr>
          <p:cNvPr id="4" name="Picture 4"/>
          <p:cNvPicPr>
            <a:picLocks noChangeAspect="1"/>
          </p:cNvPicPr>
          <p:nvPr/>
        </p:nvPicPr>
        <p:blipFill>
          <a:blip r:embed="rId4"/>
          <a:srcRect/>
          <a:stretch>
            <a:fillRect/>
          </a:stretch>
        </p:blipFill>
        <p:spPr>
          <a:xfrm>
            <a:off x="6653670" y="1028700"/>
            <a:ext cx="4980660" cy="2135458"/>
          </a:xfrm>
          <a:prstGeom prst="rect">
            <a:avLst/>
          </a:prstGeom>
        </p:spPr>
      </p:pic>
      <p:sp>
        <p:nvSpPr>
          <p:cNvPr id="5" name="TextBox 5"/>
          <p:cNvSpPr txBox="1"/>
          <p:nvPr/>
        </p:nvSpPr>
        <p:spPr>
          <a:xfrm>
            <a:off x="7188665" y="1719436"/>
            <a:ext cx="3910670" cy="706361"/>
          </a:xfrm>
          <a:prstGeom prst="rect">
            <a:avLst/>
          </a:prstGeom>
        </p:spPr>
        <p:txBody>
          <a:bodyPr lIns="0" tIns="0" rIns="0" bIns="0" rtlCol="0" anchor="t">
            <a:spAutoFit/>
          </a:bodyPr>
          <a:lstStyle/>
          <a:p>
            <a:pPr marL="0" lvl="0" indent="0" algn="ctr">
              <a:lnSpc>
                <a:spcPts val="5695"/>
              </a:lnSpc>
            </a:pPr>
            <a:r>
              <a:rPr lang="en-US" sz="4380">
                <a:solidFill>
                  <a:srgbClr val="004AAD"/>
                </a:solidFill>
                <a:latin typeface="Roboto Bold"/>
              </a:rPr>
              <a:t>2.3</a:t>
            </a:r>
          </a:p>
        </p:txBody>
      </p:sp>
      <p:sp>
        <p:nvSpPr>
          <p:cNvPr id="6" name="TextBox 6"/>
          <p:cNvSpPr txBox="1"/>
          <p:nvPr/>
        </p:nvSpPr>
        <p:spPr>
          <a:xfrm>
            <a:off x="4462696" y="3384883"/>
            <a:ext cx="9362608" cy="3667497"/>
          </a:xfrm>
          <a:prstGeom prst="rect">
            <a:avLst/>
          </a:prstGeom>
        </p:spPr>
        <p:txBody>
          <a:bodyPr lIns="0" tIns="0" rIns="0" bIns="0" rtlCol="0" anchor="t">
            <a:spAutoFit/>
          </a:bodyPr>
          <a:lstStyle/>
          <a:p>
            <a:pPr algn="ctr">
              <a:lnSpc>
                <a:spcPts val="9711"/>
              </a:lnSpc>
            </a:pPr>
            <a:r>
              <a:rPr lang="en-US" sz="7470">
                <a:solidFill>
                  <a:srgbClr val="004AAD"/>
                </a:solidFill>
                <a:latin typeface="Roboto Bold"/>
              </a:rPr>
              <a:t>Thời gian thực hiện truyền thông, PBGDPL</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21481" t="5147" r="25099" b="49731"/>
          <a:stretch>
            <a:fillRect/>
          </a:stretch>
        </p:blipFill>
        <p:spPr>
          <a:xfrm>
            <a:off x="0" y="0"/>
            <a:ext cx="18288000" cy="10287000"/>
          </a:xfrm>
          <a:prstGeom prst="rect">
            <a:avLst/>
          </a:prstGeom>
        </p:spPr>
      </p:pic>
      <p:sp>
        <p:nvSpPr>
          <p:cNvPr id="3" name="TextBox 3"/>
          <p:cNvSpPr txBox="1"/>
          <p:nvPr/>
        </p:nvSpPr>
        <p:spPr>
          <a:xfrm>
            <a:off x="1028700" y="971550"/>
            <a:ext cx="16230600" cy="2265107"/>
          </a:xfrm>
          <a:prstGeom prst="rect">
            <a:avLst/>
          </a:prstGeom>
        </p:spPr>
        <p:txBody>
          <a:bodyPr lIns="0" tIns="0" rIns="0" bIns="0" rtlCol="0" anchor="t">
            <a:spAutoFit/>
          </a:bodyPr>
          <a:lstStyle/>
          <a:p>
            <a:pPr algn="just">
              <a:lnSpc>
                <a:spcPts val="4465"/>
              </a:lnSpc>
            </a:pPr>
            <a:r>
              <a:rPr lang="en-US" sz="3189" dirty="0">
                <a:solidFill>
                  <a:srgbClr val="000000"/>
                </a:solidFill>
                <a:latin typeface="Montserrat"/>
              </a:rPr>
              <a:t>- </a:t>
            </a:r>
            <a:r>
              <a:rPr lang="en-US" sz="3189" dirty="0" err="1">
                <a:solidFill>
                  <a:srgbClr val="000000"/>
                </a:solidFill>
                <a:latin typeface="Montserrat"/>
              </a:rPr>
              <a:t>Người</a:t>
            </a:r>
            <a:r>
              <a:rPr lang="en-US" sz="3189" dirty="0">
                <a:solidFill>
                  <a:srgbClr val="000000"/>
                </a:solidFill>
                <a:latin typeface="Montserrat"/>
              </a:rPr>
              <a:t> </a:t>
            </a:r>
            <a:r>
              <a:rPr lang="en-US" sz="3189" dirty="0" err="1">
                <a:solidFill>
                  <a:srgbClr val="000000"/>
                </a:solidFill>
                <a:latin typeface="Montserrat"/>
              </a:rPr>
              <a:t>thực</a:t>
            </a:r>
            <a:r>
              <a:rPr lang="en-US" sz="3189" dirty="0">
                <a:solidFill>
                  <a:srgbClr val="000000"/>
                </a:solidFill>
                <a:latin typeface="Montserrat"/>
              </a:rPr>
              <a:t> </a:t>
            </a:r>
            <a:r>
              <a:rPr lang="en-US" sz="3189" dirty="0" err="1">
                <a:solidFill>
                  <a:srgbClr val="000000"/>
                </a:solidFill>
                <a:latin typeface="Montserrat"/>
              </a:rPr>
              <a:t>hiện</a:t>
            </a:r>
            <a:r>
              <a:rPr lang="en-US" sz="3189" dirty="0">
                <a:solidFill>
                  <a:srgbClr val="000000"/>
                </a:solidFill>
                <a:latin typeface="Montserrat"/>
              </a:rPr>
              <a:t> </a:t>
            </a:r>
            <a:r>
              <a:rPr lang="en-US" sz="3189" dirty="0" err="1">
                <a:solidFill>
                  <a:srgbClr val="000000"/>
                </a:solidFill>
                <a:latin typeface="Montserrat"/>
              </a:rPr>
              <a:t>hoạt</a:t>
            </a:r>
            <a:r>
              <a:rPr lang="en-US" sz="3189" dirty="0">
                <a:solidFill>
                  <a:srgbClr val="000000"/>
                </a:solidFill>
                <a:latin typeface="Montserrat"/>
              </a:rPr>
              <a:t> </a:t>
            </a:r>
            <a:r>
              <a:rPr lang="en-US" sz="3189" dirty="0" err="1">
                <a:solidFill>
                  <a:srgbClr val="000000"/>
                </a:solidFill>
                <a:latin typeface="Montserrat"/>
              </a:rPr>
              <a:t>động</a:t>
            </a:r>
            <a:r>
              <a:rPr lang="en-US" sz="3189" dirty="0">
                <a:solidFill>
                  <a:srgbClr val="000000"/>
                </a:solidFill>
                <a:latin typeface="Montserrat"/>
              </a:rPr>
              <a:t> </a:t>
            </a:r>
            <a:r>
              <a:rPr lang="en-US" sz="3189" dirty="0" err="1">
                <a:solidFill>
                  <a:srgbClr val="000000"/>
                </a:solidFill>
                <a:latin typeface="Montserrat"/>
              </a:rPr>
              <a:t>buổi</a:t>
            </a:r>
            <a:r>
              <a:rPr lang="en-US" sz="3189" dirty="0">
                <a:solidFill>
                  <a:srgbClr val="000000"/>
                </a:solidFill>
                <a:latin typeface="Montserrat"/>
              </a:rPr>
              <a:t> </a:t>
            </a:r>
            <a:r>
              <a:rPr lang="en-US" sz="3189" dirty="0" err="1">
                <a:solidFill>
                  <a:srgbClr val="000000"/>
                </a:solidFill>
                <a:latin typeface="Montserrat"/>
              </a:rPr>
              <a:t>truyền</a:t>
            </a:r>
            <a:r>
              <a:rPr lang="en-US" sz="3189" dirty="0">
                <a:solidFill>
                  <a:srgbClr val="000000"/>
                </a:solidFill>
                <a:latin typeface="Montserrat"/>
              </a:rPr>
              <a:t> </a:t>
            </a:r>
            <a:r>
              <a:rPr lang="en-US" sz="3189" dirty="0" err="1">
                <a:solidFill>
                  <a:srgbClr val="000000"/>
                </a:solidFill>
                <a:latin typeface="Montserrat"/>
              </a:rPr>
              <a:t>thông</a:t>
            </a:r>
            <a:r>
              <a:rPr lang="en-US" sz="3189" dirty="0">
                <a:solidFill>
                  <a:srgbClr val="000000"/>
                </a:solidFill>
                <a:latin typeface="Montserrat"/>
              </a:rPr>
              <a:t>, </a:t>
            </a:r>
            <a:r>
              <a:rPr lang="en-US" sz="3189" dirty="0" err="1">
                <a:solidFill>
                  <a:srgbClr val="000000"/>
                </a:solidFill>
                <a:latin typeface="Montserrat"/>
              </a:rPr>
              <a:t>phổ</a:t>
            </a:r>
            <a:r>
              <a:rPr lang="en-US" sz="3189" dirty="0">
                <a:solidFill>
                  <a:srgbClr val="000000"/>
                </a:solidFill>
                <a:latin typeface="Montserrat"/>
              </a:rPr>
              <a:t> </a:t>
            </a:r>
            <a:r>
              <a:rPr lang="en-US" sz="3189" dirty="0" err="1">
                <a:solidFill>
                  <a:srgbClr val="000000"/>
                </a:solidFill>
                <a:latin typeface="Montserrat"/>
              </a:rPr>
              <a:t>biến</a:t>
            </a:r>
            <a:r>
              <a:rPr lang="en-US" sz="3189" dirty="0">
                <a:solidFill>
                  <a:srgbClr val="000000"/>
                </a:solidFill>
                <a:latin typeface="Montserrat"/>
              </a:rPr>
              <a:t> </a:t>
            </a:r>
            <a:r>
              <a:rPr lang="en-US" sz="3189" dirty="0" err="1">
                <a:solidFill>
                  <a:srgbClr val="000000"/>
                </a:solidFill>
                <a:latin typeface="Montserrat"/>
              </a:rPr>
              <a:t>pháp</a:t>
            </a:r>
            <a:r>
              <a:rPr lang="en-US" sz="3189" dirty="0">
                <a:solidFill>
                  <a:srgbClr val="000000"/>
                </a:solidFill>
                <a:latin typeface="Montserrat"/>
              </a:rPr>
              <a:t> </a:t>
            </a:r>
            <a:r>
              <a:rPr lang="en-US" sz="3189" dirty="0" err="1">
                <a:solidFill>
                  <a:srgbClr val="000000"/>
                </a:solidFill>
                <a:latin typeface="Montserrat"/>
              </a:rPr>
              <a:t>luật</a:t>
            </a:r>
            <a:r>
              <a:rPr lang="en-US" sz="3189" dirty="0">
                <a:solidFill>
                  <a:srgbClr val="000000"/>
                </a:solidFill>
                <a:latin typeface="Montserrat"/>
              </a:rPr>
              <a:t> </a:t>
            </a:r>
            <a:r>
              <a:rPr lang="en-US" sz="3189" dirty="0" err="1">
                <a:solidFill>
                  <a:srgbClr val="000000"/>
                </a:solidFill>
                <a:latin typeface="Montserrat"/>
              </a:rPr>
              <a:t>lựa</a:t>
            </a:r>
            <a:r>
              <a:rPr lang="en-US" sz="3189" dirty="0">
                <a:solidFill>
                  <a:srgbClr val="000000"/>
                </a:solidFill>
                <a:latin typeface="Montserrat"/>
              </a:rPr>
              <a:t> </a:t>
            </a:r>
            <a:r>
              <a:rPr lang="en-US" sz="3189" dirty="0" err="1">
                <a:solidFill>
                  <a:srgbClr val="000000"/>
                </a:solidFill>
                <a:latin typeface="Montserrat"/>
              </a:rPr>
              <a:t>chọn</a:t>
            </a:r>
            <a:r>
              <a:rPr lang="en-US" sz="3189" dirty="0">
                <a:solidFill>
                  <a:srgbClr val="000000"/>
                </a:solidFill>
                <a:latin typeface="Montserrat"/>
              </a:rPr>
              <a:t> </a:t>
            </a:r>
            <a:r>
              <a:rPr lang="en-US" sz="3189" dirty="0" err="1">
                <a:solidFill>
                  <a:srgbClr val="000000"/>
                </a:solidFill>
                <a:latin typeface="Montserrat"/>
              </a:rPr>
              <a:t>thời</a:t>
            </a:r>
            <a:r>
              <a:rPr lang="en-US" sz="3189" dirty="0">
                <a:solidFill>
                  <a:srgbClr val="000000"/>
                </a:solidFill>
                <a:latin typeface="Montserrat"/>
              </a:rPr>
              <a:t> </a:t>
            </a:r>
            <a:r>
              <a:rPr lang="en-US" sz="3189" dirty="0" err="1">
                <a:solidFill>
                  <a:srgbClr val="000000"/>
                </a:solidFill>
                <a:latin typeface="Montserrat"/>
              </a:rPr>
              <a:t>gian</a:t>
            </a:r>
            <a:r>
              <a:rPr lang="en-US" sz="3189" dirty="0">
                <a:solidFill>
                  <a:srgbClr val="000000"/>
                </a:solidFill>
                <a:latin typeface="Montserrat"/>
              </a:rPr>
              <a:t> </a:t>
            </a:r>
            <a:r>
              <a:rPr lang="en-US" sz="3189" dirty="0" err="1">
                <a:solidFill>
                  <a:srgbClr val="000000"/>
                </a:solidFill>
                <a:latin typeface="Montserrat"/>
              </a:rPr>
              <a:t>phù</a:t>
            </a:r>
            <a:r>
              <a:rPr lang="en-US" sz="3189" dirty="0">
                <a:solidFill>
                  <a:srgbClr val="000000"/>
                </a:solidFill>
                <a:latin typeface="Montserrat"/>
              </a:rPr>
              <a:t> </a:t>
            </a:r>
            <a:r>
              <a:rPr lang="en-US" sz="3189" dirty="0" err="1">
                <a:solidFill>
                  <a:srgbClr val="000000"/>
                </a:solidFill>
                <a:latin typeface="Montserrat"/>
              </a:rPr>
              <a:t>hợp</a:t>
            </a:r>
            <a:r>
              <a:rPr lang="en-US" sz="3189" dirty="0">
                <a:solidFill>
                  <a:srgbClr val="000000"/>
                </a:solidFill>
                <a:latin typeface="Montserrat"/>
              </a:rPr>
              <a:t> </a:t>
            </a:r>
            <a:r>
              <a:rPr lang="en-US" sz="3189" dirty="0" err="1">
                <a:solidFill>
                  <a:srgbClr val="000000"/>
                </a:solidFill>
                <a:latin typeface="Montserrat"/>
              </a:rPr>
              <a:t>với</a:t>
            </a:r>
            <a:r>
              <a:rPr lang="en-US" sz="3189" dirty="0">
                <a:solidFill>
                  <a:srgbClr val="000000"/>
                </a:solidFill>
                <a:latin typeface="Montserrat"/>
              </a:rPr>
              <a:t> </a:t>
            </a:r>
            <a:r>
              <a:rPr lang="en-US" sz="3189" dirty="0" err="1">
                <a:solidFill>
                  <a:srgbClr val="000000"/>
                </a:solidFill>
                <a:latin typeface="Montserrat"/>
              </a:rPr>
              <a:t>sinh</a:t>
            </a:r>
            <a:r>
              <a:rPr lang="en-US" sz="3189" dirty="0">
                <a:solidFill>
                  <a:srgbClr val="000000"/>
                </a:solidFill>
                <a:latin typeface="Montserrat"/>
              </a:rPr>
              <a:t> </a:t>
            </a:r>
            <a:r>
              <a:rPr lang="en-US" sz="3189" dirty="0" err="1">
                <a:solidFill>
                  <a:srgbClr val="000000"/>
                </a:solidFill>
                <a:latin typeface="Montserrat"/>
              </a:rPr>
              <a:t>hoạt</a:t>
            </a:r>
            <a:r>
              <a:rPr lang="en-US" sz="3189" dirty="0">
                <a:solidFill>
                  <a:srgbClr val="000000"/>
                </a:solidFill>
                <a:latin typeface="Montserrat"/>
              </a:rPr>
              <a:t>, </a:t>
            </a:r>
            <a:r>
              <a:rPr lang="en-US" sz="3189" dirty="0" err="1">
                <a:solidFill>
                  <a:srgbClr val="000000"/>
                </a:solidFill>
                <a:latin typeface="Montserrat"/>
              </a:rPr>
              <a:t>công</a:t>
            </a:r>
            <a:r>
              <a:rPr lang="en-US" sz="3189" dirty="0">
                <a:solidFill>
                  <a:srgbClr val="000000"/>
                </a:solidFill>
                <a:latin typeface="Montserrat"/>
              </a:rPr>
              <a:t> </a:t>
            </a:r>
            <a:r>
              <a:rPr lang="en-US" sz="3189" dirty="0" err="1">
                <a:solidFill>
                  <a:srgbClr val="000000"/>
                </a:solidFill>
                <a:latin typeface="Montserrat"/>
              </a:rPr>
              <a:t>việc</a:t>
            </a:r>
            <a:r>
              <a:rPr lang="en-US" sz="3189" dirty="0">
                <a:solidFill>
                  <a:srgbClr val="000000"/>
                </a:solidFill>
                <a:latin typeface="Montserrat"/>
              </a:rPr>
              <a:t> </a:t>
            </a:r>
            <a:r>
              <a:rPr lang="en-US" sz="3189" dirty="0" err="1">
                <a:solidFill>
                  <a:srgbClr val="000000"/>
                </a:solidFill>
                <a:latin typeface="Montserrat"/>
              </a:rPr>
              <a:t>của</a:t>
            </a:r>
            <a:r>
              <a:rPr lang="en-US" sz="3189" dirty="0">
                <a:solidFill>
                  <a:srgbClr val="000000"/>
                </a:solidFill>
                <a:latin typeface="Montserrat"/>
              </a:rPr>
              <a:t> </a:t>
            </a:r>
            <a:r>
              <a:rPr lang="en-US" sz="3189" dirty="0" err="1">
                <a:solidFill>
                  <a:srgbClr val="000000"/>
                </a:solidFill>
                <a:latin typeface="Montserrat"/>
              </a:rPr>
              <a:t>đối</a:t>
            </a:r>
            <a:r>
              <a:rPr lang="en-US" sz="3189" dirty="0">
                <a:solidFill>
                  <a:srgbClr val="000000"/>
                </a:solidFill>
                <a:latin typeface="Montserrat"/>
              </a:rPr>
              <a:t> </a:t>
            </a:r>
            <a:r>
              <a:rPr lang="en-US" sz="3189" dirty="0" err="1">
                <a:solidFill>
                  <a:srgbClr val="000000"/>
                </a:solidFill>
                <a:latin typeface="Montserrat"/>
              </a:rPr>
              <a:t>tượng</a:t>
            </a:r>
            <a:r>
              <a:rPr lang="en-US" sz="3189" dirty="0">
                <a:solidFill>
                  <a:srgbClr val="000000"/>
                </a:solidFill>
                <a:latin typeface="Montserrat"/>
              </a:rPr>
              <a:t> </a:t>
            </a:r>
            <a:r>
              <a:rPr lang="en-US" sz="3189" dirty="0" err="1">
                <a:solidFill>
                  <a:srgbClr val="000000"/>
                </a:solidFill>
                <a:latin typeface="Montserrat"/>
              </a:rPr>
              <a:t>được</a:t>
            </a:r>
            <a:r>
              <a:rPr lang="en-US" sz="3189" dirty="0">
                <a:solidFill>
                  <a:srgbClr val="000000"/>
                </a:solidFill>
                <a:latin typeface="Montserrat"/>
              </a:rPr>
              <a:t> </a:t>
            </a:r>
            <a:r>
              <a:rPr lang="en-US" sz="3189" dirty="0" err="1">
                <a:solidFill>
                  <a:srgbClr val="000000"/>
                </a:solidFill>
                <a:latin typeface="Montserrat"/>
              </a:rPr>
              <a:t>truyền</a:t>
            </a:r>
            <a:r>
              <a:rPr lang="en-US" sz="3189" dirty="0">
                <a:solidFill>
                  <a:srgbClr val="000000"/>
                </a:solidFill>
                <a:latin typeface="Montserrat"/>
              </a:rPr>
              <a:t> </a:t>
            </a:r>
            <a:r>
              <a:rPr lang="en-US" sz="3189" dirty="0" err="1">
                <a:solidFill>
                  <a:srgbClr val="000000"/>
                </a:solidFill>
                <a:latin typeface="Montserrat"/>
              </a:rPr>
              <a:t>thông</a:t>
            </a:r>
            <a:r>
              <a:rPr lang="en-US" sz="3189" dirty="0">
                <a:solidFill>
                  <a:srgbClr val="000000"/>
                </a:solidFill>
                <a:latin typeface="Montserrat"/>
              </a:rPr>
              <a:t>, PBGDPL. </a:t>
            </a:r>
            <a:r>
              <a:rPr lang="en-US" sz="3189" dirty="0" err="1">
                <a:solidFill>
                  <a:srgbClr val="000000"/>
                </a:solidFill>
                <a:latin typeface="Montserrat"/>
              </a:rPr>
              <a:t>Trên</a:t>
            </a:r>
            <a:r>
              <a:rPr lang="en-US" sz="3189" dirty="0">
                <a:solidFill>
                  <a:srgbClr val="000000"/>
                </a:solidFill>
                <a:latin typeface="Montserrat"/>
              </a:rPr>
              <a:t> </a:t>
            </a:r>
            <a:r>
              <a:rPr lang="en-US" sz="3189" dirty="0" err="1">
                <a:solidFill>
                  <a:srgbClr val="000000"/>
                </a:solidFill>
                <a:latin typeface="Montserrat"/>
              </a:rPr>
              <a:t>cơ</a:t>
            </a:r>
            <a:r>
              <a:rPr lang="en-US" sz="3189" dirty="0">
                <a:solidFill>
                  <a:srgbClr val="000000"/>
                </a:solidFill>
                <a:latin typeface="Montserrat"/>
              </a:rPr>
              <a:t> </a:t>
            </a:r>
            <a:r>
              <a:rPr lang="en-US" sz="3189" dirty="0" err="1">
                <a:solidFill>
                  <a:srgbClr val="000000"/>
                </a:solidFill>
                <a:latin typeface="Montserrat"/>
              </a:rPr>
              <a:t>sở</a:t>
            </a:r>
            <a:r>
              <a:rPr lang="en-US" sz="3189" dirty="0">
                <a:solidFill>
                  <a:srgbClr val="000000"/>
                </a:solidFill>
                <a:latin typeface="Montserrat"/>
              </a:rPr>
              <a:t> </a:t>
            </a:r>
            <a:r>
              <a:rPr lang="en-US" sz="3189" dirty="0" err="1">
                <a:solidFill>
                  <a:srgbClr val="000000"/>
                </a:solidFill>
                <a:latin typeface="Montserrat"/>
              </a:rPr>
              <a:t>đó</a:t>
            </a:r>
            <a:r>
              <a:rPr lang="en-US" sz="3189" dirty="0">
                <a:solidFill>
                  <a:srgbClr val="000000"/>
                </a:solidFill>
                <a:latin typeface="Montserrat"/>
              </a:rPr>
              <a:t>, </a:t>
            </a:r>
            <a:r>
              <a:rPr lang="en-US" sz="3189" dirty="0" err="1">
                <a:solidFill>
                  <a:srgbClr val="000000"/>
                </a:solidFill>
                <a:latin typeface="Montserrat"/>
              </a:rPr>
              <a:t>cân</a:t>
            </a:r>
            <a:r>
              <a:rPr lang="en-US" sz="3189" dirty="0">
                <a:solidFill>
                  <a:srgbClr val="000000"/>
                </a:solidFill>
                <a:latin typeface="Montserrat"/>
              </a:rPr>
              <a:t> </a:t>
            </a:r>
            <a:r>
              <a:rPr lang="en-US" sz="3189" dirty="0" err="1">
                <a:solidFill>
                  <a:srgbClr val="000000"/>
                </a:solidFill>
                <a:latin typeface="Montserrat"/>
              </a:rPr>
              <a:t>đối</a:t>
            </a:r>
            <a:r>
              <a:rPr lang="en-US" sz="3189" dirty="0">
                <a:solidFill>
                  <a:srgbClr val="000000"/>
                </a:solidFill>
                <a:latin typeface="Montserrat"/>
              </a:rPr>
              <a:t> </a:t>
            </a:r>
            <a:r>
              <a:rPr lang="en-US" sz="3189" dirty="0" err="1">
                <a:solidFill>
                  <a:srgbClr val="000000"/>
                </a:solidFill>
                <a:latin typeface="Montserrat"/>
              </a:rPr>
              <a:t>thời</a:t>
            </a:r>
            <a:r>
              <a:rPr lang="en-US" sz="3189" dirty="0">
                <a:solidFill>
                  <a:srgbClr val="000000"/>
                </a:solidFill>
                <a:latin typeface="Montserrat"/>
              </a:rPr>
              <a:t> </a:t>
            </a:r>
            <a:r>
              <a:rPr lang="en-US" sz="3189" dirty="0" err="1">
                <a:solidFill>
                  <a:srgbClr val="000000"/>
                </a:solidFill>
                <a:latin typeface="Montserrat"/>
              </a:rPr>
              <a:t>lượng</a:t>
            </a:r>
            <a:r>
              <a:rPr lang="en-US" sz="3189" dirty="0">
                <a:solidFill>
                  <a:srgbClr val="000000"/>
                </a:solidFill>
                <a:latin typeface="Montserrat"/>
              </a:rPr>
              <a:t> </a:t>
            </a:r>
            <a:r>
              <a:rPr lang="en-US" sz="3189" dirty="0" err="1">
                <a:solidFill>
                  <a:srgbClr val="000000"/>
                </a:solidFill>
                <a:latin typeface="Montserrat"/>
              </a:rPr>
              <a:t>phù</a:t>
            </a:r>
            <a:r>
              <a:rPr lang="en-US" sz="3189" dirty="0">
                <a:solidFill>
                  <a:srgbClr val="000000"/>
                </a:solidFill>
                <a:latin typeface="Montserrat"/>
              </a:rPr>
              <a:t> </a:t>
            </a:r>
            <a:r>
              <a:rPr lang="en-US" sz="3189" dirty="0" err="1">
                <a:solidFill>
                  <a:srgbClr val="000000"/>
                </a:solidFill>
                <a:latin typeface="Montserrat"/>
              </a:rPr>
              <a:t>hợp</a:t>
            </a:r>
            <a:r>
              <a:rPr lang="en-US" sz="3189" dirty="0">
                <a:solidFill>
                  <a:srgbClr val="000000"/>
                </a:solidFill>
                <a:latin typeface="Montserrat"/>
              </a:rPr>
              <a:t> </a:t>
            </a:r>
            <a:r>
              <a:rPr lang="en-US" sz="3189" dirty="0" err="1">
                <a:solidFill>
                  <a:srgbClr val="000000"/>
                </a:solidFill>
                <a:latin typeface="Montserrat"/>
              </a:rPr>
              <a:t>với</a:t>
            </a:r>
            <a:r>
              <a:rPr lang="en-US" sz="3189" dirty="0">
                <a:solidFill>
                  <a:srgbClr val="000000"/>
                </a:solidFill>
                <a:latin typeface="Montserrat"/>
              </a:rPr>
              <a:t> </a:t>
            </a:r>
            <a:r>
              <a:rPr lang="en-US" sz="3189" dirty="0" err="1">
                <a:solidFill>
                  <a:srgbClr val="000000"/>
                </a:solidFill>
                <a:latin typeface="Montserrat"/>
              </a:rPr>
              <a:t>chương</a:t>
            </a:r>
            <a:r>
              <a:rPr lang="en-US" sz="3189" dirty="0">
                <a:solidFill>
                  <a:srgbClr val="000000"/>
                </a:solidFill>
                <a:latin typeface="Montserrat"/>
              </a:rPr>
              <a:t> </a:t>
            </a:r>
            <a:r>
              <a:rPr lang="en-US" sz="3189" dirty="0" err="1">
                <a:solidFill>
                  <a:srgbClr val="000000"/>
                </a:solidFill>
                <a:latin typeface="Montserrat"/>
              </a:rPr>
              <a:t>trình</a:t>
            </a:r>
            <a:r>
              <a:rPr lang="en-US" sz="3189" dirty="0">
                <a:solidFill>
                  <a:srgbClr val="000000"/>
                </a:solidFill>
                <a:latin typeface="Montserrat"/>
              </a:rPr>
              <a:t>, </a:t>
            </a:r>
            <a:r>
              <a:rPr lang="en-US" sz="3189" dirty="0" err="1">
                <a:solidFill>
                  <a:srgbClr val="000000"/>
                </a:solidFill>
                <a:latin typeface="Montserrat"/>
              </a:rPr>
              <a:t>chủ</a:t>
            </a:r>
            <a:r>
              <a:rPr lang="en-US" sz="3189" dirty="0">
                <a:solidFill>
                  <a:srgbClr val="000000"/>
                </a:solidFill>
                <a:latin typeface="Montserrat"/>
              </a:rPr>
              <a:t> </a:t>
            </a:r>
            <a:r>
              <a:rPr lang="en-US" sz="3189" dirty="0" err="1">
                <a:solidFill>
                  <a:srgbClr val="000000"/>
                </a:solidFill>
                <a:latin typeface="Montserrat"/>
              </a:rPr>
              <a:t>đề</a:t>
            </a:r>
            <a:r>
              <a:rPr lang="en-US" sz="3189" dirty="0">
                <a:solidFill>
                  <a:srgbClr val="000000"/>
                </a:solidFill>
                <a:latin typeface="Montserrat"/>
              </a:rPr>
              <a:t>, </a:t>
            </a:r>
            <a:r>
              <a:rPr lang="en-US" sz="3189" dirty="0" err="1">
                <a:solidFill>
                  <a:srgbClr val="000000"/>
                </a:solidFill>
                <a:latin typeface="Montserrat"/>
              </a:rPr>
              <a:t>phương</a:t>
            </a:r>
            <a:r>
              <a:rPr lang="en-US" sz="3189" dirty="0">
                <a:solidFill>
                  <a:srgbClr val="000000"/>
                </a:solidFill>
                <a:latin typeface="Montserrat"/>
              </a:rPr>
              <a:t> </a:t>
            </a:r>
            <a:r>
              <a:rPr lang="en-US" sz="3189" dirty="0" err="1">
                <a:solidFill>
                  <a:srgbClr val="000000"/>
                </a:solidFill>
                <a:latin typeface="Montserrat"/>
              </a:rPr>
              <a:t>pháp</a:t>
            </a:r>
            <a:r>
              <a:rPr lang="en-US" sz="3189" dirty="0">
                <a:solidFill>
                  <a:srgbClr val="000000"/>
                </a:solidFill>
                <a:latin typeface="Montserrat"/>
              </a:rPr>
              <a:t> </a:t>
            </a:r>
            <a:r>
              <a:rPr lang="en-US" sz="3189" dirty="0" err="1">
                <a:solidFill>
                  <a:srgbClr val="000000"/>
                </a:solidFill>
                <a:latin typeface="Montserrat"/>
              </a:rPr>
              <a:t>truyền</a:t>
            </a:r>
            <a:r>
              <a:rPr lang="en-US" sz="3189" dirty="0">
                <a:solidFill>
                  <a:srgbClr val="000000"/>
                </a:solidFill>
                <a:latin typeface="Montserrat"/>
              </a:rPr>
              <a:t> </a:t>
            </a:r>
            <a:r>
              <a:rPr lang="en-US" sz="3189" dirty="0" err="1">
                <a:solidFill>
                  <a:srgbClr val="000000"/>
                </a:solidFill>
                <a:latin typeface="Montserrat"/>
              </a:rPr>
              <a:t>thông</a:t>
            </a:r>
            <a:r>
              <a:rPr lang="en-US" sz="3189" dirty="0">
                <a:solidFill>
                  <a:srgbClr val="000000"/>
                </a:solidFill>
                <a:latin typeface="Montserrat"/>
              </a:rPr>
              <a:t>, PBGDPL.</a:t>
            </a:r>
          </a:p>
        </p:txBody>
      </p:sp>
      <p:sp>
        <p:nvSpPr>
          <p:cNvPr id="4" name="TextBox 4"/>
          <p:cNvSpPr txBox="1"/>
          <p:nvPr/>
        </p:nvSpPr>
        <p:spPr>
          <a:xfrm>
            <a:off x="1028700" y="3917460"/>
            <a:ext cx="16230600" cy="1688026"/>
          </a:xfrm>
          <a:prstGeom prst="rect">
            <a:avLst/>
          </a:prstGeom>
        </p:spPr>
        <p:txBody>
          <a:bodyPr lIns="0" tIns="0" rIns="0" bIns="0" rtlCol="0" anchor="t">
            <a:spAutoFit/>
          </a:bodyPr>
          <a:lstStyle/>
          <a:p>
            <a:pPr algn="just">
              <a:lnSpc>
                <a:spcPts val="4465"/>
              </a:lnSpc>
            </a:pPr>
            <a:r>
              <a:rPr lang="en-US" sz="3189" dirty="0">
                <a:solidFill>
                  <a:srgbClr val="000000"/>
                </a:solidFill>
                <a:latin typeface="Montserrat"/>
              </a:rPr>
              <a:t>- </a:t>
            </a:r>
            <a:r>
              <a:rPr lang="en-US" sz="3189" dirty="0" err="1">
                <a:solidFill>
                  <a:srgbClr val="000000"/>
                </a:solidFill>
                <a:latin typeface="Montserrat"/>
              </a:rPr>
              <a:t>Người</a:t>
            </a:r>
            <a:r>
              <a:rPr lang="en-US" sz="3189" dirty="0">
                <a:solidFill>
                  <a:srgbClr val="000000"/>
                </a:solidFill>
                <a:latin typeface="Montserrat"/>
              </a:rPr>
              <a:t> </a:t>
            </a:r>
            <a:r>
              <a:rPr lang="en-US" sz="3189" dirty="0" err="1">
                <a:solidFill>
                  <a:srgbClr val="000000"/>
                </a:solidFill>
                <a:latin typeface="Montserrat"/>
              </a:rPr>
              <a:t>dân</a:t>
            </a:r>
            <a:r>
              <a:rPr lang="en-US" sz="3189" dirty="0">
                <a:solidFill>
                  <a:srgbClr val="000000"/>
                </a:solidFill>
                <a:latin typeface="Montserrat"/>
              </a:rPr>
              <a:t> </a:t>
            </a:r>
            <a:r>
              <a:rPr lang="en-US" sz="3189" dirty="0" err="1">
                <a:solidFill>
                  <a:srgbClr val="000000"/>
                </a:solidFill>
                <a:latin typeface="Montserrat"/>
              </a:rPr>
              <a:t>tộc</a:t>
            </a:r>
            <a:r>
              <a:rPr lang="en-US" sz="3189" dirty="0">
                <a:solidFill>
                  <a:srgbClr val="000000"/>
                </a:solidFill>
                <a:latin typeface="Montserrat"/>
              </a:rPr>
              <a:t> </a:t>
            </a:r>
            <a:r>
              <a:rPr lang="en-US" sz="3189" dirty="0" err="1">
                <a:solidFill>
                  <a:srgbClr val="000000"/>
                </a:solidFill>
                <a:latin typeface="Montserrat"/>
              </a:rPr>
              <a:t>thiểu</a:t>
            </a:r>
            <a:r>
              <a:rPr lang="en-US" sz="3189" dirty="0">
                <a:solidFill>
                  <a:srgbClr val="000000"/>
                </a:solidFill>
                <a:latin typeface="Montserrat"/>
              </a:rPr>
              <a:t> </a:t>
            </a:r>
            <a:r>
              <a:rPr lang="en-US" sz="3189" dirty="0" err="1">
                <a:solidFill>
                  <a:srgbClr val="000000"/>
                </a:solidFill>
                <a:latin typeface="Montserrat"/>
              </a:rPr>
              <a:t>số</a:t>
            </a:r>
            <a:r>
              <a:rPr lang="en-US" sz="3189" dirty="0">
                <a:solidFill>
                  <a:srgbClr val="000000"/>
                </a:solidFill>
                <a:latin typeface="Montserrat"/>
              </a:rPr>
              <a:t> </a:t>
            </a:r>
            <a:r>
              <a:rPr lang="en-US" sz="3189" dirty="0" err="1">
                <a:solidFill>
                  <a:srgbClr val="000000"/>
                </a:solidFill>
                <a:latin typeface="Montserrat"/>
              </a:rPr>
              <a:t>ở</a:t>
            </a:r>
            <a:r>
              <a:rPr lang="en-US" sz="3189" dirty="0">
                <a:solidFill>
                  <a:srgbClr val="000000"/>
                </a:solidFill>
                <a:latin typeface="Montserrat"/>
              </a:rPr>
              <a:t> </a:t>
            </a:r>
            <a:r>
              <a:rPr lang="en-US" sz="3189" dirty="0" err="1">
                <a:solidFill>
                  <a:srgbClr val="000000"/>
                </a:solidFill>
                <a:latin typeface="Montserrat"/>
              </a:rPr>
              <a:t>vùng</a:t>
            </a:r>
            <a:r>
              <a:rPr lang="en-US" sz="3189" dirty="0">
                <a:solidFill>
                  <a:srgbClr val="000000"/>
                </a:solidFill>
                <a:latin typeface="Montserrat"/>
              </a:rPr>
              <a:t> </a:t>
            </a:r>
            <a:r>
              <a:rPr lang="en-US" sz="3189" dirty="0" err="1">
                <a:solidFill>
                  <a:srgbClr val="000000"/>
                </a:solidFill>
                <a:latin typeface="Montserrat"/>
              </a:rPr>
              <a:t>Tây</a:t>
            </a:r>
            <a:r>
              <a:rPr lang="en-US" sz="3189" dirty="0">
                <a:solidFill>
                  <a:srgbClr val="000000"/>
                </a:solidFill>
                <a:latin typeface="Montserrat"/>
              </a:rPr>
              <a:t> </a:t>
            </a:r>
            <a:r>
              <a:rPr lang="en-US" sz="3189" dirty="0" err="1">
                <a:solidFill>
                  <a:srgbClr val="000000"/>
                </a:solidFill>
                <a:latin typeface="Montserrat"/>
              </a:rPr>
              <a:t>Bắc</a:t>
            </a:r>
            <a:r>
              <a:rPr lang="en-US" sz="3189" dirty="0">
                <a:solidFill>
                  <a:srgbClr val="000000"/>
                </a:solidFill>
                <a:latin typeface="Montserrat"/>
              </a:rPr>
              <a:t> </a:t>
            </a:r>
            <a:r>
              <a:rPr lang="en-US" sz="3189" dirty="0" err="1">
                <a:solidFill>
                  <a:srgbClr val="000000"/>
                </a:solidFill>
                <a:latin typeface="Montserrat"/>
              </a:rPr>
              <a:t>thường</a:t>
            </a:r>
            <a:r>
              <a:rPr lang="en-US" sz="3189" dirty="0">
                <a:solidFill>
                  <a:srgbClr val="000000"/>
                </a:solidFill>
                <a:latin typeface="Montserrat"/>
              </a:rPr>
              <a:t> </a:t>
            </a:r>
            <a:r>
              <a:rPr lang="en-US" sz="3189" dirty="0" err="1">
                <a:solidFill>
                  <a:srgbClr val="000000"/>
                </a:solidFill>
                <a:latin typeface="Montserrat"/>
              </a:rPr>
              <a:t>lên</a:t>
            </a:r>
            <a:r>
              <a:rPr lang="en-US" sz="3189" dirty="0">
                <a:solidFill>
                  <a:srgbClr val="000000"/>
                </a:solidFill>
                <a:latin typeface="Montserrat"/>
              </a:rPr>
              <a:t> </a:t>
            </a:r>
            <a:r>
              <a:rPr lang="en-US" sz="3189" dirty="0" err="1">
                <a:solidFill>
                  <a:srgbClr val="000000"/>
                </a:solidFill>
                <a:latin typeface="Montserrat"/>
              </a:rPr>
              <a:t>nương</a:t>
            </a:r>
            <a:r>
              <a:rPr lang="en-US" sz="3189" dirty="0">
                <a:solidFill>
                  <a:srgbClr val="000000"/>
                </a:solidFill>
                <a:latin typeface="Montserrat"/>
              </a:rPr>
              <a:t>, </a:t>
            </a:r>
            <a:r>
              <a:rPr lang="en-US" sz="3189" dirty="0" err="1">
                <a:solidFill>
                  <a:srgbClr val="000000"/>
                </a:solidFill>
                <a:latin typeface="Montserrat"/>
              </a:rPr>
              <a:t>lên</a:t>
            </a:r>
            <a:r>
              <a:rPr lang="en-US" sz="3189" dirty="0">
                <a:solidFill>
                  <a:srgbClr val="000000"/>
                </a:solidFill>
                <a:latin typeface="Montserrat"/>
              </a:rPr>
              <a:t> </a:t>
            </a:r>
            <a:r>
              <a:rPr lang="en-US" sz="3189" dirty="0" err="1">
                <a:solidFill>
                  <a:srgbClr val="000000"/>
                </a:solidFill>
                <a:latin typeface="Montserrat"/>
              </a:rPr>
              <a:t>rẫy</a:t>
            </a:r>
            <a:r>
              <a:rPr lang="en-US" sz="3189" dirty="0">
                <a:solidFill>
                  <a:srgbClr val="000000"/>
                </a:solidFill>
                <a:latin typeface="Montserrat"/>
              </a:rPr>
              <a:t> </a:t>
            </a:r>
            <a:r>
              <a:rPr lang="en-US" sz="3189" dirty="0" err="1">
                <a:solidFill>
                  <a:srgbClr val="000000"/>
                </a:solidFill>
                <a:latin typeface="Montserrat"/>
              </a:rPr>
              <a:t>từ</a:t>
            </a:r>
            <a:r>
              <a:rPr lang="en-US" sz="3189" dirty="0">
                <a:solidFill>
                  <a:srgbClr val="000000"/>
                </a:solidFill>
                <a:latin typeface="Montserrat"/>
              </a:rPr>
              <a:t> </a:t>
            </a:r>
            <a:r>
              <a:rPr lang="en-US" sz="3189" dirty="0" err="1">
                <a:solidFill>
                  <a:srgbClr val="000000"/>
                </a:solidFill>
                <a:latin typeface="Montserrat"/>
              </a:rPr>
              <a:t>sáng</a:t>
            </a:r>
            <a:r>
              <a:rPr lang="en-US" sz="3189" dirty="0">
                <a:solidFill>
                  <a:srgbClr val="000000"/>
                </a:solidFill>
                <a:latin typeface="Montserrat"/>
              </a:rPr>
              <a:t> </a:t>
            </a:r>
            <a:r>
              <a:rPr lang="en-US" sz="3189" dirty="0" err="1">
                <a:solidFill>
                  <a:srgbClr val="000000"/>
                </a:solidFill>
                <a:latin typeface="Montserrat"/>
              </a:rPr>
              <a:t>sớm</a:t>
            </a:r>
            <a:r>
              <a:rPr lang="en-US" sz="3189" dirty="0">
                <a:solidFill>
                  <a:srgbClr val="000000"/>
                </a:solidFill>
                <a:latin typeface="Montserrat"/>
              </a:rPr>
              <a:t> </a:t>
            </a:r>
            <a:r>
              <a:rPr lang="en-US" sz="3189" dirty="0" err="1">
                <a:solidFill>
                  <a:srgbClr val="000000"/>
                </a:solidFill>
                <a:latin typeface="Montserrat"/>
              </a:rPr>
              <a:t>và</a:t>
            </a:r>
            <a:r>
              <a:rPr lang="en-US" sz="3189" dirty="0">
                <a:solidFill>
                  <a:srgbClr val="000000"/>
                </a:solidFill>
                <a:latin typeface="Montserrat"/>
              </a:rPr>
              <a:t> </a:t>
            </a:r>
            <a:r>
              <a:rPr lang="en-US" sz="3189" dirty="0" err="1">
                <a:solidFill>
                  <a:srgbClr val="000000"/>
                </a:solidFill>
                <a:latin typeface="Montserrat"/>
              </a:rPr>
              <a:t>ở</a:t>
            </a:r>
            <a:r>
              <a:rPr lang="en-US" sz="3189" dirty="0">
                <a:solidFill>
                  <a:srgbClr val="000000"/>
                </a:solidFill>
                <a:latin typeface="Montserrat"/>
              </a:rPr>
              <a:t> </a:t>
            </a:r>
            <a:r>
              <a:rPr lang="en-US" sz="3189" dirty="0" err="1">
                <a:solidFill>
                  <a:srgbClr val="000000"/>
                </a:solidFill>
                <a:latin typeface="Montserrat"/>
              </a:rPr>
              <a:t>lại</a:t>
            </a:r>
            <a:r>
              <a:rPr lang="en-US" sz="3189" dirty="0">
                <a:solidFill>
                  <a:srgbClr val="000000"/>
                </a:solidFill>
                <a:latin typeface="Montserrat"/>
              </a:rPr>
              <a:t> </a:t>
            </a:r>
            <a:r>
              <a:rPr lang="en-US" sz="3189" dirty="0" err="1">
                <a:solidFill>
                  <a:srgbClr val="000000"/>
                </a:solidFill>
                <a:latin typeface="Montserrat"/>
              </a:rPr>
              <a:t>đến</a:t>
            </a:r>
            <a:r>
              <a:rPr lang="en-US" sz="3189" dirty="0">
                <a:solidFill>
                  <a:srgbClr val="000000"/>
                </a:solidFill>
                <a:latin typeface="Montserrat"/>
              </a:rPr>
              <a:t> </a:t>
            </a:r>
            <a:r>
              <a:rPr lang="en-US" sz="3189" dirty="0" err="1">
                <a:solidFill>
                  <a:srgbClr val="000000"/>
                </a:solidFill>
                <a:latin typeface="Montserrat"/>
              </a:rPr>
              <a:t>tối</a:t>
            </a:r>
            <a:r>
              <a:rPr lang="en-US" sz="3189" dirty="0">
                <a:solidFill>
                  <a:srgbClr val="000000"/>
                </a:solidFill>
                <a:latin typeface="Montserrat"/>
              </a:rPr>
              <a:t> </a:t>
            </a:r>
            <a:r>
              <a:rPr lang="en-US" sz="3189" dirty="0" err="1">
                <a:solidFill>
                  <a:srgbClr val="000000"/>
                </a:solidFill>
                <a:latin typeface="Montserrat"/>
              </a:rPr>
              <a:t>mới</a:t>
            </a:r>
            <a:r>
              <a:rPr lang="en-US" sz="3189" dirty="0">
                <a:solidFill>
                  <a:srgbClr val="000000"/>
                </a:solidFill>
                <a:latin typeface="Montserrat"/>
              </a:rPr>
              <a:t> </a:t>
            </a:r>
            <a:r>
              <a:rPr lang="en-US" sz="3189" dirty="0" err="1">
                <a:solidFill>
                  <a:srgbClr val="000000"/>
                </a:solidFill>
                <a:latin typeface="Montserrat"/>
              </a:rPr>
              <a:t>về</a:t>
            </a:r>
            <a:r>
              <a:rPr lang="en-US" sz="3189" dirty="0">
                <a:solidFill>
                  <a:srgbClr val="000000"/>
                </a:solidFill>
                <a:latin typeface="Montserrat"/>
              </a:rPr>
              <a:t>, </a:t>
            </a:r>
            <a:r>
              <a:rPr lang="en-US" sz="3189" dirty="0" err="1">
                <a:solidFill>
                  <a:srgbClr val="000000"/>
                </a:solidFill>
                <a:latin typeface="Montserrat"/>
              </a:rPr>
              <a:t>nếu</a:t>
            </a:r>
            <a:r>
              <a:rPr lang="en-US" sz="3189" dirty="0">
                <a:solidFill>
                  <a:srgbClr val="000000"/>
                </a:solidFill>
                <a:latin typeface="Montserrat"/>
              </a:rPr>
              <a:t> </a:t>
            </a:r>
            <a:r>
              <a:rPr lang="en-US" sz="3189" dirty="0" err="1">
                <a:solidFill>
                  <a:srgbClr val="000000"/>
                </a:solidFill>
                <a:latin typeface="Montserrat"/>
              </a:rPr>
              <a:t>tổ</a:t>
            </a:r>
            <a:r>
              <a:rPr lang="en-US" sz="3189" dirty="0">
                <a:solidFill>
                  <a:srgbClr val="000000"/>
                </a:solidFill>
                <a:latin typeface="Montserrat"/>
              </a:rPr>
              <a:t> </a:t>
            </a:r>
            <a:r>
              <a:rPr lang="en-US" sz="3189" dirty="0" err="1">
                <a:solidFill>
                  <a:srgbClr val="000000"/>
                </a:solidFill>
                <a:latin typeface="Montserrat"/>
              </a:rPr>
              <a:t>chức</a:t>
            </a:r>
            <a:r>
              <a:rPr lang="en-US" sz="3189" dirty="0">
                <a:solidFill>
                  <a:srgbClr val="000000"/>
                </a:solidFill>
                <a:latin typeface="Montserrat"/>
              </a:rPr>
              <a:t> </a:t>
            </a:r>
            <a:r>
              <a:rPr lang="en-US" sz="3189" dirty="0" err="1">
                <a:solidFill>
                  <a:srgbClr val="000000"/>
                </a:solidFill>
                <a:latin typeface="Montserrat"/>
              </a:rPr>
              <a:t>buổi</a:t>
            </a:r>
            <a:r>
              <a:rPr lang="en-US" sz="3189" dirty="0">
                <a:solidFill>
                  <a:srgbClr val="000000"/>
                </a:solidFill>
                <a:latin typeface="Montserrat"/>
              </a:rPr>
              <a:t> </a:t>
            </a:r>
            <a:r>
              <a:rPr lang="en-US" sz="3189" dirty="0" err="1">
                <a:solidFill>
                  <a:srgbClr val="000000"/>
                </a:solidFill>
                <a:latin typeface="Montserrat"/>
              </a:rPr>
              <a:t>truyền</a:t>
            </a:r>
            <a:r>
              <a:rPr lang="en-US" sz="3189" dirty="0">
                <a:solidFill>
                  <a:srgbClr val="000000"/>
                </a:solidFill>
                <a:latin typeface="Montserrat"/>
              </a:rPr>
              <a:t> </a:t>
            </a:r>
            <a:r>
              <a:rPr lang="en-US" sz="3189" dirty="0" err="1">
                <a:solidFill>
                  <a:srgbClr val="000000"/>
                </a:solidFill>
                <a:latin typeface="Montserrat"/>
              </a:rPr>
              <a:t>thông</a:t>
            </a:r>
            <a:r>
              <a:rPr lang="en-US" sz="3189" dirty="0">
                <a:solidFill>
                  <a:srgbClr val="000000"/>
                </a:solidFill>
                <a:latin typeface="Montserrat"/>
              </a:rPr>
              <a:t>, PBGDPL </a:t>
            </a:r>
            <a:r>
              <a:rPr lang="en-US" sz="3189" dirty="0" err="1">
                <a:solidFill>
                  <a:srgbClr val="000000"/>
                </a:solidFill>
                <a:latin typeface="Montserrat"/>
              </a:rPr>
              <a:t>vào</a:t>
            </a:r>
            <a:r>
              <a:rPr lang="en-US" sz="3189" dirty="0">
                <a:solidFill>
                  <a:srgbClr val="000000"/>
                </a:solidFill>
                <a:latin typeface="Montserrat"/>
              </a:rPr>
              <a:t> </a:t>
            </a:r>
            <a:r>
              <a:rPr lang="en-US" sz="3189" dirty="0" err="1">
                <a:solidFill>
                  <a:srgbClr val="000000"/>
                </a:solidFill>
                <a:latin typeface="Montserrat"/>
              </a:rPr>
              <a:t>buổi</a:t>
            </a:r>
            <a:r>
              <a:rPr lang="en-US" sz="3189" dirty="0">
                <a:solidFill>
                  <a:srgbClr val="000000"/>
                </a:solidFill>
                <a:latin typeface="Montserrat"/>
              </a:rPr>
              <a:t> </a:t>
            </a:r>
            <a:r>
              <a:rPr lang="en-US" sz="3189" dirty="0" err="1">
                <a:solidFill>
                  <a:srgbClr val="000000"/>
                </a:solidFill>
                <a:latin typeface="Montserrat"/>
              </a:rPr>
              <a:t>tối</a:t>
            </a:r>
            <a:r>
              <a:rPr lang="en-US" sz="3189" dirty="0">
                <a:solidFill>
                  <a:srgbClr val="000000"/>
                </a:solidFill>
                <a:latin typeface="Montserrat"/>
              </a:rPr>
              <a:t> </a:t>
            </a:r>
            <a:r>
              <a:rPr lang="en-US" sz="3189" dirty="0" err="1">
                <a:solidFill>
                  <a:srgbClr val="000000"/>
                </a:solidFill>
                <a:latin typeface="Montserrat"/>
              </a:rPr>
              <a:t>sẽ</a:t>
            </a:r>
            <a:r>
              <a:rPr lang="en-US" sz="3189" dirty="0">
                <a:solidFill>
                  <a:srgbClr val="000000"/>
                </a:solidFill>
                <a:latin typeface="Montserrat"/>
              </a:rPr>
              <a:t> </a:t>
            </a:r>
            <a:r>
              <a:rPr lang="en-US" sz="3189" dirty="0" err="1">
                <a:solidFill>
                  <a:srgbClr val="000000"/>
                </a:solidFill>
                <a:latin typeface="Montserrat"/>
              </a:rPr>
              <a:t>mọi</a:t>
            </a:r>
            <a:r>
              <a:rPr lang="en-US" sz="3189" dirty="0">
                <a:solidFill>
                  <a:srgbClr val="000000"/>
                </a:solidFill>
                <a:latin typeface="Montserrat"/>
              </a:rPr>
              <a:t> </a:t>
            </a:r>
            <a:r>
              <a:rPr lang="en-US" sz="3189" dirty="0" err="1">
                <a:solidFill>
                  <a:srgbClr val="000000"/>
                </a:solidFill>
                <a:latin typeface="Montserrat"/>
              </a:rPr>
              <a:t>người</a:t>
            </a:r>
            <a:r>
              <a:rPr lang="en-US" sz="3189" dirty="0">
                <a:solidFill>
                  <a:srgbClr val="000000"/>
                </a:solidFill>
                <a:latin typeface="Montserrat"/>
              </a:rPr>
              <a:t> </a:t>
            </a:r>
            <a:r>
              <a:rPr lang="en-US" sz="3189" dirty="0" err="1">
                <a:solidFill>
                  <a:srgbClr val="000000"/>
                </a:solidFill>
                <a:latin typeface="Montserrat"/>
              </a:rPr>
              <a:t>tham</a:t>
            </a:r>
            <a:r>
              <a:rPr lang="en-US" sz="3189" dirty="0">
                <a:solidFill>
                  <a:srgbClr val="000000"/>
                </a:solidFill>
                <a:latin typeface="Montserrat"/>
              </a:rPr>
              <a:t> </a:t>
            </a:r>
            <a:r>
              <a:rPr lang="en-US" sz="3189" dirty="0" err="1">
                <a:solidFill>
                  <a:srgbClr val="000000"/>
                </a:solidFill>
                <a:latin typeface="Montserrat"/>
              </a:rPr>
              <a:t>gia</a:t>
            </a:r>
            <a:r>
              <a:rPr lang="en-US" sz="3189" dirty="0">
                <a:solidFill>
                  <a:srgbClr val="000000"/>
                </a:solidFill>
                <a:latin typeface="Montserrat"/>
              </a:rPr>
              <a:t> </a:t>
            </a:r>
            <a:r>
              <a:rPr lang="en-US" sz="3189" dirty="0" err="1">
                <a:solidFill>
                  <a:srgbClr val="000000"/>
                </a:solidFill>
                <a:latin typeface="Montserrat"/>
              </a:rPr>
              <a:t>đông</a:t>
            </a:r>
            <a:r>
              <a:rPr lang="en-US" sz="3189" dirty="0">
                <a:solidFill>
                  <a:srgbClr val="000000"/>
                </a:solidFill>
                <a:latin typeface="Montserrat"/>
              </a:rPr>
              <a:t> </a:t>
            </a:r>
            <a:r>
              <a:rPr lang="en-US" sz="3189" dirty="0" err="1">
                <a:solidFill>
                  <a:srgbClr val="000000"/>
                </a:solidFill>
                <a:latin typeface="Montserrat"/>
              </a:rPr>
              <a:t>đủ</a:t>
            </a:r>
            <a:r>
              <a:rPr lang="en-US" sz="3189" dirty="0">
                <a:solidFill>
                  <a:srgbClr val="000000"/>
                </a:solidFill>
                <a:latin typeface="Montserrat"/>
              </a:rPr>
              <a:t> </a:t>
            </a:r>
            <a:r>
              <a:rPr lang="en-US" sz="3189" dirty="0" err="1">
                <a:solidFill>
                  <a:srgbClr val="000000"/>
                </a:solidFill>
                <a:latin typeface="Montserrat"/>
              </a:rPr>
              <a:t>hơn</a:t>
            </a:r>
            <a:r>
              <a:rPr lang="en-US" sz="3189" dirty="0">
                <a:solidFill>
                  <a:srgbClr val="000000"/>
                </a:solidFill>
                <a:latin typeface="Montserrat"/>
              </a:rPr>
              <a:t>. </a:t>
            </a:r>
          </a:p>
        </p:txBody>
      </p:sp>
      <p:sp>
        <p:nvSpPr>
          <p:cNvPr id="5" name="TextBox 5"/>
          <p:cNvSpPr txBox="1"/>
          <p:nvPr/>
        </p:nvSpPr>
        <p:spPr>
          <a:xfrm>
            <a:off x="1028700" y="6303423"/>
            <a:ext cx="16230600" cy="1100088"/>
          </a:xfrm>
          <a:prstGeom prst="rect">
            <a:avLst/>
          </a:prstGeom>
        </p:spPr>
        <p:txBody>
          <a:bodyPr lIns="0" tIns="0" rIns="0" bIns="0" rtlCol="0" anchor="t">
            <a:spAutoFit/>
          </a:bodyPr>
          <a:lstStyle/>
          <a:p>
            <a:pPr algn="just">
              <a:lnSpc>
                <a:spcPts val="4465"/>
              </a:lnSpc>
            </a:pPr>
            <a:r>
              <a:rPr lang="en-US" sz="3189" dirty="0">
                <a:solidFill>
                  <a:srgbClr val="000000"/>
                </a:solidFill>
                <a:latin typeface="Montserrat"/>
              </a:rPr>
              <a:t>- </a:t>
            </a:r>
            <a:r>
              <a:rPr lang="en-US" sz="3189" dirty="0" err="1">
                <a:solidFill>
                  <a:srgbClr val="000000"/>
                </a:solidFill>
                <a:latin typeface="Montserrat"/>
              </a:rPr>
              <a:t>Tập</a:t>
            </a:r>
            <a:r>
              <a:rPr lang="en-US" sz="3189" dirty="0">
                <a:solidFill>
                  <a:srgbClr val="000000"/>
                </a:solidFill>
                <a:latin typeface="Montserrat"/>
              </a:rPr>
              <a:t> </a:t>
            </a:r>
            <a:r>
              <a:rPr lang="en-US" sz="3189" dirty="0" err="1">
                <a:solidFill>
                  <a:srgbClr val="000000"/>
                </a:solidFill>
                <a:latin typeface="Montserrat"/>
              </a:rPr>
              <a:t>huấn</a:t>
            </a:r>
            <a:r>
              <a:rPr lang="en-US" sz="3189" dirty="0">
                <a:solidFill>
                  <a:srgbClr val="000000"/>
                </a:solidFill>
                <a:latin typeface="Montserrat"/>
              </a:rPr>
              <a:t> </a:t>
            </a:r>
            <a:r>
              <a:rPr lang="en-US" sz="3189" dirty="0" err="1">
                <a:solidFill>
                  <a:srgbClr val="000000"/>
                </a:solidFill>
                <a:latin typeface="Montserrat"/>
              </a:rPr>
              <a:t>cho</a:t>
            </a:r>
            <a:r>
              <a:rPr lang="en-US" sz="3189" dirty="0">
                <a:solidFill>
                  <a:srgbClr val="000000"/>
                </a:solidFill>
                <a:latin typeface="Montserrat"/>
              </a:rPr>
              <a:t> </a:t>
            </a:r>
            <a:r>
              <a:rPr lang="en-US" sz="3189" dirty="0" err="1">
                <a:solidFill>
                  <a:srgbClr val="000000"/>
                </a:solidFill>
                <a:latin typeface="Montserrat"/>
              </a:rPr>
              <a:t>trưởng</a:t>
            </a:r>
            <a:r>
              <a:rPr lang="en-US" sz="3189" dirty="0">
                <a:solidFill>
                  <a:srgbClr val="000000"/>
                </a:solidFill>
                <a:latin typeface="Montserrat"/>
              </a:rPr>
              <a:t> </a:t>
            </a:r>
            <a:r>
              <a:rPr lang="en-US" sz="3189" dirty="0" err="1">
                <a:solidFill>
                  <a:srgbClr val="000000"/>
                </a:solidFill>
                <a:latin typeface="Montserrat"/>
              </a:rPr>
              <a:t>thôn</a:t>
            </a:r>
            <a:r>
              <a:rPr lang="en-US" sz="3189" dirty="0">
                <a:solidFill>
                  <a:srgbClr val="000000"/>
                </a:solidFill>
                <a:latin typeface="Montserrat"/>
              </a:rPr>
              <a:t>, </a:t>
            </a:r>
            <a:r>
              <a:rPr lang="en-US" sz="3189" dirty="0" err="1">
                <a:solidFill>
                  <a:srgbClr val="000000"/>
                </a:solidFill>
                <a:latin typeface="Montserrat"/>
              </a:rPr>
              <a:t>già</a:t>
            </a:r>
            <a:r>
              <a:rPr lang="en-US" sz="3189" dirty="0">
                <a:solidFill>
                  <a:srgbClr val="000000"/>
                </a:solidFill>
                <a:latin typeface="Montserrat"/>
              </a:rPr>
              <a:t> </a:t>
            </a:r>
            <a:r>
              <a:rPr lang="en-US" sz="3189" dirty="0" err="1">
                <a:solidFill>
                  <a:srgbClr val="000000"/>
                </a:solidFill>
                <a:latin typeface="Montserrat"/>
              </a:rPr>
              <a:t>làng</a:t>
            </a:r>
            <a:r>
              <a:rPr lang="en-US" sz="3189" dirty="0">
                <a:solidFill>
                  <a:srgbClr val="000000"/>
                </a:solidFill>
                <a:latin typeface="Montserrat"/>
              </a:rPr>
              <a:t>, cha </a:t>
            </a:r>
            <a:r>
              <a:rPr lang="en-US" sz="3189" dirty="0" err="1">
                <a:solidFill>
                  <a:srgbClr val="000000"/>
                </a:solidFill>
                <a:latin typeface="Montserrat"/>
              </a:rPr>
              <a:t>mẹ</a:t>
            </a:r>
            <a:r>
              <a:rPr lang="en-US" sz="3189" dirty="0">
                <a:solidFill>
                  <a:srgbClr val="000000"/>
                </a:solidFill>
                <a:latin typeface="Montserrat"/>
              </a:rPr>
              <a:t> </a:t>
            </a:r>
            <a:r>
              <a:rPr lang="en-US" sz="3189" dirty="0" err="1">
                <a:solidFill>
                  <a:srgbClr val="000000"/>
                </a:solidFill>
                <a:latin typeface="Montserrat"/>
              </a:rPr>
              <a:t>của</a:t>
            </a:r>
            <a:r>
              <a:rPr lang="en-US" sz="3189" dirty="0">
                <a:solidFill>
                  <a:srgbClr val="000000"/>
                </a:solidFill>
                <a:latin typeface="Montserrat"/>
              </a:rPr>
              <a:t> </a:t>
            </a:r>
            <a:r>
              <a:rPr lang="en-US" sz="3189" dirty="0" err="1">
                <a:solidFill>
                  <a:srgbClr val="000000"/>
                </a:solidFill>
                <a:latin typeface="Montserrat"/>
              </a:rPr>
              <a:t>trẻ</a:t>
            </a:r>
            <a:r>
              <a:rPr lang="en-US" sz="3189" dirty="0">
                <a:solidFill>
                  <a:srgbClr val="000000"/>
                </a:solidFill>
                <a:latin typeface="Montserrat"/>
              </a:rPr>
              <a:t> </a:t>
            </a:r>
            <a:r>
              <a:rPr lang="en-US" sz="3189" dirty="0" err="1">
                <a:solidFill>
                  <a:srgbClr val="000000"/>
                </a:solidFill>
                <a:latin typeface="Montserrat"/>
              </a:rPr>
              <a:t>có</a:t>
            </a:r>
            <a:r>
              <a:rPr lang="en-US" sz="3189" dirty="0">
                <a:solidFill>
                  <a:srgbClr val="000000"/>
                </a:solidFill>
                <a:latin typeface="Montserrat"/>
              </a:rPr>
              <a:t> </a:t>
            </a:r>
            <a:r>
              <a:rPr lang="en-US" sz="3189" dirty="0" err="1">
                <a:solidFill>
                  <a:srgbClr val="000000"/>
                </a:solidFill>
                <a:latin typeface="Montserrat"/>
              </a:rPr>
              <a:t>thể</a:t>
            </a:r>
            <a:r>
              <a:rPr lang="en-US" sz="3189" dirty="0">
                <a:solidFill>
                  <a:srgbClr val="000000"/>
                </a:solidFill>
                <a:latin typeface="Montserrat"/>
              </a:rPr>
              <a:t> </a:t>
            </a:r>
            <a:r>
              <a:rPr lang="en-US" sz="3189" dirty="0" err="1">
                <a:solidFill>
                  <a:srgbClr val="000000"/>
                </a:solidFill>
                <a:latin typeface="Montserrat"/>
              </a:rPr>
              <a:t>thực</a:t>
            </a:r>
            <a:r>
              <a:rPr lang="en-US" sz="3189" dirty="0">
                <a:solidFill>
                  <a:srgbClr val="000000"/>
                </a:solidFill>
                <a:latin typeface="Montserrat"/>
              </a:rPr>
              <a:t> </a:t>
            </a:r>
            <a:r>
              <a:rPr lang="en-US" sz="3189" dirty="0" err="1">
                <a:solidFill>
                  <a:srgbClr val="000000"/>
                </a:solidFill>
                <a:latin typeface="Montserrat"/>
              </a:rPr>
              <a:t>hiện</a:t>
            </a:r>
            <a:r>
              <a:rPr lang="en-US" sz="3189" dirty="0">
                <a:solidFill>
                  <a:srgbClr val="000000"/>
                </a:solidFill>
                <a:latin typeface="Montserrat"/>
              </a:rPr>
              <a:t> </a:t>
            </a:r>
            <a:r>
              <a:rPr lang="en-US" sz="3189" dirty="0" err="1">
                <a:solidFill>
                  <a:srgbClr val="000000"/>
                </a:solidFill>
                <a:latin typeface="Montserrat"/>
              </a:rPr>
              <a:t>với</a:t>
            </a:r>
            <a:r>
              <a:rPr lang="en-US" sz="3189" dirty="0">
                <a:solidFill>
                  <a:srgbClr val="000000"/>
                </a:solidFill>
                <a:latin typeface="Montserrat"/>
              </a:rPr>
              <a:t> </a:t>
            </a:r>
            <a:r>
              <a:rPr lang="en-US" sz="3189" dirty="0" err="1">
                <a:solidFill>
                  <a:srgbClr val="000000"/>
                </a:solidFill>
                <a:latin typeface="Montserrat"/>
              </a:rPr>
              <a:t>thời</a:t>
            </a:r>
            <a:r>
              <a:rPr lang="en-US" sz="3189" dirty="0">
                <a:solidFill>
                  <a:srgbClr val="000000"/>
                </a:solidFill>
                <a:latin typeface="Montserrat"/>
              </a:rPr>
              <a:t> </a:t>
            </a:r>
            <a:r>
              <a:rPr lang="en-US" sz="3189" dirty="0" err="1">
                <a:solidFill>
                  <a:srgbClr val="000000"/>
                </a:solidFill>
                <a:latin typeface="Montserrat"/>
              </a:rPr>
              <a:t>lượng</a:t>
            </a:r>
            <a:r>
              <a:rPr lang="en-US" sz="3189" dirty="0">
                <a:solidFill>
                  <a:srgbClr val="000000"/>
                </a:solidFill>
                <a:latin typeface="Montserrat"/>
              </a:rPr>
              <a:t> </a:t>
            </a:r>
            <a:r>
              <a:rPr lang="en-US" sz="3189" dirty="0" err="1">
                <a:solidFill>
                  <a:srgbClr val="000000"/>
                </a:solidFill>
                <a:latin typeface="Montserrat"/>
              </a:rPr>
              <a:t>dài</a:t>
            </a:r>
            <a:r>
              <a:rPr lang="en-US" sz="3189" dirty="0">
                <a:solidFill>
                  <a:srgbClr val="000000"/>
                </a:solidFill>
                <a:latin typeface="Montserrat"/>
              </a:rPr>
              <a:t> </a:t>
            </a:r>
            <a:r>
              <a:rPr lang="en-US" sz="3189" dirty="0" err="1">
                <a:solidFill>
                  <a:srgbClr val="000000"/>
                </a:solidFill>
                <a:latin typeface="Montserrat"/>
              </a:rPr>
              <a:t>hơn</a:t>
            </a:r>
            <a:r>
              <a:rPr lang="en-US" sz="3189" dirty="0">
                <a:solidFill>
                  <a:srgbClr val="000000"/>
                </a:solidFill>
                <a:latin typeface="Montserrat"/>
              </a:rPr>
              <a:t>.</a:t>
            </a:r>
            <a:r>
              <a:rPr lang="en-US" sz="3189" dirty="0">
                <a:solidFill>
                  <a:srgbClr val="000000"/>
                </a:solidFill>
                <a:latin typeface="Arimo"/>
              </a:rPr>
              <a:t> </a:t>
            </a:r>
          </a:p>
        </p:txBody>
      </p:sp>
      <p:sp>
        <p:nvSpPr>
          <p:cNvPr id="6" name="TextBox 6"/>
          <p:cNvSpPr txBox="1"/>
          <p:nvPr/>
        </p:nvSpPr>
        <p:spPr>
          <a:xfrm>
            <a:off x="1028700" y="8158212"/>
            <a:ext cx="16230600" cy="1110945"/>
          </a:xfrm>
          <a:prstGeom prst="rect">
            <a:avLst/>
          </a:prstGeom>
        </p:spPr>
        <p:txBody>
          <a:bodyPr lIns="0" tIns="0" rIns="0" bIns="0" rtlCol="0" anchor="t">
            <a:spAutoFit/>
          </a:bodyPr>
          <a:lstStyle/>
          <a:p>
            <a:pPr algn="just">
              <a:lnSpc>
                <a:spcPts val="4465"/>
              </a:lnSpc>
            </a:pPr>
            <a:r>
              <a:rPr lang="en-US" sz="3189" dirty="0">
                <a:solidFill>
                  <a:srgbClr val="000000"/>
                </a:solidFill>
                <a:latin typeface="Montserrat"/>
              </a:rPr>
              <a:t> - </a:t>
            </a:r>
            <a:r>
              <a:rPr lang="en-US" sz="3189" dirty="0" err="1">
                <a:solidFill>
                  <a:srgbClr val="000000"/>
                </a:solidFill>
                <a:latin typeface="Montserrat"/>
              </a:rPr>
              <a:t>Đối</a:t>
            </a:r>
            <a:r>
              <a:rPr lang="en-US" sz="3189" dirty="0">
                <a:solidFill>
                  <a:srgbClr val="000000"/>
                </a:solidFill>
                <a:latin typeface="Montserrat"/>
              </a:rPr>
              <a:t> </a:t>
            </a:r>
            <a:r>
              <a:rPr lang="en-US" sz="3189" dirty="0" err="1">
                <a:solidFill>
                  <a:srgbClr val="000000"/>
                </a:solidFill>
                <a:latin typeface="Montserrat"/>
              </a:rPr>
              <a:t>với</a:t>
            </a:r>
            <a:r>
              <a:rPr lang="en-US" sz="3189" dirty="0">
                <a:solidFill>
                  <a:srgbClr val="000000"/>
                </a:solidFill>
                <a:latin typeface="Montserrat"/>
              </a:rPr>
              <a:t> </a:t>
            </a:r>
            <a:r>
              <a:rPr lang="en-US" sz="3189" dirty="0" err="1">
                <a:solidFill>
                  <a:srgbClr val="000000"/>
                </a:solidFill>
                <a:latin typeface="Montserrat"/>
              </a:rPr>
              <a:t>trẻ</a:t>
            </a:r>
            <a:r>
              <a:rPr lang="en-US" sz="3189" dirty="0">
                <a:solidFill>
                  <a:srgbClr val="000000"/>
                </a:solidFill>
                <a:latin typeface="Montserrat"/>
              </a:rPr>
              <a:t> </a:t>
            </a:r>
            <a:r>
              <a:rPr lang="en-US" sz="3189" dirty="0" err="1">
                <a:solidFill>
                  <a:srgbClr val="000000"/>
                </a:solidFill>
                <a:latin typeface="Montserrat"/>
              </a:rPr>
              <a:t>em</a:t>
            </a:r>
            <a:r>
              <a:rPr lang="en-US" sz="3189" dirty="0">
                <a:solidFill>
                  <a:srgbClr val="000000"/>
                </a:solidFill>
                <a:latin typeface="Montserrat"/>
              </a:rPr>
              <a:t>, </a:t>
            </a:r>
            <a:r>
              <a:rPr lang="en-US" sz="3189" dirty="0" err="1">
                <a:solidFill>
                  <a:srgbClr val="000000"/>
                </a:solidFill>
                <a:latin typeface="Montserrat"/>
              </a:rPr>
              <a:t>thời</a:t>
            </a:r>
            <a:r>
              <a:rPr lang="en-US" sz="3189" dirty="0">
                <a:solidFill>
                  <a:srgbClr val="000000"/>
                </a:solidFill>
                <a:latin typeface="Montserrat"/>
              </a:rPr>
              <a:t> </a:t>
            </a:r>
            <a:r>
              <a:rPr lang="en-US" sz="3189" dirty="0" err="1">
                <a:solidFill>
                  <a:srgbClr val="000000"/>
                </a:solidFill>
                <a:latin typeface="Montserrat"/>
              </a:rPr>
              <a:t>lượng</a:t>
            </a:r>
            <a:r>
              <a:rPr lang="en-US" sz="3189" dirty="0">
                <a:solidFill>
                  <a:srgbClr val="000000"/>
                </a:solidFill>
                <a:latin typeface="Montserrat"/>
              </a:rPr>
              <a:t> </a:t>
            </a:r>
            <a:r>
              <a:rPr lang="en-US" sz="3189" dirty="0" err="1">
                <a:solidFill>
                  <a:srgbClr val="000000"/>
                </a:solidFill>
                <a:latin typeface="Montserrat"/>
              </a:rPr>
              <a:t>cần</a:t>
            </a:r>
            <a:r>
              <a:rPr lang="en-US" sz="3189" dirty="0">
                <a:solidFill>
                  <a:srgbClr val="000000"/>
                </a:solidFill>
                <a:latin typeface="Montserrat"/>
              </a:rPr>
              <a:t> </a:t>
            </a:r>
            <a:r>
              <a:rPr lang="en-US" sz="3189" dirty="0" err="1">
                <a:solidFill>
                  <a:srgbClr val="000000"/>
                </a:solidFill>
                <a:latin typeface="Montserrat"/>
              </a:rPr>
              <a:t>ngắn</a:t>
            </a:r>
            <a:r>
              <a:rPr lang="en-US" sz="3189" dirty="0">
                <a:solidFill>
                  <a:srgbClr val="000000"/>
                </a:solidFill>
                <a:latin typeface="Montserrat"/>
              </a:rPr>
              <a:t> </a:t>
            </a:r>
            <a:r>
              <a:rPr lang="en-US" sz="3189" dirty="0" err="1">
                <a:solidFill>
                  <a:srgbClr val="000000"/>
                </a:solidFill>
                <a:latin typeface="Montserrat"/>
              </a:rPr>
              <a:t>hơn</a:t>
            </a:r>
            <a:r>
              <a:rPr lang="en-US" sz="3189" dirty="0">
                <a:solidFill>
                  <a:srgbClr val="000000"/>
                </a:solidFill>
                <a:latin typeface="Montserrat"/>
              </a:rPr>
              <a:t> do </a:t>
            </a:r>
            <a:r>
              <a:rPr lang="en-US" sz="3189" dirty="0" err="1">
                <a:solidFill>
                  <a:srgbClr val="000000"/>
                </a:solidFill>
                <a:latin typeface="Montserrat"/>
              </a:rPr>
              <a:t>đặc</a:t>
            </a:r>
            <a:r>
              <a:rPr lang="en-US" sz="3189" dirty="0">
                <a:solidFill>
                  <a:srgbClr val="000000"/>
                </a:solidFill>
                <a:latin typeface="Montserrat"/>
              </a:rPr>
              <a:t> </a:t>
            </a:r>
            <a:r>
              <a:rPr lang="en-US" sz="3189" dirty="0" err="1">
                <a:solidFill>
                  <a:srgbClr val="000000"/>
                </a:solidFill>
                <a:latin typeface="Montserrat"/>
              </a:rPr>
              <a:t>điểm</a:t>
            </a:r>
            <a:r>
              <a:rPr lang="en-US" sz="3189" dirty="0">
                <a:solidFill>
                  <a:srgbClr val="000000"/>
                </a:solidFill>
                <a:latin typeface="Montserrat"/>
              </a:rPr>
              <a:t> </a:t>
            </a:r>
            <a:r>
              <a:rPr lang="en-US" sz="3189" dirty="0" err="1">
                <a:solidFill>
                  <a:srgbClr val="000000"/>
                </a:solidFill>
                <a:latin typeface="Montserrat"/>
              </a:rPr>
              <a:t>về</a:t>
            </a:r>
            <a:r>
              <a:rPr lang="en-US" sz="3189" dirty="0">
                <a:solidFill>
                  <a:srgbClr val="000000"/>
                </a:solidFill>
                <a:latin typeface="Montserrat"/>
              </a:rPr>
              <a:t> </a:t>
            </a:r>
            <a:r>
              <a:rPr lang="en-US" sz="3189" dirty="0" err="1">
                <a:solidFill>
                  <a:srgbClr val="000000"/>
                </a:solidFill>
                <a:latin typeface="Montserrat"/>
              </a:rPr>
              <a:t>lứa</a:t>
            </a:r>
            <a:r>
              <a:rPr lang="en-US" sz="3189" dirty="0">
                <a:solidFill>
                  <a:srgbClr val="000000"/>
                </a:solidFill>
                <a:latin typeface="Montserrat"/>
              </a:rPr>
              <a:t> </a:t>
            </a:r>
            <a:r>
              <a:rPr lang="en-US" sz="3189" dirty="0" err="1">
                <a:solidFill>
                  <a:srgbClr val="000000"/>
                </a:solidFill>
                <a:latin typeface="Montserrat"/>
              </a:rPr>
              <a:t>tuổi</a:t>
            </a:r>
            <a:r>
              <a:rPr lang="en-US" sz="3189" dirty="0">
                <a:solidFill>
                  <a:srgbClr val="000000"/>
                </a:solidFill>
                <a:latin typeface="Montserrat"/>
              </a:rPr>
              <a:t>, </a:t>
            </a:r>
            <a:r>
              <a:rPr lang="en-US" sz="3189" dirty="0" err="1">
                <a:solidFill>
                  <a:srgbClr val="000000"/>
                </a:solidFill>
                <a:latin typeface="Montserrat"/>
              </a:rPr>
              <a:t>khó</a:t>
            </a:r>
            <a:r>
              <a:rPr lang="en-US" sz="3189" dirty="0">
                <a:solidFill>
                  <a:srgbClr val="000000"/>
                </a:solidFill>
                <a:latin typeface="Montserrat"/>
              </a:rPr>
              <a:t> </a:t>
            </a:r>
            <a:r>
              <a:rPr lang="en-US" sz="3189" dirty="0" err="1">
                <a:solidFill>
                  <a:srgbClr val="000000"/>
                </a:solidFill>
                <a:latin typeface="Montserrat"/>
              </a:rPr>
              <a:t>tập</a:t>
            </a:r>
            <a:r>
              <a:rPr lang="en-US" sz="3189" dirty="0">
                <a:solidFill>
                  <a:srgbClr val="000000"/>
                </a:solidFill>
                <a:latin typeface="Montserrat"/>
              </a:rPr>
              <a:t> </a:t>
            </a:r>
            <a:r>
              <a:rPr lang="en-US" sz="3189" dirty="0" err="1">
                <a:solidFill>
                  <a:srgbClr val="000000"/>
                </a:solidFill>
                <a:latin typeface="Montserrat"/>
              </a:rPr>
              <a:t>trung</a:t>
            </a:r>
            <a:r>
              <a:rPr lang="en-US" sz="3189" dirty="0">
                <a:solidFill>
                  <a:srgbClr val="000000"/>
                </a:solidFill>
                <a:latin typeface="Montserrat"/>
              </a:rPr>
              <a:t> </a:t>
            </a:r>
            <a:r>
              <a:rPr lang="en-US" sz="3189" dirty="0" err="1">
                <a:solidFill>
                  <a:srgbClr val="000000"/>
                </a:solidFill>
                <a:latin typeface="Montserrat"/>
              </a:rPr>
              <a:t>trong</a:t>
            </a:r>
            <a:r>
              <a:rPr lang="en-US" sz="3189" dirty="0">
                <a:solidFill>
                  <a:srgbClr val="000000"/>
                </a:solidFill>
                <a:latin typeface="Montserrat"/>
              </a:rPr>
              <a:t> </a:t>
            </a:r>
            <a:r>
              <a:rPr lang="en-US" sz="3189" dirty="0" err="1">
                <a:solidFill>
                  <a:srgbClr val="000000"/>
                </a:solidFill>
                <a:latin typeface="Montserrat"/>
              </a:rPr>
              <a:t>thời</a:t>
            </a:r>
            <a:r>
              <a:rPr lang="en-US" sz="3189" dirty="0">
                <a:solidFill>
                  <a:srgbClr val="000000"/>
                </a:solidFill>
                <a:latin typeface="Montserrat"/>
              </a:rPr>
              <a:t> </a:t>
            </a:r>
            <a:r>
              <a:rPr lang="en-US" sz="3189" dirty="0" err="1">
                <a:solidFill>
                  <a:srgbClr val="000000"/>
                </a:solidFill>
                <a:latin typeface="Montserrat"/>
              </a:rPr>
              <a:t>gian</a:t>
            </a:r>
            <a:r>
              <a:rPr lang="en-US" sz="3189" dirty="0">
                <a:solidFill>
                  <a:srgbClr val="000000"/>
                </a:solidFill>
                <a:latin typeface="Montserrat"/>
              </a:rPr>
              <a:t> </a:t>
            </a:r>
            <a:r>
              <a:rPr lang="en-US" sz="3189" dirty="0" err="1">
                <a:solidFill>
                  <a:srgbClr val="000000"/>
                </a:solidFill>
                <a:latin typeface="Montserrat"/>
              </a:rPr>
              <a:t>dài</a:t>
            </a:r>
            <a:r>
              <a:rPr lang="en-US" sz="3189" dirty="0">
                <a:solidFill>
                  <a:srgbClr val="000000"/>
                </a:solidFill>
                <a:latin typeface="Montserrat"/>
              </a:rPr>
              <a: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17509" r="21710" b="48661"/>
          <a:stretch>
            <a:fillRect/>
          </a:stretch>
        </p:blipFill>
        <p:spPr>
          <a:xfrm>
            <a:off x="0" y="0"/>
            <a:ext cx="18288000" cy="10287000"/>
          </a:xfrm>
          <a:prstGeom prst="rect">
            <a:avLst/>
          </a:prstGeom>
        </p:spPr>
      </p:pic>
      <p:pic>
        <p:nvPicPr>
          <p:cNvPr id="3" name="Picture 3"/>
          <p:cNvPicPr>
            <a:picLocks noChangeAspect="1"/>
          </p:cNvPicPr>
          <p:nvPr/>
        </p:nvPicPr>
        <p:blipFill>
          <a:blip r:embed="rId3"/>
          <a:srcRect/>
          <a:stretch>
            <a:fillRect/>
          </a:stretch>
        </p:blipFill>
        <p:spPr>
          <a:xfrm>
            <a:off x="4137580" y="1983197"/>
            <a:ext cx="10012840" cy="6320605"/>
          </a:xfrm>
          <a:prstGeom prst="rect">
            <a:avLst/>
          </a:prstGeom>
        </p:spPr>
      </p:pic>
      <p:pic>
        <p:nvPicPr>
          <p:cNvPr id="4" name="Picture 4"/>
          <p:cNvPicPr>
            <a:picLocks noChangeAspect="1"/>
          </p:cNvPicPr>
          <p:nvPr/>
        </p:nvPicPr>
        <p:blipFill>
          <a:blip r:embed="rId4"/>
          <a:srcRect/>
          <a:stretch>
            <a:fillRect/>
          </a:stretch>
        </p:blipFill>
        <p:spPr>
          <a:xfrm>
            <a:off x="6653670" y="1028700"/>
            <a:ext cx="4980660" cy="2135458"/>
          </a:xfrm>
          <a:prstGeom prst="rect">
            <a:avLst/>
          </a:prstGeom>
        </p:spPr>
      </p:pic>
      <p:sp>
        <p:nvSpPr>
          <p:cNvPr id="5" name="TextBox 5"/>
          <p:cNvSpPr txBox="1"/>
          <p:nvPr/>
        </p:nvSpPr>
        <p:spPr>
          <a:xfrm>
            <a:off x="7188665" y="1719436"/>
            <a:ext cx="3910670" cy="706361"/>
          </a:xfrm>
          <a:prstGeom prst="rect">
            <a:avLst/>
          </a:prstGeom>
        </p:spPr>
        <p:txBody>
          <a:bodyPr lIns="0" tIns="0" rIns="0" bIns="0" rtlCol="0" anchor="t">
            <a:spAutoFit/>
          </a:bodyPr>
          <a:lstStyle/>
          <a:p>
            <a:pPr marL="0" lvl="0" indent="0" algn="ctr">
              <a:lnSpc>
                <a:spcPts val="5695"/>
              </a:lnSpc>
            </a:pPr>
            <a:r>
              <a:rPr lang="en-US" sz="4380">
                <a:solidFill>
                  <a:srgbClr val="004AAD"/>
                </a:solidFill>
                <a:latin typeface="Roboto Bold"/>
              </a:rPr>
              <a:t>2.4</a:t>
            </a:r>
          </a:p>
        </p:txBody>
      </p:sp>
      <p:sp>
        <p:nvSpPr>
          <p:cNvPr id="6" name="TextBox 6"/>
          <p:cNvSpPr txBox="1"/>
          <p:nvPr/>
        </p:nvSpPr>
        <p:spPr>
          <a:xfrm>
            <a:off x="4462696" y="3384883"/>
            <a:ext cx="9362608" cy="3667497"/>
          </a:xfrm>
          <a:prstGeom prst="rect">
            <a:avLst/>
          </a:prstGeom>
        </p:spPr>
        <p:txBody>
          <a:bodyPr lIns="0" tIns="0" rIns="0" bIns="0" rtlCol="0" anchor="t">
            <a:spAutoFit/>
          </a:bodyPr>
          <a:lstStyle/>
          <a:p>
            <a:pPr algn="ctr">
              <a:lnSpc>
                <a:spcPts val="9711"/>
              </a:lnSpc>
            </a:pPr>
            <a:r>
              <a:rPr lang="en-US" sz="7470">
                <a:solidFill>
                  <a:srgbClr val="004AAD"/>
                </a:solidFill>
                <a:latin typeface="Roboto Bold"/>
              </a:rPr>
              <a:t>Địa điểm thực hiện truyền thông, PBGDPL</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21481" t="5147" r="25099" b="49731"/>
          <a:stretch>
            <a:fillRect/>
          </a:stretch>
        </p:blipFill>
        <p:spPr>
          <a:xfrm>
            <a:off x="0" y="0"/>
            <a:ext cx="18288000" cy="10287000"/>
          </a:xfrm>
          <a:prstGeom prst="rect">
            <a:avLst/>
          </a:prstGeom>
        </p:spPr>
      </p:pic>
      <p:sp>
        <p:nvSpPr>
          <p:cNvPr id="3" name="TextBox 3"/>
          <p:cNvSpPr txBox="1"/>
          <p:nvPr/>
        </p:nvSpPr>
        <p:spPr>
          <a:xfrm>
            <a:off x="1028700" y="962025"/>
            <a:ext cx="16230600" cy="1726198"/>
          </a:xfrm>
          <a:prstGeom prst="rect">
            <a:avLst/>
          </a:prstGeom>
        </p:spPr>
        <p:txBody>
          <a:bodyPr lIns="0" tIns="0" rIns="0" bIns="0" rtlCol="0" anchor="t">
            <a:spAutoFit/>
          </a:bodyPr>
          <a:lstStyle/>
          <a:p>
            <a:pPr algn="just">
              <a:lnSpc>
                <a:spcPts val="4605"/>
              </a:lnSpc>
            </a:pPr>
            <a:r>
              <a:rPr lang="en-US" sz="3289" dirty="0">
                <a:solidFill>
                  <a:srgbClr val="000000"/>
                </a:solidFill>
                <a:latin typeface="Montserrat"/>
              </a:rPr>
              <a:t>-  </a:t>
            </a:r>
            <a:r>
              <a:rPr lang="en-US" sz="3289" dirty="0" err="1">
                <a:solidFill>
                  <a:srgbClr val="000000"/>
                </a:solidFill>
                <a:latin typeface="Montserrat"/>
              </a:rPr>
              <a:t>Hoạt</a:t>
            </a:r>
            <a:r>
              <a:rPr lang="en-US" sz="3289" dirty="0">
                <a:solidFill>
                  <a:srgbClr val="000000"/>
                </a:solidFill>
                <a:latin typeface="Montserrat"/>
              </a:rPr>
              <a:t> </a:t>
            </a:r>
            <a:r>
              <a:rPr lang="en-US" sz="3289" dirty="0" err="1">
                <a:solidFill>
                  <a:srgbClr val="000000"/>
                </a:solidFill>
                <a:latin typeface="Montserrat"/>
              </a:rPr>
              <a:t>động</a:t>
            </a:r>
            <a:r>
              <a:rPr lang="en-US" sz="3289" dirty="0">
                <a:solidFill>
                  <a:srgbClr val="000000"/>
                </a:solidFill>
                <a:latin typeface="Montserrat"/>
              </a:rPr>
              <a:t> </a:t>
            </a:r>
            <a:r>
              <a:rPr lang="en-US" sz="3289" dirty="0" err="1">
                <a:solidFill>
                  <a:srgbClr val="000000"/>
                </a:solidFill>
                <a:latin typeface="Montserrat"/>
              </a:rPr>
              <a:t>tập</a:t>
            </a:r>
            <a:r>
              <a:rPr lang="en-US" sz="3289" dirty="0">
                <a:solidFill>
                  <a:srgbClr val="000000"/>
                </a:solidFill>
                <a:latin typeface="Montserrat"/>
              </a:rPr>
              <a:t> </a:t>
            </a:r>
            <a:r>
              <a:rPr lang="en-US" sz="3289" dirty="0" err="1">
                <a:solidFill>
                  <a:srgbClr val="000000"/>
                </a:solidFill>
                <a:latin typeface="Montserrat"/>
              </a:rPr>
              <a:t>huấn</a:t>
            </a:r>
            <a:r>
              <a:rPr lang="en-US" sz="3289" dirty="0">
                <a:solidFill>
                  <a:srgbClr val="000000"/>
                </a:solidFill>
                <a:latin typeface="Montserrat"/>
              </a:rPr>
              <a:t>, </a:t>
            </a:r>
            <a:r>
              <a:rPr lang="en-US" sz="3289" dirty="0" err="1">
                <a:solidFill>
                  <a:srgbClr val="000000"/>
                </a:solidFill>
                <a:latin typeface="Montserrat"/>
              </a:rPr>
              <a:t>truyền</a:t>
            </a:r>
            <a:r>
              <a:rPr lang="en-US" sz="3289" dirty="0">
                <a:solidFill>
                  <a:srgbClr val="000000"/>
                </a:solidFill>
                <a:latin typeface="Montserrat"/>
              </a:rPr>
              <a:t> </a:t>
            </a:r>
            <a:r>
              <a:rPr lang="en-US" sz="3289" dirty="0" err="1">
                <a:solidFill>
                  <a:srgbClr val="000000"/>
                </a:solidFill>
                <a:latin typeface="Montserrat"/>
              </a:rPr>
              <a:t>thông</a:t>
            </a:r>
            <a:r>
              <a:rPr lang="en-US" sz="3289" dirty="0">
                <a:solidFill>
                  <a:srgbClr val="000000"/>
                </a:solidFill>
                <a:latin typeface="Montserrat"/>
              </a:rPr>
              <a:t>, </a:t>
            </a:r>
            <a:r>
              <a:rPr lang="en-US" sz="3289" dirty="0" err="1">
                <a:solidFill>
                  <a:srgbClr val="000000"/>
                </a:solidFill>
                <a:latin typeface="Montserrat"/>
              </a:rPr>
              <a:t>phổ</a:t>
            </a:r>
            <a:r>
              <a:rPr lang="en-US" sz="3289" dirty="0">
                <a:solidFill>
                  <a:srgbClr val="000000"/>
                </a:solidFill>
                <a:latin typeface="Montserrat"/>
              </a:rPr>
              <a:t> </a:t>
            </a:r>
            <a:r>
              <a:rPr lang="en-US" sz="3289" dirty="0" err="1">
                <a:solidFill>
                  <a:srgbClr val="000000"/>
                </a:solidFill>
                <a:latin typeface="Montserrat"/>
              </a:rPr>
              <a:t>biến</a:t>
            </a:r>
            <a:r>
              <a:rPr lang="en-US" sz="3289" dirty="0">
                <a:solidFill>
                  <a:srgbClr val="000000"/>
                </a:solidFill>
                <a:latin typeface="Montserrat"/>
              </a:rPr>
              <a:t> </a:t>
            </a:r>
            <a:r>
              <a:rPr lang="en-US" sz="3289" dirty="0" err="1">
                <a:solidFill>
                  <a:srgbClr val="000000"/>
                </a:solidFill>
                <a:latin typeface="Montserrat"/>
              </a:rPr>
              <a:t>pháp</a:t>
            </a:r>
            <a:r>
              <a:rPr lang="en-US" sz="3289" dirty="0">
                <a:solidFill>
                  <a:srgbClr val="000000"/>
                </a:solidFill>
                <a:latin typeface="Montserrat"/>
              </a:rPr>
              <a:t> </a:t>
            </a:r>
            <a:r>
              <a:rPr lang="en-US" sz="3289" dirty="0" err="1">
                <a:solidFill>
                  <a:srgbClr val="000000"/>
                </a:solidFill>
                <a:latin typeface="Montserrat"/>
              </a:rPr>
              <a:t>luật</a:t>
            </a:r>
            <a:r>
              <a:rPr lang="en-US" sz="3289" dirty="0">
                <a:solidFill>
                  <a:srgbClr val="000000"/>
                </a:solidFill>
                <a:latin typeface="Montserrat"/>
              </a:rPr>
              <a:t> </a:t>
            </a:r>
            <a:r>
              <a:rPr lang="en-US" sz="3289" dirty="0" err="1">
                <a:solidFill>
                  <a:srgbClr val="000000"/>
                </a:solidFill>
                <a:latin typeface="Montserrat"/>
              </a:rPr>
              <a:t>có</a:t>
            </a:r>
            <a:r>
              <a:rPr lang="en-US" sz="3289" dirty="0">
                <a:solidFill>
                  <a:srgbClr val="000000"/>
                </a:solidFill>
                <a:latin typeface="Montserrat"/>
              </a:rPr>
              <a:t> </a:t>
            </a:r>
            <a:r>
              <a:rPr lang="en-US" sz="3289" dirty="0" err="1">
                <a:solidFill>
                  <a:srgbClr val="000000"/>
                </a:solidFill>
                <a:latin typeface="Montserrat"/>
              </a:rPr>
              <a:t>thể</a:t>
            </a:r>
            <a:r>
              <a:rPr lang="en-US" sz="3289" dirty="0">
                <a:solidFill>
                  <a:srgbClr val="000000"/>
                </a:solidFill>
                <a:latin typeface="Montserrat"/>
              </a:rPr>
              <a:t> </a:t>
            </a:r>
            <a:r>
              <a:rPr lang="en-US" sz="3289" dirty="0" err="1">
                <a:solidFill>
                  <a:srgbClr val="000000"/>
                </a:solidFill>
                <a:latin typeface="Montserrat"/>
              </a:rPr>
              <a:t>được</a:t>
            </a:r>
            <a:r>
              <a:rPr lang="en-US" sz="3289" dirty="0">
                <a:solidFill>
                  <a:srgbClr val="000000"/>
                </a:solidFill>
                <a:latin typeface="Montserrat"/>
              </a:rPr>
              <a:t> </a:t>
            </a:r>
            <a:r>
              <a:rPr lang="en-US" sz="3289" dirty="0" err="1">
                <a:solidFill>
                  <a:srgbClr val="000000"/>
                </a:solidFill>
                <a:latin typeface="Montserrat"/>
              </a:rPr>
              <a:t>tổ</a:t>
            </a:r>
            <a:r>
              <a:rPr lang="en-US" sz="3289" dirty="0">
                <a:solidFill>
                  <a:srgbClr val="000000"/>
                </a:solidFill>
                <a:latin typeface="Montserrat"/>
              </a:rPr>
              <a:t> </a:t>
            </a:r>
            <a:r>
              <a:rPr lang="en-US" sz="3289" dirty="0" err="1">
                <a:solidFill>
                  <a:srgbClr val="000000"/>
                </a:solidFill>
                <a:latin typeface="Montserrat"/>
              </a:rPr>
              <a:t>chức</a:t>
            </a:r>
            <a:r>
              <a:rPr lang="en-US" sz="3289" dirty="0">
                <a:solidFill>
                  <a:srgbClr val="000000"/>
                </a:solidFill>
                <a:latin typeface="Montserrat"/>
              </a:rPr>
              <a:t> </a:t>
            </a:r>
            <a:r>
              <a:rPr lang="en-US" sz="3289" dirty="0" err="1">
                <a:solidFill>
                  <a:srgbClr val="000000"/>
                </a:solidFill>
                <a:latin typeface="Montserrat"/>
              </a:rPr>
              <a:t>tại</a:t>
            </a:r>
            <a:r>
              <a:rPr lang="en-US" sz="3289" dirty="0">
                <a:solidFill>
                  <a:srgbClr val="000000"/>
                </a:solidFill>
                <a:latin typeface="Montserrat"/>
              </a:rPr>
              <a:t> </a:t>
            </a:r>
            <a:r>
              <a:rPr lang="en-US" sz="3289" dirty="0" err="1">
                <a:solidFill>
                  <a:srgbClr val="000000"/>
                </a:solidFill>
                <a:latin typeface="Montserrat"/>
              </a:rPr>
              <a:t>nhà</a:t>
            </a:r>
            <a:r>
              <a:rPr lang="en-US" sz="3289" dirty="0">
                <a:solidFill>
                  <a:srgbClr val="000000"/>
                </a:solidFill>
                <a:latin typeface="Montserrat"/>
              </a:rPr>
              <a:t> </a:t>
            </a:r>
            <a:r>
              <a:rPr lang="en-US" sz="3289" dirty="0" err="1">
                <a:solidFill>
                  <a:srgbClr val="000000"/>
                </a:solidFill>
                <a:latin typeface="Montserrat"/>
              </a:rPr>
              <a:t>văn</a:t>
            </a:r>
            <a:r>
              <a:rPr lang="en-US" sz="3289" dirty="0">
                <a:solidFill>
                  <a:srgbClr val="000000"/>
                </a:solidFill>
                <a:latin typeface="Montserrat"/>
              </a:rPr>
              <a:t> </a:t>
            </a:r>
            <a:r>
              <a:rPr lang="en-US" sz="3289" dirty="0" err="1">
                <a:solidFill>
                  <a:srgbClr val="000000"/>
                </a:solidFill>
                <a:latin typeface="Montserrat"/>
              </a:rPr>
              <a:t>hóa</a:t>
            </a:r>
            <a:r>
              <a:rPr lang="en-US" sz="3289" dirty="0">
                <a:solidFill>
                  <a:srgbClr val="000000"/>
                </a:solidFill>
                <a:latin typeface="Montserrat"/>
              </a:rPr>
              <a:t>, </a:t>
            </a:r>
            <a:r>
              <a:rPr lang="en-US" sz="3289" dirty="0" err="1">
                <a:solidFill>
                  <a:srgbClr val="000000"/>
                </a:solidFill>
                <a:latin typeface="Montserrat"/>
              </a:rPr>
              <a:t>trụ</a:t>
            </a:r>
            <a:r>
              <a:rPr lang="en-US" sz="3289" dirty="0">
                <a:solidFill>
                  <a:srgbClr val="000000"/>
                </a:solidFill>
                <a:latin typeface="Montserrat"/>
              </a:rPr>
              <a:t> </a:t>
            </a:r>
            <a:r>
              <a:rPr lang="en-US" sz="3289" dirty="0" err="1">
                <a:solidFill>
                  <a:srgbClr val="000000"/>
                </a:solidFill>
                <a:latin typeface="Montserrat"/>
              </a:rPr>
              <a:t>sở</a:t>
            </a:r>
            <a:r>
              <a:rPr lang="en-US" sz="3289" dirty="0">
                <a:solidFill>
                  <a:srgbClr val="000000"/>
                </a:solidFill>
                <a:latin typeface="Montserrat"/>
              </a:rPr>
              <a:t> </a:t>
            </a:r>
            <a:r>
              <a:rPr lang="en-US" sz="3289" dirty="0" err="1">
                <a:solidFill>
                  <a:srgbClr val="000000"/>
                </a:solidFill>
                <a:latin typeface="Montserrat"/>
              </a:rPr>
              <a:t>làm</a:t>
            </a:r>
            <a:r>
              <a:rPr lang="en-US" sz="3289" dirty="0">
                <a:solidFill>
                  <a:srgbClr val="000000"/>
                </a:solidFill>
                <a:latin typeface="Montserrat"/>
              </a:rPr>
              <a:t> </a:t>
            </a:r>
            <a:r>
              <a:rPr lang="en-US" sz="3289" dirty="0" err="1">
                <a:solidFill>
                  <a:srgbClr val="000000"/>
                </a:solidFill>
                <a:latin typeface="Montserrat"/>
              </a:rPr>
              <a:t>việc</a:t>
            </a:r>
            <a:r>
              <a:rPr lang="en-US" sz="3289" dirty="0">
                <a:solidFill>
                  <a:srgbClr val="000000"/>
                </a:solidFill>
                <a:latin typeface="Montserrat"/>
              </a:rPr>
              <a:t> </a:t>
            </a:r>
            <a:r>
              <a:rPr lang="en-US" sz="3289" dirty="0" err="1">
                <a:solidFill>
                  <a:srgbClr val="000000"/>
                </a:solidFill>
                <a:latin typeface="Montserrat"/>
              </a:rPr>
              <a:t>của</a:t>
            </a:r>
            <a:r>
              <a:rPr lang="en-US" sz="3289" dirty="0">
                <a:solidFill>
                  <a:srgbClr val="000000"/>
                </a:solidFill>
                <a:latin typeface="Montserrat"/>
              </a:rPr>
              <a:t> </a:t>
            </a:r>
            <a:r>
              <a:rPr lang="en-US" sz="3289" dirty="0" err="1">
                <a:solidFill>
                  <a:srgbClr val="000000"/>
                </a:solidFill>
                <a:latin typeface="Montserrat"/>
              </a:rPr>
              <a:t>chính</a:t>
            </a:r>
            <a:r>
              <a:rPr lang="en-US" sz="3289" dirty="0">
                <a:solidFill>
                  <a:srgbClr val="000000"/>
                </a:solidFill>
                <a:latin typeface="Montserrat"/>
              </a:rPr>
              <a:t> </a:t>
            </a:r>
            <a:r>
              <a:rPr lang="en-US" sz="3289" dirty="0" err="1">
                <a:solidFill>
                  <a:srgbClr val="000000"/>
                </a:solidFill>
                <a:latin typeface="Montserrat"/>
              </a:rPr>
              <a:t>quyền</a:t>
            </a:r>
            <a:r>
              <a:rPr lang="en-US" sz="3289" dirty="0">
                <a:solidFill>
                  <a:srgbClr val="000000"/>
                </a:solidFill>
                <a:latin typeface="Montserrat"/>
              </a:rPr>
              <a:t>, </a:t>
            </a:r>
            <a:r>
              <a:rPr lang="en-US" sz="3289" dirty="0" err="1">
                <a:solidFill>
                  <a:srgbClr val="000000"/>
                </a:solidFill>
                <a:latin typeface="Montserrat"/>
              </a:rPr>
              <a:t>nhà</a:t>
            </a:r>
            <a:r>
              <a:rPr lang="en-US" sz="3289" dirty="0">
                <a:solidFill>
                  <a:srgbClr val="000000"/>
                </a:solidFill>
                <a:latin typeface="Montserrat"/>
              </a:rPr>
              <a:t> </a:t>
            </a:r>
            <a:r>
              <a:rPr lang="en-US" sz="3289" dirty="0" err="1">
                <a:solidFill>
                  <a:srgbClr val="000000"/>
                </a:solidFill>
                <a:latin typeface="Montserrat"/>
              </a:rPr>
              <a:t>sinh</a:t>
            </a:r>
            <a:r>
              <a:rPr lang="en-US" sz="3289" dirty="0">
                <a:solidFill>
                  <a:srgbClr val="000000"/>
                </a:solidFill>
                <a:latin typeface="Montserrat"/>
              </a:rPr>
              <a:t> </a:t>
            </a:r>
            <a:r>
              <a:rPr lang="en-US" sz="3289" dirty="0" err="1">
                <a:solidFill>
                  <a:srgbClr val="000000"/>
                </a:solidFill>
                <a:latin typeface="Montserrat"/>
              </a:rPr>
              <a:t>hoạt</a:t>
            </a:r>
            <a:r>
              <a:rPr lang="en-US" sz="3289" dirty="0">
                <a:solidFill>
                  <a:srgbClr val="000000"/>
                </a:solidFill>
                <a:latin typeface="Montserrat"/>
              </a:rPr>
              <a:t> </a:t>
            </a:r>
            <a:r>
              <a:rPr lang="en-US" sz="3289" dirty="0" err="1">
                <a:solidFill>
                  <a:srgbClr val="000000"/>
                </a:solidFill>
                <a:latin typeface="Montserrat"/>
              </a:rPr>
              <a:t>cộng</a:t>
            </a:r>
            <a:r>
              <a:rPr lang="en-US" sz="3289" dirty="0">
                <a:solidFill>
                  <a:srgbClr val="000000"/>
                </a:solidFill>
                <a:latin typeface="Montserrat"/>
              </a:rPr>
              <a:t> </a:t>
            </a:r>
            <a:r>
              <a:rPr lang="en-US" sz="3289" dirty="0" err="1">
                <a:solidFill>
                  <a:srgbClr val="000000"/>
                </a:solidFill>
                <a:latin typeface="Montserrat"/>
              </a:rPr>
              <a:t>đồng</a:t>
            </a:r>
            <a:r>
              <a:rPr lang="en-US" sz="3289" dirty="0">
                <a:solidFill>
                  <a:srgbClr val="000000"/>
                </a:solidFill>
                <a:latin typeface="Montserrat"/>
              </a:rPr>
              <a:t>, </a:t>
            </a:r>
            <a:r>
              <a:rPr lang="en-US" sz="3289" dirty="0" err="1">
                <a:solidFill>
                  <a:srgbClr val="000000"/>
                </a:solidFill>
                <a:latin typeface="Montserrat"/>
              </a:rPr>
              <a:t>nhà</a:t>
            </a:r>
            <a:r>
              <a:rPr lang="en-US" sz="3289" dirty="0">
                <a:solidFill>
                  <a:srgbClr val="000000"/>
                </a:solidFill>
                <a:latin typeface="Montserrat"/>
              </a:rPr>
              <a:t> </a:t>
            </a:r>
            <a:r>
              <a:rPr lang="en-US" sz="3289" dirty="0" err="1">
                <a:solidFill>
                  <a:srgbClr val="000000"/>
                </a:solidFill>
                <a:latin typeface="Montserrat"/>
              </a:rPr>
              <a:t>của</a:t>
            </a:r>
            <a:r>
              <a:rPr lang="en-US" sz="3289" dirty="0">
                <a:solidFill>
                  <a:srgbClr val="000000"/>
                </a:solidFill>
                <a:latin typeface="Montserrat"/>
              </a:rPr>
              <a:t> </a:t>
            </a:r>
            <a:r>
              <a:rPr lang="en-US" sz="3289" dirty="0" err="1">
                <a:solidFill>
                  <a:srgbClr val="000000"/>
                </a:solidFill>
                <a:latin typeface="Montserrat"/>
              </a:rPr>
              <a:t>già</a:t>
            </a:r>
            <a:r>
              <a:rPr lang="en-US" sz="3289" dirty="0">
                <a:solidFill>
                  <a:srgbClr val="000000"/>
                </a:solidFill>
                <a:latin typeface="Montserrat"/>
              </a:rPr>
              <a:t> </a:t>
            </a:r>
            <a:r>
              <a:rPr lang="en-US" sz="3289" dirty="0" err="1">
                <a:solidFill>
                  <a:srgbClr val="000000"/>
                </a:solidFill>
                <a:latin typeface="Montserrat"/>
              </a:rPr>
              <a:t>làng</a:t>
            </a:r>
            <a:r>
              <a:rPr lang="en-US" sz="3289" dirty="0">
                <a:solidFill>
                  <a:srgbClr val="000000"/>
                </a:solidFill>
                <a:latin typeface="Montserrat"/>
              </a:rPr>
              <a:t>, </a:t>
            </a:r>
            <a:r>
              <a:rPr lang="en-US" sz="3289" dirty="0" err="1">
                <a:solidFill>
                  <a:srgbClr val="000000"/>
                </a:solidFill>
                <a:latin typeface="Montserrat"/>
              </a:rPr>
              <a:t>trưởng</a:t>
            </a:r>
            <a:r>
              <a:rPr lang="en-US" sz="3289" dirty="0">
                <a:solidFill>
                  <a:srgbClr val="000000"/>
                </a:solidFill>
                <a:latin typeface="Montserrat"/>
              </a:rPr>
              <a:t> </a:t>
            </a:r>
            <a:r>
              <a:rPr lang="en-US" sz="3289" dirty="0" err="1">
                <a:solidFill>
                  <a:srgbClr val="000000"/>
                </a:solidFill>
                <a:latin typeface="Montserrat"/>
              </a:rPr>
              <a:t>bản</a:t>
            </a:r>
            <a:r>
              <a:rPr lang="en-US" sz="3289" dirty="0">
                <a:solidFill>
                  <a:srgbClr val="000000"/>
                </a:solidFill>
                <a:latin typeface="Montserrat"/>
              </a:rPr>
              <a:t>… </a:t>
            </a:r>
          </a:p>
        </p:txBody>
      </p:sp>
      <p:sp>
        <p:nvSpPr>
          <p:cNvPr id="4" name="TextBox 4"/>
          <p:cNvSpPr txBox="1"/>
          <p:nvPr/>
        </p:nvSpPr>
        <p:spPr>
          <a:xfrm>
            <a:off x="1028700" y="3781089"/>
            <a:ext cx="16230600" cy="2307223"/>
          </a:xfrm>
          <a:prstGeom prst="rect">
            <a:avLst/>
          </a:prstGeom>
        </p:spPr>
        <p:txBody>
          <a:bodyPr lIns="0" tIns="0" rIns="0" bIns="0" rtlCol="0" anchor="t">
            <a:spAutoFit/>
          </a:bodyPr>
          <a:lstStyle/>
          <a:p>
            <a:pPr algn="just">
              <a:lnSpc>
                <a:spcPts val="4605"/>
              </a:lnSpc>
            </a:pPr>
            <a:r>
              <a:rPr lang="en-US" sz="3289" dirty="0">
                <a:solidFill>
                  <a:srgbClr val="000000"/>
                </a:solidFill>
                <a:latin typeface="Montserrat"/>
              </a:rPr>
              <a:t>- </a:t>
            </a:r>
            <a:r>
              <a:rPr lang="en-US" sz="3289" dirty="0" err="1">
                <a:solidFill>
                  <a:srgbClr val="000000"/>
                </a:solidFill>
                <a:latin typeface="Montserrat"/>
              </a:rPr>
              <a:t>Người</a:t>
            </a:r>
            <a:r>
              <a:rPr lang="en-US" sz="3289" dirty="0">
                <a:solidFill>
                  <a:srgbClr val="000000"/>
                </a:solidFill>
                <a:latin typeface="Montserrat"/>
              </a:rPr>
              <a:t> </a:t>
            </a:r>
            <a:r>
              <a:rPr lang="en-US" sz="3289" dirty="0" err="1">
                <a:solidFill>
                  <a:srgbClr val="000000"/>
                </a:solidFill>
                <a:latin typeface="Montserrat"/>
              </a:rPr>
              <a:t>thực</a:t>
            </a:r>
            <a:r>
              <a:rPr lang="en-US" sz="3289" dirty="0">
                <a:solidFill>
                  <a:srgbClr val="000000"/>
                </a:solidFill>
                <a:latin typeface="Montserrat"/>
              </a:rPr>
              <a:t> </a:t>
            </a:r>
            <a:r>
              <a:rPr lang="en-US" sz="3289" dirty="0" err="1">
                <a:solidFill>
                  <a:srgbClr val="000000"/>
                </a:solidFill>
                <a:latin typeface="Montserrat"/>
              </a:rPr>
              <a:t>hiện</a:t>
            </a:r>
            <a:r>
              <a:rPr lang="en-US" sz="3289" dirty="0">
                <a:solidFill>
                  <a:srgbClr val="000000"/>
                </a:solidFill>
                <a:latin typeface="Montserrat"/>
              </a:rPr>
              <a:t> </a:t>
            </a:r>
            <a:r>
              <a:rPr lang="en-US" sz="3289" dirty="0" err="1">
                <a:solidFill>
                  <a:srgbClr val="000000"/>
                </a:solidFill>
                <a:latin typeface="Montserrat"/>
              </a:rPr>
              <a:t>buổi</a:t>
            </a:r>
            <a:r>
              <a:rPr lang="en-US" sz="3289" dirty="0">
                <a:solidFill>
                  <a:srgbClr val="000000"/>
                </a:solidFill>
                <a:latin typeface="Montserrat"/>
              </a:rPr>
              <a:t> </a:t>
            </a:r>
            <a:r>
              <a:rPr lang="en-US" sz="3289" dirty="0" err="1">
                <a:solidFill>
                  <a:srgbClr val="000000"/>
                </a:solidFill>
                <a:latin typeface="Montserrat"/>
              </a:rPr>
              <a:t>truyền</a:t>
            </a:r>
            <a:r>
              <a:rPr lang="en-US" sz="3289" dirty="0">
                <a:solidFill>
                  <a:srgbClr val="000000"/>
                </a:solidFill>
                <a:latin typeface="Montserrat"/>
              </a:rPr>
              <a:t> </a:t>
            </a:r>
            <a:r>
              <a:rPr lang="en-US" sz="3289" dirty="0" err="1">
                <a:solidFill>
                  <a:srgbClr val="000000"/>
                </a:solidFill>
                <a:latin typeface="Montserrat"/>
              </a:rPr>
              <a:t>thông</a:t>
            </a:r>
            <a:r>
              <a:rPr lang="en-US" sz="3289" dirty="0">
                <a:solidFill>
                  <a:srgbClr val="000000"/>
                </a:solidFill>
                <a:latin typeface="Montserrat"/>
              </a:rPr>
              <a:t>, PBGDPL </a:t>
            </a:r>
            <a:r>
              <a:rPr lang="en-US" sz="3289" dirty="0" err="1">
                <a:solidFill>
                  <a:srgbClr val="000000"/>
                </a:solidFill>
                <a:latin typeface="Montserrat"/>
              </a:rPr>
              <a:t>biết</a:t>
            </a:r>
            <a:r>
              <a:rPr lang="en-US" sz="3289" dirty="0">
                <a:solidFill>
                  <a:srgbClr val="000000"/>
                </a:solidFill>
                <a:latin typeface="Montserrat"/>
              </a:rPr>
              <a:t> </a:t>
            </a:r>
            <a:r>
              <a:rPr lang="en-US" sz="3289" dirty="0" err="1">
                <a:solidFill>
                  <a:srgbClr val="000000"/>
                </a:solidFill>
                <a:latin typeface="Montserrat"/>
              </a:rPr>
              <a:t>trước</a:t>
            </a:r>
            <a:r>
              <a:rPr lang="en-US" sz="3289" dirty="0">
                <a:solidFill>
                  <a:srgbClr val="000000"/>
                </a:solidFill>
                <a:latin typeface="Montserrat"/>
              </a:rPr>
              <a:t> </a:t>
            </a:r>
            <a:r>
              <a:rPr lang="en-US" sz="3289" dirty="0" err="1">
                <a:solidFill>
                  <a:srgbClr val="000000"/>
                </a:solidFill>
                <a:latin typeface="Montserrat"/>
              </a:rPr>
              <a:t>địa</a:t>
            </a:r>
            <a:r>
              <a:rPr lang="en-US" sz="3289" dirty="0">
                <a:solidFill>
                  <a:srgbClr val="000000"/>
                </a:solidFill>
                <a:latin typeface="Montserrat"/>
              </a:rPr>
              <a:t> </a:t>
            </a:r>
            <a:r>
              <a:rPr lang="en-US" sz="3289" dirty="0" err="1">
                <a:solidFill>
                  <a:srgbClr val="000000"/>
                </a:solidFill>
                <a:latin typeface="Montserrat"/>
              </a:rPr>
              <a:t>điểm</a:t>
            </a:r>
            <a:r>
              <a:rPr lang="en-US" sz="3289" dirty="0">
                <a:solidFill>
                  <a:srgbClr val="000000"/>
                </a:solidFill>
                <a:latin typeface="Montserrat"/>
              </a:rPr>
              <a:t> </a:t>
            </a:r>
            <a:r>
              <a:rPr lang="en-US" sz="3289" dirty="0" err="1">
                <a:solidFill>
                  <a:srgbClr val="000000"/>
                </a:solidFill>
                <a:latin typeface="Montserrat"/>
              </a:rPr>
              <a:t>tập</a:t>
            </a:r>
            <a:r>
              <a:rPr lang="en-US" sz="3289" dirty="0">
                <a:solidFill>
                  <a:srgbClr val="000000"/>
                </a:solidFill>
                <a:latin typeface="Montserrat"/>
              </a:rPr>
              <a:t> </a:t>
            </a:r>
            <a:r>
              <a:rPr lang="en-US" sz="3289" dirty="0" err="1">
                <a:solidFill>
                  <a:srgbClr val="000000"/>
                </a:solidFill>
                <a:latin typeface="Montserrat"/>
              </a:rPr>
              <a:t>huấn</a:t>
            </a:r>
            <a:r>
              <a:rPr lang="en-US" sz="3289" dirty="0">
                <a:solidFill>
                  <a:srgbClr val="000000"/>
                </a:solidFill>
                <a:latin typeface="Montserrat"/>
              </a:rPr>
              <a:t> </a:t>
            </a:r>
            <a:r>
              <a:rPr lang="en-US" sz="3289" dirty="0" err="1">
                <a:solidFill>
                  <a:srgbClr val="000000"/>
                </a:solidFill>
                <a:latin typeface="Montserrat"/>
              </a:rPr>
              <a:t>để</a:t>
            </a:r>
            <a:r>
              <a:rPr lang="en-US" sz="3289" dirty="0">
                <a:solidFill>
                  <a:srgbClr val="000000"/>
                </a:solidFill>
                <a:latin typeface="Montserrat"/>
              </a:rPr>
              <a:t> </a:t>
            </a:r>
            <a:r>
              <a:rPr lang="en-US" sz="3289" dirty="0" err="1">
                <a:solidFill>
                  <a:srgbClr val="000000"/>
                </a:solidFill>
                <a:latin typeface="Montserrat"/>
              </a:rPr>
              <a:t>chủ</a:t>
            </a:r>
            <a:r>
              <a:rPr lang="en-US" sz="3289" dirty="0">
                <a:solidFill>
                  <a:srgbClr val="000000"/>
                </a:solidFill>
                <a:latin typeface="Montserrat"/>
              </a:rPr>
              <a:t> </a:t>
            </a:r>
            <a:r>
              <a:rPr lang="en-US" sz="3289" dirty="0" err="1">
                <a:solidFill>
                  <a:srgbClr val="000000"/>
                </a:solidFill>
                <a:latin typeface="Montserrat"/>
              </a:rPr>
              <a:t>động</a:t>
            </a:r>
            <a:r>
              <a:rPr lang="en-US" sz="3289" dirty="0">
                <a:solidFill>
                  <a:srgbClr val="000000"/>
                </a:solidFill>
                <a:latin typeface="Montserrat"/>
              </a:rPr>
              <a:t> </a:t>
            </a:r>
            <a:r>
              <a:rPr lang="en-US" sz="3289" dirty="0" err="1">
                <a:solidFill>
                  <a:srgbClr val="000000"/>
                </a:solidFill>
                <a:latin typeface="Montserrat"/>
              </a:rPr>
              <a:t>sắp</a:t>
            </a:r>
            <a:r>
              <a:rPr lang="en-US" sz="3289" dirty="0">
                <a:solidFill>
                  <a:srgbClr val="000000"/>
                </a:solidFill>
                <a:latin typeface="Montserrat"/>
              </a:rPr>
              <a:t> </a:t>
            </a:r>
            <a:r>
              <a:rPr lang="en-US" sz="3289" dirty="0" err="1">
                <a:solidFill>
                  <a:srgbClr val="000000"/>
                </a:solidFill>
                <a:latin typeface="Montserrat"/>
              </a:rPr>
              <a:t>xếp</a:t>
            </a:r>
            <a:r>
              <a:rPr lang="en-US" sz="3289" dirty="0">
                <a:solidFill>
                  <a:srgbClr val="000000"/>
                </a:solidFill>
                <a:latin typeface="Montserrat"/>
              </a:rPr>
              <a:t> </a:t>
            </a:r>
            <a:r>
              <a:rPr lang="en-US" sz="3289" dirty="0" err="1">
                <a:solidFill>
                  <a:srgbClr val="000000"/>
                </a:solidFill>
                <a:latin typeface="Montserrat"/>
              </a:rPr>
              <a:t>thời</a:t>
            </a:r>
            <a:r>
              <a:rPr lang="en-US" sz="3289" dirty="0">
                <a:solidFill>
                  <a:srgbClr val="000000"/>
                </a:solidFill>
                <a:latin typeface="Montserrat"/>
              </a:rPr>
              <a:t> </a:t>
            </a:r>
            <a:r>
              <a:rPr lang="en-US" sz="3289" dirty="0" err="1">
                <a:solidFill>
                  <a:srgbClr val="000000"/>
                </a:solidFill>
                <a:latin typeface="Montserrat"/>
              </a:rPr>
              <a:t>gian</a:t>
            </a:r>
            <a:r>
              <a:rPr lang="en-US" sz="3289" dirty="0">
                <a:solidFill>
                  <a:srgbClr val="000000"/>
                </a:solidFill>
                <a:latin typeface="Montserrat"/>
              </a:rPr>
              <a:t>, </a:t>
            </a:r>
            <a:r>
              <a:rPr lang="en-US" sz="3289" dirty="0" err="1">
                <a:solidFill>
                  <a:srgbClr val="000000"/>
                </a:solidFill>
                <a:latin typeface="Montserrat"/>
              </a:rPr>
              <a:t>phương</a:t>
            </a:r>
            <a:r>
              <a:rPr lang="en-US" sz="3289" dirty="0">
                <a:solidFill>
                  <a:srgbClr val="000000"/>
                </a:solidFill>
                <a:latin typeface="Montserrat"/>
              </a:rPr>
              <a:t> </a:t>
            </a:r>
            <a:r>
              <a:rPr lang="en-US" sz="3289" dirty="0" err="1">
                <a:solidFill>
                  <a:srgbClr val="000000"/>
                </a:solidFill>
                <a:latin typeface="Montserrat"/>
              </a:rPr>
              <a:t>tiện</a:t>
            </a:r>
            <a:r>
              <a:rPr lang="en-US" sz="3289" dirty="0">
                <a:solidFill>
                  <a:srgbClr val="000000"/>
                </a:solidFill>
                <a:latin typeface="Montserrat"/>
              </a:rPr>
              <a:t> </a:t>
            </a:r>
            <a:r>
              <a:rPr lang="en-US" sz="3289" dirty="0" err="1">
                <a:solidFill>
                  <a:srgbClr val="000000"/>
                </a:solidFill>
                <a:latin typeface="Montserrat"/>
              </a:rPr>
              <a:t>phù</a:t>
            </a:r>
            <a:r>
              <a:rPr lang="en-US" sz="3289" dirty="0">
                <a:solidFill>
                  <a:srgbClr val="000000"/>
                </a:solidFill>
                <a:latin typeface="Montserrat"/>
              </a:rPr>
              <a:t> </a:t>
            </a:r>
            <a:r>
              <a:rPr lang="en-US" sz="3289" dirty="0" err="1">
                <a:solidFill>
                  <a:srgbClr val="000000"/>
                </a:solidFill>
                <a:latin typeface="Montserrat"/>
              </a:rPr>
              <a:t>hợp</a:t>
            </a:r>
            <a:r>
              <a:rPr lang="en-US" sz="3289" dirty="0">
                <a:solidFill>
                  <a:srgbClr val="000000"/>
                </a:solidFill>
                <a:latin typeface="Montserrat"/>
              </a:rPr>
              <a:t>. </a:t>
            </a:r>
            <a:r>
              <a:rPr lang="en-US" sz="3289" dirty="0" err="1">
                <a:solidFill>
                  <a:srgbClr val="000000"/>
                </a:solidFill>
                <a:latin typeface="Montserrat"/>
              </a:rPr>
              <a:t>Nên</a:t>
            </a:r>
            <a:r>
              <a:rPr lang="en-US" sz="3289" dirty="0">
                <a:solidFill>
                  <a:srgbClr val="000000"/>
                </a:solidFill>
                <a:latin typeface="Montserrat"/>
              </a:rPr>
              <a:t> </a:t>
            </a:r>
            <a:r>
              <a:rPr lang="en-US" sz="3289" dirty="0" err="1">
                <a:solidFill>
                  <a:srgbClr val="000000"/>
                </a:solidFill>
                <a:latin typeface="Montserrat"/>
              </a:rPr>
              <a:t>đến</a:t>
            </a:r>
            <a:r>
              <a:rPr lang="en-US" sz="3289" dirty="0">
                <a:solidFill>
                  <a:srgbClr val="000000"/>
                </a:solidFill>
                <a:latin typeface="Montserrat"/>
              </a:rPr>
              <a:t> </a:t>
            </a:r>
            <a:r>
              <a:rPr lang="en-US" sz="3289" dirty="0" err="1">
                <a:solidFill>
                  <a:srgbClr val="000000"/>
                </a:solidFill>
                <a:latin typeface="Montserrat"/>
              </a:rPr>
              <a:t>sớm</a:t>
            </a:r>
            <a:r>
              <a:rPr lang="en-US" sz="3289" dirty="0">
                <a:solidFill>
                  <a:srgbClr val="000000"/>
                </a:solidFill>
                <a:latin typeface="Montserrat"/>
              </a:rPr>
              <a:t> </a:t>
            </a:r>
            <a:r>
              <a:rPr lang="en-US" sz="3289" dirty="0" err="1">
                <a:solidFill>
                  <a:srgbClr val="000000"/>
                </a:solidFill>
                <a:latin typeface="Montserrat"/>
              </a:rPr>
              <a:t>để</a:t>
            </a:r>
            <a:r>
              <a:rPr lang="en-US" sz="3289" dirty="0">
                <a:solidFill>
                  <a:srgbClr val="000000"/>
                </a:solidFill>
                <a:latin typeface="Montserrat"/>
              </a:rPr>
              <a:t> </a:t>
            </a:r>
            <a:r>
              <a:rPr lang="en-US" sz="3289" dirty="0" err="1">
                <a:solidFill>
                  <a:srgbClr val="000000"/>
                </a:solidFill>
                <a:latin typeface="Montserrat"/>
              </a:rPr>
              <a:t>kiểm</a:t>
            </a:r>
            <a:r>
              <a:rPr lang="en-US" sz="3289" dirty="0">
                <a:solidFill>
                  <a:srgbClr val="000000"/>
                </a:solidFill>
                <a:latin typeface="Montserrat"/>
              </a:rPr>
              <a:t> </a:t>
            </a:r>
            <a:r>
              <a:rPr lang="en-US" sz="3289" dirty="0" err="1">
                <a:solidFill>
                  <a:srgbClr val="000000"/>
                </a:solidFill>
                <a:latin typeface="Montserrat"/>
              </a:rPr>
              <a:t>tra</a:t>
            </a:r>
            <a:r>
              <a:rPr lang="en-US" sz="3289" dirty="0">
                <a:solidFill>
                  <a:srgbClr val="000000"/>
                </a:solidFill>
                <a:latin typeface="Montserrat"/>
              </a:rPr>
              <a:t> </a:t>
            </a:r>
            <a:r>
              <a:rPr lang="en-US" sz="3289" dirty="0" err="1">
                <a:solidFill>
                  <a:srgbClr val="000000"/>
                </a:solidFill>
                <a:latin typeface="Montserrat"/>
              </a:rPr>
              <a:t>lại</a:t>
            </a:r>
            <a:r>
              <a:rPr lang="en-US" sz="3289" dirty="0">
                <a:solidFill>
                  <a:srgbClr val="000000"/>
                </a:solidFill>
                <a:latin typeface="Montserrat"/>
              </a:rPr>
              <a:t> </a:t>
            </a:r>
            <a:r>
              <a:rPr lang="en-US" sz="3289" dirty="0" err="1">
                <a:solidFill>
                  <a:srgbClr val="000000"/>
                </a:solidFill>
                <a:latin typeface="Montserrat"/>
              </a:rPr>
              <a:t>các</a:t>
            </a:r>
            <a:r>
              <a:rPr lang="en-US" sz="3289" dirty="0">
                <a:solidFill>
                  <a:srgbClr val="000000"/>
                </a:solidFill>
                <a:latin typeface="Montserrat"/>
              </a:rPr>
              <a:t> </a:t>
            </a:r>
            <a:r>
              <a:rPr lang="en-US" sz="3289" dirty="0" err="1">
                <a:solidFill>
                  <a:srgbClr val="000000"/>
                </a:solidFill>
                <a:latin typeface="Montserrat"/>
              </a:rPr>
              <a:t>điều</a:t>
            </a:r>
            <a:r>
              <a:rPr lang="en-US" sz="3289" dirty="0">
                <a:solidFill>
                  <a:srgbClr val="000000"/>
                </a:solidFill>
                <a:latin typeface="Montserrat"/>
              </a:rPr>
              <a:t> </a:t>
            </a:r>
            <a:r>
              <a:rPr lang="en-US" sz="3289" dirty="0" err="1">
                <a:solidFill>
                  <a:srgbClr val="000000"/>
                </a:solidFill>
                <a:latin typeface="Montserrat"/>
              </a:rPr>
              <a:t>kiện</a:t>
            </a:r>
            <a:r>
              <a:rPr lang="en-US" sz="3289" dirty="0">
                <a:solidFill>
                  <a:srgbClr val="000000"/>
                </a:solidFill>
                <a:latin typeface="Montserrat"/>
              </a:rPr>
              <a:t> </a:t>
            </a:r>
            <a:r>
              <a:rPr lang="en-US" sz="3289" dirty="0" err="1">
                <a:solidFill>
                  <a:srgbClr val="000000"/>
                </a:solidFill>
                <a:latin typeface="Montserrat"/>
              </a:rPr>
              <a:t>đảm</a:t>
            </a:r>
            <a:r>
              <a:rPr lang="en-US" sz="3289" dirty="0">
                <a:solidFill>
                  <a:srgbClr val="000000"/>
                </a:solidFill>
                <a:latin typeface="Montserrat"/>
              </a:rPr>
              <a:t> </a:t>
            </a:r>
            <a:r>
              <a:rPr lang="en-US" sz="3289" dirty="0" err="1">
                <a:solidFill>
                  <a:srgbClr val="000000"/>
                </a:solidFill>
                <a:latin typeface="Montserrat"/>
              </a:rPr>
              <a:t>bảo</a:t>
            </a:r>
            <a:r>
              <a:rPr lang="en-US" sz="3289" dirty="0">
                <a:solidFill>
                  <a:srgbClr val="000000"/>
                </a:solidFill>
                <a:latin typeface="Montserrat"/>
              </a:rPr>
              <a:t> </a:t>
            </a:r>
            <a:r>
              <a:rPr lang="en-US" sz="3289" dirty="0" err="1">
                <a:solidFill>
                  <a:srgbClr val="000000"/>
                </a:solidFill>
                <a:latin typeface="Montserrat"/>
              </a:rPr>
              <a:t>và</a:t>
            </a:r>
            <a:r>
              <a:rPr lang="en-US" sz="3289" dirty="0">
                <a:solidFill>
                  <a:srgbClr val="000000"/>
                </a:solidFill>
                <a:latin typeface="Montserrat"/>
              </a:rPr>
              <a:t> </a:t>
            </a:r>
            <a:r>
              <a:rPr lang="en-US" sz="3289" dirty="0" err="1">
                <a:solidFill>
                  <a:srgbClr val="000000"/>
                </a:solidFill>
                <a:latin typeface="Montserrat"/>
              </a:rPr>
              <a:t>đón</a:t>
            </a:r>
            <a:r>
              <a:rPr lang="en-US" sz="3289" dirty="0">
                <a:solidFill>
                  <a:srgbClr val="000000"/>
                </a:solidFill>
                <a:latin typeface="Montserrat"/>
              </a:rPr>
              <a:t> </a:t>
            </a:r>
            <a:r>
              <a:rPr lang="en-US" sz="3289" dirty="0" err="1">
                <a:solidFill>
                  <a:srgbClr val="000000"/>
                </a:solidFill>
                <a:latin typeface="Montserrat"/>
              </a:rPr>
              <a:t>tiếp</a:t>
            </a:r>
            <a:r>
              <a:rPr lang="en-US" sz="3289" dirty="0">
                <a:solidFill>
                  <a:srgbClr val="000000"/>
                </a:solidFill>
                <a:latin typeface="Montserrat"/>
              </a:rPr>
              <a:t>, </a:t>
            </a:r>
            <a:r>
              <a:rPr lang="en-US" sz="3289" dirty="0" err="1">
                <a:solidFill>
                  <a:srgbClr val="000000"/>
                </a:solidFill>
                <a:latin typeface="Montserrat"/>
              </a:rPr>
              <a:t>giao</a:t>
            </a:r>
            <a:r>
              <a:rPr lang="en-US" sz="3289" dirty="0">
                <a:solidFill>
                  <a:srgbClr val="000000"/>
                </a:solidFill>
                <a:latin typeface="Montserrat"/>
              </a:rPr>
              <a:t> </a:t>
            </a:r>
            <a:r>
              <a:rPr lang="en-US" sz="3289" dirty="0" err="1">
                <a:solidFill>
                  <a:srgbClr val="000000"/>
                </a:solidFill>
                <a:latin typeface="Montserrat"/>
              </a:rPr>
              <a:t>lưu</a:t>
            </a:r>
            <a:r>
              <a:rPr lang="en-US" sz="3289" dirty="0">
                <a:solidFill>
                  <a:srgbClr val="000000"/>
                </a:solidFill>
                <a:latin typeface="Montserrat"/>
              </a:rPr>
              <a:t>, </a:t>
            </a:r>
            <a:r>
              <a:rPr lang="en-US" sz="3289" dirty="0" err="1">
                <a:solidFill>
                  <a:srgbClr val="000000"/>
                </a:solidFill>
                <a:latin typeface="Montserrat"/>
              </a:rPr>
              <a:t>tạo</a:t>
            </a:r>
            <a:r>
              <a:rPr lang="en-US" sz="3289" dirty="0">
                <a:solidFill>
                  <a:srgbClr val="000000"/>
                </a:solidFill>
                <a:latin typeface="Montserrat"/>
              </a:rPr>
              <a:t> </a:t>
            </a:r>
            <a:r>
              <a:rPr lang="en-US" sz="3289" dirty="0" err="1">
                <a:solidFill>
                  <a:srgbClr val="000000"/>
                </a:solidFill>
                <a:latin typeface="Montserrat"/>
              </a:rPr>
              <a:t>không</a:t>
            </a:r>
            <a:r>
              <a:rPr lang="en-US" sz="3289" dirty="0">
                <a:solidFill>
                  <a:srgbClr val="000000"/>
                </a:solidFill>
                <a:latin typeface="Montserrat"/>
              </a:rPr>
              <a:t> </a:t>
            </a:r>
            <a:r>
              <a:rPr lang="en-US" sz="3289" dirty="0" err="1">
                <a:solidFill>
                  <a:srgbClr val="000000"/>
                </a:solidFill>
                <a:latin typeface="Montserrat"/>
              </a:rPr>
              <a:t>khí</a:t>
            </a:r>
            <a:r>
              <a:rPr lang="en-US" sz="3289" dirty="0">
                <a:solidFill>
                  <a:srgbClr val="000000"/>
                </a:solidFill>
                <a:latin typeface="Montserrat"/>
              </a:rPr>
              <a:t> </a:t>
            </a:r>
            <a:r>
              <a:rPr lang="en-US" sz="3289" dirty="0" err="1">
                <a:solidFill>
                  <a:srgbClr val="000000"/>
                </a:solidFill>
                <a:latin typeface="Montserrat"/>
              </a:rPr>
              <a:t>vui</a:t>
            </a:r>
            <a:r>
              <a:rPr lang="en-US" sz="3289" dirty="0">
                <a:solidFill>
                  <a:srgbClr val="000000"/>
                </a:solidFill>
                <a:latin typeface="Montserrat"/>
              </a:rPr>
              <a:t> </a:t>
            </a:r>
            <a:r>
              <a:rPr lang="en-US" sz="3289" dirty="0" err="1">
                <a:solidFill>
                  <a:srgbClr val="000000"/>
                </a:solidFill>
                <a:latin typeface="Montserrat"/>
              </a:rPr>
              <a:t>vẻ</a:t>
            </a:r>
            <a:r>
              <a:rPr lang="en-US" sz="3289" dirty="0">
                <a:solidFill>
                  <a:srgbClr val="000000"/>
                </a:solidFill>
                <a:latin typeface="Montserrat"/>
              </a:rPr>
              <a:t> </a:t>
            </a:r>
            <a:r>
              <a:rPr lang="en-US" sz="3289" dirty="0" err="1">
                <a:solidFill>
                  <a:srgbClr val="000000"/>
                </a:solidFill>
                <a:latin typeface="Montserrat"/>
              </a:rPr>
              <a:t>cho</a:t>
            </a:r>
            <a:r>
              <a:rPr lang="en-US" sz="3289" dirty="0">
                <a:solidFill>
                  <a:srgbClr val="000000"/>
                </a:solidFill>
                <a:latin typeface="Montserrat"/>
              </a:rPr>
              <a:t> </a:t>
            </a:r>
            <a:r>
              <a:rPr lang="en-US" sz="3289" dirty="0" err="1">
                <a:solidFill>
                  <a:srgbClr val="000000"/>
                </a:solidFill>
                <a:latin typeface="Montserrat"/>
              </a:rPr>
              <a:t>mọi</a:t>
            </a:r>
            <a:r>
              <a:rPr lang="en-US" sz="3289" dirty="0">
                <a:solidFill>
                  <a:srgbClr val="000000"/>
                </a:solidFill>
                <a:latin typeface="Montserrat"/>
              </a:rPr>
              <a:t> </a:t>
            </a:r>
            <a:r>
              <a:rPr lang="en-US" sz="3289" dirty="0" err="1">
                <a:solidFill>
                  <a:srgbClr val="000000"/>
                </a:solidFill>
                <a:latin typeface="Montserrat"/>
              </a:rPr>
              <a:t>người</a:t>
            </a:r>
            <a:endParaRPr lang="en-US" sz="3289" dirty="0">
              <a:solidFill>
                <a:srgbClr val="000000"/>
              </a:solidFill>
              <a:latin typeface="Montserrat"/>
            </a:endParaRPr>
          </a:p>
        </p:txBody>
      </p:sp>
      <p:sp>
        <p:nvSpPr>
          <p:cNvPr id="5" name="TextBox 5"/>
          <p:cNvSpPr txBox="1"/>
          <p:nvPr/>
        </p:nvSpPr>
        <p:spPr>
          <a:xfrm>
            <a:off x="1028700" y="6951077"/>
            <a:ext cx="16230600" cy="2307223"/>
          </a:xfrm>
          <a:prstGeom prst="rect">
            <a:avLst/>
          </a:prstGeom>
        </p:spPr>
        <p:txBody>
          <a:bodyPr lIns="0" tIns="0" rIns="0" bIns="0" rtlCol="0" anchor="t">
            <a:spAutoFit/>
          </a:bodyPr>
          <a:lstStyle/>
          <a:p>
            <a:pPr algn="just">
              <a:lnSpc>
                <a:spcPts val="4605"/>
              </a:lnSpc>
            </a:pPr>
            <a:r>
              <a:rPr lang="en-US" sz="3289" dirty="0">
                <a:solidFill>
                  <a:srgbClr val="000000"/>
                </a:solidFill>
                <a:latin typeface="Montserrat"/>
              </a:rPr>
              <a:t>- </a:t>
            </a:r>
            <a:r>
              <a:rPr lang="en-US" sz="3289" dirty="0" err="1">
                <a:solidFill>
                  <a:srgbClr val="000000"/>
                </a:solidFill>
                <a:latin typeface="Montserrat"/>
              </a:rPr>
              <a:t>Phong</a:t>
            </a:r>
            <a:r>
              <a:rPr lang="en-US" sz="3289" dirty="0">
                <a:solidFill>
                  <a:srgbClr val="000000"/>
                </a:solidFill>
                <a:latin typeface="Montserrat"/>
              </a:rPr>
              <a:t> </a:t>
            </a:r>
            <a:r>
              <a:rPr lang="en-US" sz="3289" dirty="0" err="1">
                <a:solidFill>
                  <a:srgbClr val="000000"/>
                </a:solidFill>
                <a:latin typeface="Montserrat"/>
              </a:rPr>
              <a:t>tục</a:t>
            </a:r>
            <a:r>
              <a:rPr lang="en-US" sz="3289" dirty="0">
                <a:solidFill>
                  <a:srgbClr val="000000"/>
                </a:solidFill>
                <a:latin typeface="Montserrat"/>
              </a:rPr>
              <a:t>, </a:t>
            </a:r>
            <a:r>
              <a:rPr lang="en-US" sz="3289" dirty="0" err="1">
                <a:solidFill>
                  <a:srgbClr val="000000"/>
                </a:solidFill>
                <a:latin typeface="Montserrat"/>
              </a:rPr>
              <a:t>tập</a:t>
            </a:r>
            <a:r>
              <a:rPr lang="en-US" sz="3289" dirty="0">
                <a:solidFill>
                  <a:srgbClr val="000000"/>
                </a:solidFill>
                <a:latin typeface="Montserrat"/>
              </a:rPr>
              <a:t> </a:t>
            </a:r>
            <a:r>
              <a:rPr lang="en-US" sz="3289" dirty="0" err="1">
                <a:solidFill>
                  <a:srgbClr val="000000"/>
                </a:solidFill>
                <a:latin typeface="Montserrat"/>
              </a:rPr>
              <a:t>quán</a:t>
            </a:r>
            <a:r>
              <a:rPr lang="en-US" sz="3289" dirty="0">
                <a:solidFill>
                  <a:srgbClr val="000000"/>
                </a:solidFill>
                <a:latin typeface="Montserrat"/>
              </a:rPr>
              <a:t> </a:t>
            </a:r>
            <a:r>
              <a:rPr lang="en-US" sz="3289" dirty="0" err="1">
                <a:solidFill>
                  <a:srgbClr val="000000"/>
                </a:solidFill>
                <a:latin typeface="Montserrat"/>
              </a:rPr>
              <a:t>của</a:t>
            </a:r>
            <a:r>
              <a:rPr lang="en-US" sz="3289" dirty="0">
                <a:solidFill>
                  <a:srgbClr val="000000"/>
                </a:solidFill>
                <a:latin typeface="Montserrat"/>
              </a:rPr>
              <a:t> </a:t>
            </a:r>
            <a:r>
              <a:rPr lang="en-US" sz="3289" dirty="0" err="1">
                <a:solidFill>
                  <a:srgbClr val="000000"/>
                </a:solidFill>
                <a:latin typeface="Montserrat"/>
              </a:rPr>
              <a:t>đồng</a:t>
            </a:r>
            <a:r>
              <a:rPr lang="en-US" sz="3289" dirty="0">
                <a:solidFill>
                  <a:srgbClr val="000000"/>
                </a:solidFill>
                <a:latin typeface="Montserrat"/>
              </a:rPr>
              <a:t> </a:t>
            </a:r>
            <a:r>
              <a:rPr lang="en-US" sz="3289" dirty="0" err="1">
                <a:solidFill>
                  <a:srgbClr val="000000"/>
                </a:solidFill>
                <a:latin typeface="Montserrat"/>
              </a:rPr>
              <a:t>bào</a:t>
            </a:r>
            <a:r>
              <a:rPr lang="en-US" sz="3289" dirty="0">
                <a:solidFill>
                  <a:srgbClr val="000000"/>
                </a:solidFill>
                <a:latin typeface="Montserrat"/>
              </a:rPr>
              <a:t> </a:t>
            </a:r>
            <a:r>
              <a:rPr lang="en-US" sz="3289" dirty="0" err="1">
                <a:solidFill>
                  <a:srgbClr val="000000"/>
                </a:solidFill>
                <a:latin typeface="Montserrat"/>
              </a:rPr>
              <a:t>dân</a:t>
            </a:r>
            <a:r>
              <a:rPr lang="en-US" sz="3289" dirty="0">
                <a:solidFill>
                  <a:srgbClr val="000000"/>
                </a:solidFill>
                <a:latin typeface="Montserrat"/>
              </a:rPr>
              <a:t> </a:t>
            </a:r>
            <a:r>
              <a:rPr lang="en-US" sz="3289" dirty="0" err="1">
                <a:solidFill>
                  <a:srgbClr val="000000"/>
                </a:solidFill>
                <a:latin typeface="Montserrat"/>
              </a:rPr>
              <a:t>tộc</a:t>
            </a:r>
            <a:r>
              <a:rPr lang="en-US" sz="3289" dirty="0">
                <a:solidFill>
                  <a:srgbClr val="000000"/>
                </a:solidFill>
                <a:latin typeface="Montserrat"/>
              </a:rPr>
              <a:t> </a:t>
            </a:r>
            <a:r>
              <a:rPr lang="en-US" sz="3289" dirty="0" err="1">
                <a:solidFill>
                  <a:srgbClr val="000000"/>
                </a:solidFill>
                <a:latin typeface="Montserrat"/>
              </a:rPr>
              <a:t>thiểu</a:t>
            </a:r>
            <a:r>
              <a:rPr lang="en-US" sz="3289" dirty="0">
                <a:solidFill>
                  <a:srgbClr val="000000"/>
                </a:solidFill>
                <a:latin typeface="Montserrat"/>
              </a:rPr>
              <a:t> </a:t>
            </a:r>
            <a:r>
              <a:rPr lang="en-US" sz="3289" dirty="0" err="1">
                <a:solidFill>
                  <a:srgbClr val="000000"/>
                </a:solidFill>
                <a:latin typeface="Montserrat"/>
              </a:rPr>
              <a:t>số</a:t>
            </a:r>
            <a:r>
              <a:rPr lang="en-US" sz="3289" dirty="0">
                <a:solidFill>
                  <a:srgbClr val="000000"/>
                </a:solidFill>
                <a:latin typeface="Montserrat"/>
              </a:rPr>
              <a:t> </a:t>
            </a:r>
            <a:r>
              <a:rPr lang="en-US" sz="3289" dirty="0" err="1">
                <a:solidFill>
                  <a:srgbClr val="000000"/>
                </a:solidFill>
                <a:latin typeface="Montserrat"/>
              </a:rPr>
              <a:t>cũng</a:t>
            </a:r>
            <a:r>
              <a:rPr lang="en-US" sz="3289" dirty="0">
                <a:solidFill>
                  <a:srgbClr val="000000"/>
                </a:solidFill>
                <a:latin typeface="Montserrat"/>
              </a:rPr>
              <a:t> </a:t>
            </a:r>
            <a:r>
              <a:rPr lang="en-US" sz="3289" dirty="0" err="1">
                <a:solidFill>
                  <a:srgbClr val="000000"/>
                </a:solidFill>
                <a:latin typeface="Montserrat"/>
              </a:rPr>
              <a:t>là</a:t>
            </a:r>
            <a:r>
              <a:rPr lang="en-US" sz="3289" dirty="0">
                <a:solidFill>
                  <a:srgbClr val="000000"/>
                </a:solidFill>
                <a:latin typeface="Montserrat"/>
              </a:rPr>
              <a:t> </a:t>
            </a:r>
            <a:r>
              <a:rPr lang="en-US" sz="3289" dirty="0" err="1">
                <a:solidFill>
                  <a:srgbClr val="000000"/>
                </a:solidFill>
                <a:latin typeface="Montserrat"/>
              </a:rPr>
              <a:t>yếu</a:t>
            </a:r>
            <a:r>
              <a:rPr lang="en-US" sz="3289" dirty="0">
                <a:solidFill>
                  <a:srgbClr val="000000"/>
                </a:solidFill>
                <a:latin typeface="Montserrat"/>
              </a:rPr>
              <a:t> </a:t>
            </a:r>
            <a:r>
              <a:rPr lang="en-US" sz="3289" dirty="0" err="1">
                <a:solidFill>
                  <a:srgbClr val="000000"/>
                </a:solidFill>
                <a:latin typeface="Montserrat"/>
              </a:rPr>
              <a:t>tố</a:t>
            </a:r>
            <a:r>
              <a:rPr lang="en-US" sz="3289" dirty="0">
                <a:solidFill>
                  <a:srgbClr val="000000"/>
                </a:solidFill>
                <a:latin typeface="Montserrat"/>
              </a:rPr>
              <a:t> </a:t>
            </a:r>
            <a:r>
              <a:rPr lang="en-US" sz="3289" dirty="0" err="1">
                <a:solidFill>
                  <a:srgbClr val="000000"/>
                </a:solidFill>
                <a:latin typeface="Montserrat"/>
              </a:rPr>
              <a:t>cần</a:t>
            </a:r>
            <a:r>
              <a:rPr lang="en-US" sz="3289" dirty="0">
                <a:solidFill>
                  <a:srgbClr val="000000"/>
                </a:solidFill>
                <a:latin typeface="Montserrat"/>
              </a:rPr>
              <a:t> </a:t>
            </a:r>
            <a:r>
              <a:rPr lang="en-US" sz="3289" dirty="0" err="1">
                <a:solidFill>
                  <a:srgbClr val="000000"/>
                </a:solidFill>
                <a:latin typeface="Montserrat"/>
              </a:rPr>
              <a:t>lưu</a:t>
            </a:r>
            <a:r>
              <a:rPr lang="en-US" sz="3289" dirty="0">
                <a:solidFill>
                  <a:srgbClr val="000000"/>
                </a:solidFill>
                <a:latin typeface="Montserrat"/>
              </a:rPr>
              <a:t> </a:t>
            </a:r>
            <a:r>
              <a:rPr lang="en-US" sz="3289" dirty="0" err="1">
                <a:solidFill>
                  <a:srgbClr val="000000"/>
                </a:solidFill>
                <a:latin typeface="Montserrat"/>
              </a:rPr>
              <a:t>ý</a:t>
            </a:r>
            <a:r>
              <a:rPr lang="en-US" sz="3289" dirty="0">
                <a:solidFill>
                  <a:srgbClr val="000000"/>
                </a:solidFill>
                <a:latin typeface="Montserrat"/>
              </a:rPr>
              <a:t> </a:t>
            </a:r>
            <a:r>
              <a:rPr lang="en-US" sz="3289" dirty="0" err="1">
                <a:solidFill>
                  <a:srgbClr val="000000"/>
                </a:solidFill>
                <a:latin typeface="Montserrat"/>
              </a:rPr>
              <a:t>trong</a:t>
            </a:r>
            <a:r>
              <a:rPr lang="en-US" sz="3289" dirty="0">
                <a:solidFill>
                  <a:srgbClr val="000000"/>
                </a:solidFill>
                <a:latin typeface="Montserrat"/>
              </a:rPr>
              <a:t> </a:t>
            </a:r>
            <a:r>
              <a:rPr lang="en-US" sz="3289" dirty="0" err="1">
                <a:solidFill>
                  <a:srgbClr val="000000"/>
                </a:solidFill>
                <a:latin typeface="Montserrat"/>
              </a:rPr>
              <a:t>lựa</a:t>
            </a:r>
            <a:r>
              <a:rPr lang="en-US" sz="3289" dirty="0">
                <a:solidFill>
                  <a:srgbClr val="000000"/>
                </a:solidFill>
                <a:latin typeface="Montserrat"/>
              </a:rPr>
              <a:t> </a:t>
            </a:r>
            <a:r>
              <a:rPr lang="en-US" sz="3289" dirty="0" err="1">
                <a:solidFill>
                  <a:srgbClr val="000000"/>
                </a:solidFill>
                <a:latin typeface="Montserrat"/>
              </a:rPr>
              <a:t>chọn</a:t>
            </a:r>
            <a:r>
              <a:rPr lang="en-US" sz="3289" dirty="0">
                <a:solidFill>
                  <a:srgbClr val="000000"/>
                </a:solidFill>
                <a:latin typeface="Montserrat"/>
              </a:rPr>
              <a:t> </a:t>
            </a:r>
            <a:r>
              <a:rPr lang="en-US" sz="3289" dirty="0" err="1">
                <a:solidFill>
                  <a:srgbClr val="000000"/>
                </a:solidFill>
                <a:latin typeface="Montserrat"/>
              </a:rPr>
              <a:t>địa</a:t>
            </a:r>
            <a:r>
              <a:rPr lang="en-US" sz="3289" dirty="0">
                <a:solidFill>
                  <a:srgbClr val="000000"/>
                </a:solidFill>
                <a:latin typeface="Montserrat"/>
              </a:rPr>
              <a:t> </a:t>
            </a:r>
            <a:r>
              <a:rPr lang="en-US" sz="3289" dirty="0" err="1">
                <a:solidFill>
                  <a:srgbClr val="000000"/>
                </a:solidFill>
                <a:latin typeface="Montserrat"/>
              </a:rPr>
              <a:t>điểm</a:t>
            </a:r>
            <a:r>
              <a:rPr lang="en-US" sz="3289" dirty="0">
                <a:solidFill>
                  <a:srgbClr val="000000"/>
                </a:solidFill>
                <a:latin typeface="Montserrat"/>
              </a:rPr>
              <a:t> </a:t>
            </a:r>
            <a:r>
              <a:rPr lang="en-US" sz="3289" dirty="0" err="1">
                <a:solidFill>
                  <a:srgbClr val="000000"/>
                </a:solidFill>
                <a:latin typeface="Montserrat"/>
              </a:rPr>
              <a:t>tập</a:t>
            </a:r>
            <a:r>
              <a:rPr lang="en-US" sz="3289" dirty="0">
                <a:solidFill>
                  <a:srgbClr val="000000"/>
                </a:solidFill>
                <a:latin typeface="Montserrat"/>
              </a:rPr>
              <a:t> </a:t>
            </a:r>
            <a:r>
              <a:rPr lang="en-US" sz="3289" dirty="0" err="1">
                <a:solidFill>
                  <a:srgbClr val="000000"/>
                </a:solidFill>
                <a:latin typeface="Montserrat"/>
              </a:rPr>
              <a:t>huấn</a:t>
            </a:r>
            <a:r>
              <a:rPr lang="en-US" sz="3289" dirty="0">
                <a:solidFill>
                  <a:srgbClr val="000000"/>
                </a:solidFill>
                <a:latin typeface="Montserrat"/>
              </a:rPr>
              <a:t>. </a:t>
            </a:r>
            <a:r>
              <a:rPr lang="en-US" sz="3289" dirty="0" err="1">
                <a:solidFill>
                  <a:srgbClr val="000000"/>
                </a:solidFill>
                <a:latin typeface="Montserrat"/>
              </a:rPr>
              <a:t>Không</a:t>
            </a:r>
            <a:r>
              <a:rPr lang="en-US" sz="3289" dirty="0">
                <a:solidFill>
                  <a:srgbClr val="000000"/>
                </a:solidFill>
                <a:latin typeface="Montserrat"/>
              </a:rPr>
              <a:t> </a:t>
            </a:r>
            <a:r>
              <a:rPr lang="en-US" sz="3289" dirty="0" err="1">
                <a:solidFill>
                  <a:srgbClr val="000000"/>
                </a:solidFill>
                <a:latin typeface="Montserrat"/>
              </a:rPr>
              <a:t>nên</a:t>
            </a:r>
            <a:r>
              <a:rPr lang="en-US" sz="3289" dirty="0">
                <a:solidFill>
                  <a:srgbClr val="000000"/>
                </a:solidFill>
                <a:latin typeface="Montserrat"/>
              </a:rPr>
              <a:t> </a:t>
            </a:r>
            <a:r>
              <a:rPr lang="en-US" sz="3289" dirty="0" err="1">
                <a:solidFill>
                  <a:srgbClr val="000000"/>
                </a:solidFill>
                <a:latin typeface="Montserrat"/>
              </a:rPr>
              <a:t>chọn</a:t>
            </a:r>
            <a:r>
              <a:rPr lang="en-US" sz="3289" dirty="0">
                <a:solidFill>
                  <a:srgbClr val="000000"/>
                </a:solidFill>
                <a:latin typeface="Montserrat"/>
              </a:rPr>
              <a:t> </a:t>
            </a:r>
            <a:r>
              <a:rPr lang="en-US" sz="3289" dirty="0" err="1">
                <a:solidFill>
                  <a:srgbClr val="000000"/>
                </a:solidFill>
                <a:latin typeface="Montserrat"/>
              </a:rPr>
              <a:t>ngày</a:t>
            </a:r>
            <a:r>
              <a:rPr lang="en-US" sz="3289" dirty="0">
                <a:solidFill>
                  <a:srgbClr val="000000"/>
                </a:solidFill>
                <a:latin typeface="Montserrat"/>
              </a:rPr>
              <a:t> </a:t>
            </a:r>
            <a:r>
              <a:rPr lang="en-US" sz="3289" dirty="0" err="1">
                <a:solidFill>
                  <a:srgbClr val="000000"/>
                </a:solidFill>
                <a:latin typeface="Montserrat"/>
              </a:rPr>
              <a:t>có</a:t>
            </a:r>
            <a:r>
              <a:rPr lang="en-US" sz="3289" dirty="0">
                <a:solidFill>
                  <a:srgbClr val="000000"/>
                </a:solidFill>
                <a:latin typeface="Montserrat"/>
              </a:rPr>
              <a:t> </a:t>
            </a:r>
            <a:r>
              <a:rPr lang="en-US" sz="3289" dirty="0" err="1">
                <a:solidFill>
                  <a:srgbClr val="000000"/>
                </a:solidFill>
                <a:latin typeface="Montserrat"/>
              </a:rPr>
              <a:t>chợ</a:t>
            </a:r>
            <a:r>
              <a:rPr lang="en-US" sz="3289" dirty="0">
                <a:solidFill>
                  <a:srgbClr val="000000"/>
                </a:solidFill>
                <a:latin typeface="Montserrat"/>
              </a:rPr>
              <a:t> </a:t>
            </a:r>
            <a:r>
              <a:rPr lang="en-US" sz="3289" dirty="0" err="1">
                <a:solidFill>
                  <a:srgbClr val="000000"/>
                </a:solidFill>
                <a:latin typeface="Montserrat"/>
              </a:rPr>
              <a:t>phiên</a:t>
            </a:r>
            <a:r>
              <a:rPr lang="en-US" sz="3289" dirty="0">
                <a:solidFill>
                  <a:srgbClr val="000000"/>
                </a:solidFill>
                <a:latin typeface="Montserrat"/>
              </a:rPr>
              <a:t> (</a:t>
            </a:r>
            <a:r>
              <a:rPr lang="en-US" sz="3289" dirty="0" err="1">
                <a:solidFill>
                  <a:srgbClr val="000000"/>
                </a:solidFill>
                <a:latin typeface="Montserrat"/>
              </a:rPr>
              <a:t>dân</a:t>
            </a:r>
            <a:r>
              <a:rPr lang="en-US" sz="3289" dirty="0">
                <a:solidFill>
                  <a:srgbClr val="000000"/>
                </a:solidFill>
                <a:latin typeface="Montserrat"/>
              </a:rPr>
              <a:t> </a:t>
            </a:r>
            <a:r>
              <a:rPr lang="en-US" sz="3289" dirty="0" err="1">
                <a:solidFill>
                  <a:srgbClr val="000000"/>
                </a:solidFill>
                <a:latin typeface="Montserrat"/>
              </a:rPr>
              <a:t>tộc</a:t>
            </a:r>
            <a:r>
              <a:rPr lang="en-US" sz="3289" dirty="0">
                <a:solidFill>
                  <a:srgbClr val="000000"/>
                </a:solidFill>
                <a:latin typeface="Montserrat"/>
              </a:rPr>
              <a:t> </a:t>
            </a:r>
            <a:r>
              <a:rPr lang="en-US" sz="3289" dirty="0" err="1">
                <a:solidFill>
                  <a:srgbClr val="000000"/>
                </a:solidFill>
                <a:latin typeface="Montserrat"/>
              </a:rPr>
              <a:t>Mông</a:t>
            </a:r>
            <a:r>
              <a:rPr lang="en-US" sz="3289" dirty="0">
                <a:solidFill>
                  <a:srgbClr val="000000"/>
                </a:solidFill>
                <a:latin typeface="Montserrat"/>
              </a:rPr>
              <a:t>) </a:t>
            </a:r>
            <a:r>
              <a:rPr lang="en-US" sz="3289" dirty="0" err="1">
                <a:solidFill>
                  <a:srgbClr val="000000"/>
                </a:solidFill>
                <a:latin typeface="Montserrat"/>
              </a:rPr>
              <a:t>hoặc</a:t>
            </a:r>
            <a:r>
              <a:rPr lang="en-US" sz="3289" dirty="0">
                <a:solidFill>
                  <a:srgbClr val="000000"/>
                </a:solidFill>
                <a:latin typeface="Montserrat"/>
              </a:rPr>
              <a:t> </a:t>
            </a:r>
            <a:r>
              <a:rPr lang="en-US" sz="3289" dirty="0" err="1">
                <a:solidFill>
                  <a:srgbClr val="000000"/>
                </a:solidFill>
                <a:latin typeface="Montserrat"/>
              </a:rPr>
              <a:t>ngày</a:t>
            </a:r>
            <a:r>
              <a:rPr lang="en-US" sz="3289" dirty="0">
                <a:solidFill>
                  <a:srgbClr val="000000"/>
                </a:solidFill>
                <a:latin typeface="Montserrat"/>
              </a:rPr>
              <a:t> </a:t>
            </a:r>
            <a:r>
              <a:rPr lang="en-US" sz="3289" dirty="0" err="1">
                <a:solidFill>
                  <a:srgbClr val="000000"/>
                </a:solidFill>
                <a:latin typeface="Montserrat"/>
              </a:rPr>
              <a:t>có</a:t>
            </a:r>
            <a:r>
              <a:rPr lang="en-US" sz="3289" dirty="0">
                <a:solidFill>
                  <a:srgbClr val="000000"/>
                </a:solidFill>
                <a:latin typeface="Montserrat"/>
              </a:rPr>
              <a:t> </a:t>
            </a:r>
            <a:r>
              <a:rPr lang="en-US" sz="3289" dirty="0" err="1">
                <a:solidFill>
                  <a:srgbClr val="000000"/>
                </a:solidFill>
                <a:latin typeface="Montserrat"/>
              </a:rPr>
              <a:t>lễ</a:t>
            </a:r>
            <a:r>
              <a:rPr lang="en-US" sz="3289" dirty="0">
                <a:solidFill>
                  <a:srgbClr val="000000"/>
                </a:solidFill>
                <a:latin typeface="Montserrat"/>
              </a:rPr>
              <a:t> </a:t>
            </a:r>
            <a:r>
              <a:rPr lang="en-US" sz="3289" dirty="0" err="1">
                <a:solidFill>
                  <a:srgbClr val="000000"/>
                </a:solidFill>
                <a:latin typeface="Montserrat"/>
              </a:rPr>
              <a:t>hội</a:t>
            </a:r>
            <a:r>
              <a:rPr lang="en-US" sz="3289" dirty="0">
                <a:solidFill>
                  <a:srgbClr val="000000"/>
                </a:solidFill>
                <a:latin typeface="Montserrat"/>
              </a:rPr>
              <a:t> </a:t>
            </a:r>
            <a:r>
              <a:rPr lang="en-US" sz="3289" dirty="0" err="1">
                <a:solidFill>
                  <a:srgbClr val="000000"/>
                </a:solidFill>
                <a:latin typeface="Montserrat"/>
              </a:rPr>
              <a:t>như</a:t>
            </a:r>
            <a:r>
              <a:rPr lang="en-US" sz="3289" dirty="0">
                <a:solidFill>
                  <a:srgbClr val="000000"/>
                </a:solidFill>
                <a:latin typeface="Montserrat"/>
              </a:rPr>
              <a:t> </a:t>
            </a:r>
            <a:r>
              <a:rPr lang="en-US" sz="3289" dirty="0" err="1">
                <a:solidFill>
                  <a:srgbClr val="000000"/>
                </a:solidFill>
                <a:latin typeface="Montserrat"/>
              </a:rPr>
              <a:t>lễ</a:t>
            </a:r>
            <a:r>
              <a:rPr lang="en-US" sz="3289" dirty="0">
                <a:solidFill>
                  <a:srgbClr val="000000"/>
                </a:solidFill>
                <a:latin typeface="Montserrat"/>
              </a:rPr>
              <a:t> </a:t>
            </a:r>
            <a:r>
              <a:rPr lang="en-US" sz="3289" dirty="0" err="1">
                <a:solidFill>
                  <a:srgbClr val="000000"/>
                </a:solidFill>
                <a:latin typeface="Montserrat"/>
              </a:rPr>
              <a:t>mừng</a:t>
            </a:r>
            <a:r>
              <a:rPr lang="en-US" sz="3289" dirty="0">
                <a:solidFill>
                  <a:srgbClr val="000000"/>
                </a:solidFill>
                <a:latin typeface="Montserrat"/>
              </a:rPr>
              <a:t> </a:t>
            </a:r>
            <a:r>
              <a:rPr lang="en-US" sz="3289" dirty="0" err="1">
                <a:solidFill>
                  <a:srgbClr val="000000"/>
                </a:solidFill>
                <a:latin typeface="Montserrat"/>
              </a:rPr>
              <a:t>cơm</a:t>
            </a:r>
            <a:r>
              <a:rPr lang="en-US" sz="3289" dirty="0">
                <a:solidFill>
                  <a:srgbClr val="000000"/>
                </a:solidFill>
                <a:latin typeface="Montserrat"/>
              </a:rPr>
              <a:t> </a:t>
            </a:r>
            <a:r>
              <a:rPr lang="en-US" sz="3289" dirty="0" err="1">
                <a:solidFill>
                  <a:srgbClr val="000000"/>
                </a:solidFill>
                <a:latin typeface="Montserrat"/>
              </a:rPr>
              <a:t>mới</a:t>
            </a:r>
            <a:r>
              <a:rPr lang="en-US" sz="3289" dirty="0">
                <a:solidFill>
                  <a:srgbClr val="000000"/>
                </a:solidFill>
                <a:latin typeface="Montserrat"/>
              </a:rPr>
              <a:t>, </a:t>
            </a:r>
            <a:r>
              <a:rPr lang="en-US" sz="3289" dirty="0" err="1">
                <a:solidFill>
                  <a:srgbClr val="000000"/>
                </a:solidFill>
                <a:latin typeface="Montserrat"/>
              </a:rPr>
              <a:t>hội</a:t>
            </a:r>
            <a:r>
              <a:rPr lang="en-US" sz="3289" dirty="0">
                <a:solidFill>
                  <a:srgbClr val="000000"/>
                </a:solidFill>
                <a:latin typeface="Montserrat"/>
              </a:rPr>
              <a:t> </a:t>
            </a:r>
            <a:r>
              <a:rPr lang="en-US" sz="3289" dirty="0" err="1">
                <a:solidFill>
                  <a:srgbClr val="000000"/>
                </a:solidFill>
                <a:latin typeface="Montserrat"/>
              </a:rPr>
              <a:t>cầu</a:t>
            </a:r>
            <a:r>
              <a:rPr lang="en-US" sz="3289" dirty="0">
                <a:solidFill>
                  <a:srgbClr val="000000"/>
                </a:solidFill>
                <a:latin typeface="Montserrat"/>
              </a:rPr>
              <a:t> </a:t>
            </a:r>
            <a:r>
              <a:rPr lang="en-US" sz="3289" dirty="0" err="1">
                <a:solidFill>
                  <a:srgbClr val="000000"/>
                </a:solidFill>
                <a:latin typeface="Montserrat"/>
              </a:rPr>
              <a:t>mùa</a:t>
            </a:r>
            <a:r>
              <a:rPr lang="en-US" sz="3289" dirty="0">
                <a:solidFill>
                  <a:srgbClr val="000000"/>
                </a:solidFill>
                <a:latin typeface="Montserrat"/>
              </a:rPr>
              <a:t>, </a:t>
            </a:r>
            <a:r>
              <a:rPr lang="en-US" sz="3289" dirty="0" err="1">
                <a:solidFill>
                  <a:srgbClr val="000000"/>
                </a:solidFill>
                <a:latin typeface="Montserrat"/>
              </a:rPr>
              <a:t>lễ</a:t>
            </a:r>
            <a:r>
              <a:rPr lang="en-US" sz="3289" dirty="0">
                <a:solidFill>
                  <a:srgbClr val="000000"/>
                </a:solidFill>
                <a:latin typeface="Montserrat"/>
              </a:rPr>
              <a:t> </a:t>
            </a:r>
            <a:r>
              <a:rPr lang="en-US" sz="3289" dirty="0" err="1">
                <a:solidFill>
                  <a:srgbClr val="000000"/>
                </a:solidFill>
                <a:latin typeface="Montserrat"/>
              </a:rPr>
              <a:t>hội</a:t>
            </a:r>
            <a:r>
              <a:rPr lang="en-US" sz="3289" dirty="0">
                <a:solidFill>
                  <a:srgbClr val="000000"/>
                </a:solidFill>
                <a:latin typeface="Montserrat"/>
              </a:rPr>
              <a:t> </a:t>
            </a:r>
            <a:r>
              <a:rPr lang="en-US" sz="3289" dirty="0" err="1">
                <a:solidFill>
                  <a:srgbClr val="000000"/>
                </a:solidFill>
                <a:latin typeface="Montserrat"/>
              </a:rPr>
              <a:t>xuống</a:t>
            </a:r>
            <a:r>
              <a:rPr lang="en-US" sz="3289" dirty="0">
                <a:solidFill>
                  <a:srgbClr val="000000"/>
                </a:solidFill>
                <a:latin typeface="Montserrat"/>
              </a:rPr>
              <a:t> </a:t>
            </a:r>
            <a:r>
              <a:rPr lang="en-US" sz="3289" dirty="0" err="1">
                <a:solidFill>
                  <a:srgbClr val="000000"/>
                </a:solidFill>
                <a:latin typeface="Montserrat"/>
              </a:rPr>
              <a:t>đồng</a:t>
            </a:r>
            <a:r>
              <a:rPr lang="en-US" sz="3289" dirty="0">
                <a:solidFill>
                  <a:srgbClr val="000000"/>
                </a:solidFill>
                <a:latin typeface="Montserrat"/>
              </a:rPr>
              <a:t>, </a:t>
            </a:r>
            <a:r>
              <a:rPr lang="en-US" sz="3289" dirty="0" err="1">
                <a:solidFill>
                  <a:srgbClr val="000000"/>
                </a:solidFill>
                <a:latin typeface="Montserrat"/>
              </a:rPr>
              <a:t>hội</a:t>
            </a:r>
            <a:r>
              <a:rPr lang="en-US" sz="3289" dirty="0">
                <a:solidFill>
                  <a:srgbClr val="000000"/>
                </a:solidFill>
                <a:latin typeface="Montserrat"/>
              </a:rPr>
              <a:t> </a:t>
            </a:r>
            <a:r>
              <a:rPr lang="en-US" sz="3289" dirty="0" err="1">
                <a:solidFill>
                  <a:srgbClr val="000000"/>
                </a:solidFill>
                <a:latin typeface="Montserrat"/>
              </a:rPr>
              <a:t>cúng</a:t>
            </a:r>
            <a:r>
              <a:rPr lang="en-US" sz="3289" dirty="0">
                <a:solidFill>
                  <a:srgbClr val="000000"/>
                </a:solidFill>
                <a:latin typeface="Montserrat"/>
              </a:rPr>
              <a:t> </a:t>
            </a:r>
            <a:r>
              <a:rPr lang="en-US" sz="3289" dirty="0" err="1">
                <a:solidFill>
                  <a:srgbClr val="000000"/>
                </a:solidFill>
                <a:latin typeface="Montserrat"/>
              </a:rPr>
              <a:t>rừng</a:t>
            </a:r>
            <a:r>
              <a:rPr lang="en-US" sz="3289" dirty="0">
                <a:solidFill>
                  <a:srgbClr val="000000"/>
                </a:solidFill>
                <a:latin typeface="Montserrat"/>
              </a:rPr>
              <a:t>… (</a:t>
            </a:r>
            <a:r>
              <a:rPr lang="en-US" sz="3289" dirty="0" err="1">
                <a:solidFill>
                  <a:srgbClr val="000000"/>
                </a:solidFill>
                <a:latin typeface="Montserrat"/>
              </a:rPr>
              <a:t>dân</a:t>
            </a:r>
            <a:r>
              <a:rPr lang="en-US" sz="3289" dirty="0">
                <a:solidFill>
                  <a:srgbClr val="000000"/>
                </a:solidFill>
                <a:latin typeface="Montserrat"/>
              </a:rPr>
              <a:t> </a:t>
            </a:r>
            <a:r>
              <a:rPr lang="en-US" sz="3289" dirty="0" err="1">
                <a:solidFill>
                  <a:srgbClr val="000000"/>
                </a:solidFill>
                <a:latin typeface="Montserrat"/>
              </a:rPr>
              <a:t>tộc</a:t>
            </a:r>
            <a:r>
              <a:rPr lang="en-US" sz="3289" dirty="0">
                <a:solidFill>
                  <a:srgbClr val="000000"/>
                </a:solidFill>
                <a:latin typeface="Montserrat"/>
              </a:rPr>
              <a:t> </a:t>
            </a:r>
            <a:r>
              <a:rPr lang="en-US" sz="3289" dirty="0" err="1">
                <a:solidFill>
                  <a:srgbClr val="000000"/>
                </a:solidFill>
                <a:latin typeface="Montserrat"/>
              </a:rPr>
              <a:t>Tày</a:t>
            </a:r>
            <a:r>
              <a:rPr lang="en-US" sz="3289" dirty="0">
                <a:solidFill>
                  <a:srgbClr val="000000"/>
                </a:solidFill>
                <a:latin typeface="Montserrat"/>
              </a:rPr>
              <a:t>, </a:t>
            </a:r>
            <a:r>
              <a:rPr lang="en-US" sz="3289" dirty="0" err="1">
                <a:solidFill>
                  <a:srgbClr val="000000"/>
                </a:solidFill>
                <a:latin typeface="Montserrat"/>
              </a:rPr>
              <a:t>Thái</a:t>
            </a:r>
            <a:r>
              <a:rPr lang="en-US" sz="3289" dirty="0">
                <a:solidFill>
                  <a:srgbClr val="000000"/>
                </a:solidFill>
                <a:latin typeface="Montserrat"/>
              </a:rPr>
              <a:t>, Dao, </a:t>
            </a:r>
            <a:r>
              <a:rPr lang="en-US" sz="3289" dirty="0" err="1">
                <a:solidFill>
                  <a:srgbClr val="000000"/>
                </a:solidFill>
                <a:latin typeface="Montserrat"/>
              </a:rPr>
              <a:t>Mông</a:t>
            </a:r>
            <a:r>
              <a:rPr lang="en-US" sz="3289" dirty="0">
                <a:solidFill>
                  <a:srgbClr val="000000"/>
                </a:solidFill>
                <a:latin typeface="Montserrat"/>
              </a:rPr>
              <a:t>).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17509" r="21710" b="48661"/>
          <a:stretch>
            <a:fillRect/>
          </a:stretch>
        </p:blipFill>
        <p:spPr>
          <a:xfrm>
            <a:off x="0" y="0"/>
            <a:ext cx="18288000" cy="10287000"/>
          </a:xfrm>
          <a:prstGeom prst="rect">
            <a:avLst/>
          </a:prstGeom>
        </p:spPr>
      </p:pic>
      <p:pic>
        <p:nvPicPr>
          <p:cNvPr id="3" name="Picture 3"/>
          <p:cNvPicPr>
            <a:picLocks noChangeAspect="1"/>
          </p:cNvPicPr>
          <p:nvPr/>
        </p:nvPicPr>
        <p:blipFill>
          <a:blip r:embed="rId3"/>
          <a:srcRect/>
          <a:stretch>
            <a:fillRect/>
          </a:stretch>
        </p:blipFill>
        <p:spPr>
          <a:xfrm>
            <a:off x="4137580" y="1983197"/>
            <a:ext cx="10012840" cy="6320605"/>
          </a:xfrm>
          <a:prstGeom prst="rect">
            <a:avLst/>
          </a:prstGeom>
        </p:spPr>
      </p:pic>
      <p:pic>
        <p:nvPicPr>
          <p:cNvPr id="4" name="Picture 4"/>
          <p:cNvPicPr>
            <a:picLocks noChangeAspect="1"/>
          </p:cNvPicPr>
          <p:nvPr/>
        </p:nvPicPr>
        <p:blipFill>
          <a:blip r:embed="rId4"/>
          <a:srcRect/>
          <a:stretch>
            <a:fillRect/>
          </a:stretch>
        </p:blipFill>
        <p:spPr>
          <a:xfrm>
            <a:off x="6653670" y="1028700"/>
            <a:ext cx="4980660" cy="2135458"/>
          </a:xfrm>
          <a:prstGeom prst="rect">
            <a:avLst/>
          </a:prstGeom>
        </p:spPr>
      </p:pic>
      <p:sp>
        <p:nvSpPr>
          <p:cNvPr id="5" name="TextBox 5"/>
          <p:cNvSpPr txBox="1"/>
          <p:nvPr/>
        </p:nvSpPr>
        <p:spPr>
          <a:xfrm>
            <a:off x="7188665" y="1719436"/>
            <a:ext cx="3910670" cy="706361"/>
          </a:xfrm>
          <a:prstGeom prst="rect">
            <a:avLst/>
          </a:prstGeom>
        </p:spPr>
        <p:txBody>
          <a:bodyPr lIns="0" tIns="0" rIns="0" bIns="0" rtlCol="0" anchor="t">
            <a:spAutoFit/>
          </a:bodyPr>
          <a:lstStyle/>
          <a:p>
            <a:pPr marL="0" lvl="0" indent="0" algn="ctr">
              <a:lnSpc>
                <a:spcPts val="5695"/>
              </a:lnSpc>
            </a:pPr>
            <a:r>
              <a:rPr lang="en-US" sz="4380">
                <a:solidFill>
                  <a:srgbClr val="004AAD"/>
                </a:solidFill>
                <a:latin typeface="Roboto Bold"/>
              </a:rPr>
              <a:t>2.5</a:t>
            </a:r>
          </a:p>
        </p:txBody>
      </p:sp>
      <p:sp>
        <p:nvSpPr>
          <p:cNvPr id="6" name="TextBox 6"/>
          <p:cNvSpPr txBox="1"/>
          <p:nvPr/>
        </p:nvSpPr>
        <p:spPr>
          <a:xfrm>
            <a:off x="4462696" y="3384883"/>
            <a:ext cx="9362608" cy="3667497"/>
          </a:xfrm>
          <a:prstGeom prst="rect">
            <a:avLst/>
          </a:prstGeom>
        </p:spPr>
        <p:txBody>
          <a:bodyPr lIns="0" tIns="0" rIns="0" bIns="0" rtlCol="0" anchor="t">
            <a:spAutoFit/>
          </a:bodyPr>
          <a:lstStyle/>
          <a:p>
            <a:pPr algn="ctr">
              <a:lnSpc>
                <a:spcPts val="9711"/>
              </a:lnSpc>
            </a:pPr>
            <a:r>
              <a:rPr lang="en-US" sz="7470">
                <a:solidFill>
                  <a:srgbClr val="004AAD"/>
                </a:solidFill>
                <a:latin typeface="Roboto Bold"/>
              </a:rPr>
              <a:t>Chuẩn bị nội dung thực hiện buổi truyền thông, PBGDPL</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21481" t="5147" r="25099" b="49731"/>
          <a:stretch>
            <a:fillRect/>
          </a:stretch>
        </p:blipFill>
        <p:spPr>
          <a:xfrm>
            <a:off x="0" y="0"/>
            <a:ext cx="18288000" cy="10287000"/>
          </a:xfrm>
          <a:prstGeom prst="rect">
            <a:avLst/>
          </a:prstGeom>
        </p:spPr>
      </p:pic>
      <p:sp>
        <p:nvSpPr>
          <p:cNvPr id="3" name="TextBox 3"/>
          <p:cNvSpPr txBox="1"/>
          <p:nvPr/>
        </p:nvSpPr>
        <p:spPr>
          <a:xfrm>
            <a:off x="1028700" y="962025"/>
            <a:ext cx="16230600" cy="1726198"/>
          </a:xfrm>
          <a:prstGeom prst="rect">
            <a:avLst/>
          </a:prstGeom>
        </p:spPr>
        <p:txBody>
          <a:bodyPr lIns="0" tIns="0" rIns="0" bIns="0" rtlCol="0" anchor="t">
            <a:spAutoFit/>
          </a:bodyPr>
          <a:lstStyle/>
          <a:p>
            <a:pPr algn="just">
              <a:lnSpc>
                <a:spcPts val="4605"/>
              </a:lnSpc>
            </a:pPr>
            <a:r>
              <a:rPr lang="en-US" sz="3289" dirty="0">
                <a:solidFill>
                  <a:srgbClr val="000000"/>
                </a:solidFill>
                <a:latin typeface="Montserrat"/>
              </a:rPr>
              <a:t>-  </a:t>
            </a:r>
            <a:r>
              <a:rPr lang="en-US" sz="3289" dirty="0" err="1">
                <a:solidFill>
                  <a:srgbClr val="000000"/>
                </a:solidFill>
                <a:latin typeface="Montserrat"/>
              </a:rPr>
              <a:t>Hoạt</a:t>
            </a:r>
            <a:r>
              <a:rPr lang="en-US" sz="3289" dirty="0">
                <a:solidFill>
                  <a:srgbClr val="000000"/>
                </a:solidFill>
                <a:latin typeface="Montserrat"/>
              </a:rPr>
              <a:t> </a:t>
            </a:r>
            <a:r>
              <a:rPr lang="en-US" sz="3289" dirty="0" err="1">
                <a:solidFill>
                  <a:srgbClr val="000000"/>
                </a:solidFill>
                <a:latin typeface="Montserrat"/>
              </a:rPr>
              <a:t>động</a:t>
            </a:r>
            <a:r>
              <a:rPr lang="en-US" sz="3289" dirty="0">
                <a:solidFill>
                  <a:srgbClr val="000000"/>
                </a:solidFill>
                <a:latin typeface="Montserrat"/>
              </a:rPr>
              <a:t> </a:t>
            </a:r>
            <a:r>
              <a:rPr lang="en-US" sz="3289" dirty="0" err="1">
                <a:solidFill>
                  <a:srgbClr val="000000"/>
                </a:solidFill>
                <a:latin typeface="Montserrat"/>
              </a:rPr>
              <a:t>tập</a:t>
            </a:r>
            <a:r>
              <a:rPr lang="en-US" sz="3289" dirty="0">
                <a:solidFill>
                  <a:srgbClr val="000000"/>
                </a:solidFill>
                <a:latin typeface="Montserrat"/>
              </a:rPr>
              <a:t> </a:t>
            </a:r>
            <a:r>
              <a:rPr lang="en-US" sz="3289" dirty="0" err="1">
                <a:solidFill>
                  <a:srgbClr val="000000"/>
                </a:solidFill>
                <a:latin typeface="Montserrat"/>
              </a:rPr>
              <a:t>huấn</a:t>
            </a:r>
            <a:r>
              <a:rPr lang="en-US" sz="3289" dirty="0">
                <a:solidFill>
                  <a:srgbClr val="000000"/>
                </a:solidFill>
                <a:latin typeface="Montserrat"/>
              </a:rPr>
              <a:t>, </a:t>
            </a:r>
            <a:r>
              <a:rPr lang="en-US" sz="3289" dirty="0" err="1">
                <a:solidFill>
                  <a:srgbClr val="000000"/>
                </a:solidFill>
                <a:latin typeface="Montserrat"/>
              </a:rPr>
              <a:t>truyền</a:t>
            </a:r>
            <a:r>
              <a:rPr lang="en-US" sz="3289" dirty="0">
                <a:solidFill>
                  <a:srgbClr val="000000"/>
                </a:solidFill>
                <a:latin typeface="Montserrat"/>
              </a:rPr>
              <a:t> </a:t>
            </a:r>
            <a:r>
              <a:rPr lang="en-US" sz="3289" dirty="0" err="1">
                <a:solidFill>
                  <a:srgbClr val="000000"/>
                </a:solidFill>
                <a:latin typeface="Montserrat"/>
              </a:rPr>
              <a:t>thông</a:t>
            </a:r>
            <a:r>
              <a:rPr lang="en-US" sz="3289" dirty="0">
                <a:solidFill>
                  <a:srgbClr val="000000"/>
                </a:solidFill>
                <a:latin typeface="Montserrat"/>
              </a:rPr>
              <a:t>, </a:t>
            </a:r>
            <a:r>
              <a:rPr lang="en-US" sz="3289" dirty="0" err="1">
                <a:solidFill>
                  <a:srgbClr val="000000"/>
                </a:solidFill>
                <a:latin typeface="Montserrat"/>
              </a:rPr>
              <a:t>phổ</a:t>
            </a:r>
            <a:r>
              <a:rPr lang="en-US" sz="3289" dirty="0">
                <a:solidFill>
                  <a:srgbClr val="000000"/>
                </a:solidFill>
                <a:latin typeface="Montserrat"/>
              </a:rPr>
              <a:t> </a:t>
            </a:r>
            <a:r>
              <a:rPr lang="en-US" sz="3289" dirty="0" err="1">
                <a:solidFill>
                  <a:srgbClr val="000000"/>
                </a:solidFill>
                <a:latin typeface="Montserrat"/>
              </a:rPr>
              <a:t>biến</a:t>
            </a:r>
            <a:r>
              <a:rPr lang="en-US" sz="3289" dirty="0">
                <a:solidFill>
                  <a:srgbClr val="000000"/>
                </a:solidFill>
                <a:latin typeface="Montserrat"/>
              </a:rPr>
              <a:t> </a:t>
            </a:r>
            <a:r>
              <a:rPr lang="en-US" sz="3289" dirty="0" err="1">
                <a:solidFill>
                  <a:srgbClr val="000000"/>
                </a:solidFill>
                <a:latin typeface="Montserrat"/>
              </a:rPr>
              <a:t>pháp</a:t>
            </a:r>
            <a:r>
              <a:rPr lang="en-US" sz="3289" dirty="0">
                <a:solidFill>
                  <a:srgbClr val="000000"/>
                </a:solidFill>
                <a:latin typeface="Montserrat"/>
              </a:rPr>
              <a:t> </a:t>
            </a:r>
            <a:r>
              <a:rPr lang="en-US" sz="3289" dirty="0" err="1">
                <a:solidFill>
                  <a:srgbClr val="000000"/>
                </a:solidFill>
                <a:latin typeface="Montserrat"/>
              </a:rPr>
              <a:t>luật</a:t>
            </a:r>
            <a:r>
              <a:rPr lang="en-US" sz="3289" dirty="0">
                <a:solidFill>
                  <a:srgbClr val="000000"/>
                </a:solidFill>
                <a:latin typeface="Montserrat"/>
              </a:rPr>
              <a:t> </a:t>
            </a:r>
            <a:r>
              <a:rPr lang="en-US" sz="3289" dirty="0" err="1">
                <a:solidFill>
                  <a:srgbClr val="000000"/>
                </a:solidFill>
                <a:latin typeface="Montserrat"/>
              </a:rPr>
              <a:t>có</a:t>
            </a:r>
            <a:r>
              <a:rPr lang="en-US" sz="3289" dirty="0">
                <a:solidFill>
                  <a:srgbClr val="000000"/>
                </a:solidFill>
                <a:latin typeface="Montserrat"/>
              </a:rPr>
              <a:t> </a:t>
            </a:r>
            <a:r>
              <a:rPr lang="en-US" sz="3289" dirty="0" err="1">
                <a:solidFill>
                  <a:srgbClr val="000000"/>
                </a:solidFill>
                <a:latin typeface="Montserrat"/>
              </a:rPr>
              <a:t>thể</a:t>
            </a:r>
            <a:r>
              <a:rPr lang="en-US" sz="3289" dirty="0">
                <a:solidFill>
                  <a:srgbClr val="000000"/>
                </a:solidFill>
                <a:latin typeface="Montserrat"/>
              </a:rPr>
              <a:t> </a:t>
            </a:r>
            <a:r>
              <a:rPr lang="en-US" sz="3289" dirty="0" err="1">
                <a:solidFill>
                  <a:srgbClr val="000000"/>
                </a:solidFill>
                <a:latin typeface="Montserrat"/>
              </a:rPr>
              <a:t>được</a:t>
            </a:r>
            <a:r>
              <a:rPr lang="en-US" sz="3289" dirty="0">
                <a:solidFill>
                  <a:srgbClr val="000000"/>
                </a:solidFill>
                <a:latin typeface="Montserrat"/>
              </a:rPr>
              <a:t> </a:t>
            </a:r>
            <a:r>
              <a:rPr lang="en-US" sz="3289" dirty="0" err="1">
                <a:solidFill>
                  <a:srgbClr val="000000"/>
                </a:solidFill>
                <a:latin typeface="Montserrat"/>
              </a:rPr>
              <a:t>tổ</a:t>
            </a:r>
            <a:r>
              <a:rPr lang="en-US" sz="3289" dirty="0">
                <a:solidFill>
                  <a:srgbClr val="000000"/>
                </a:solidFill>
                <a:latin typeface="Montserrat"/>
              </a:rPr>
              <a:t> </a:t>
            </a:r>
            <a:r>
              <a:rPr lang="en-US" sz="3289" dirty="0" err="1">
                <a:solidFill>
                  <a:srgbClr val="000000"/>
                </a:solidFill>
                <a:latin typeface="Montserrat"/>
              </a:rPr>
              <a:t>chức</a:t>
            </a:r>
            <a:r>
              <a:rPr lang="en-US" sz="3289" dirty="0">
                <a:solidFill>
                  <a:srgbClr val="000000"/>
                </a:solidFill>
                <a:latin typeface="Montserrat"/>
              </a:rPr>
              <a:t> </a:t>
            </a:r>
            <a:r>
              <a:rPr lang="en-US" sz="3289" dirty="0" err="1">
                <a:solidFill>
                  <a:srgbClr val="000000"/>
                </a:solidFill>
                <a:latin typeface="Montserrat"/>
              </a:rPr>
              <a:t>tại</a:t>
            </a:r>
            <a:r>
              <a:rPr lang="en-US" sz="3289" dirty="0">
                <a:solidFill>
                  <a:srgbClr val="000000"/>
                </a:solidFill>
                <a:latin typeface="Montserrat"/>
              </a:rPr>
              <a:t> </a:t>
            </a:r>
            <a:r>
              <a:rPr lang="en-US" sz="3289" dirty="0" err="1">
                <a:solidFill>
                  <a:srgbClr val="000000"/>
                </a:solidFill>
                <a:latin typeface="Montserrat"/>
              </a:rPr>
              <a:t>nhà</a:t>
            </a:r>
            <a:r>
              <a:rPr lang="en-US" sz="3289" dirty="0">
                <a:solidFill>
                  <a:srgbClr val="000000"/>
                </a:solidFill>
                <a:latin typeface="Montserrat"/>
              </a:rPr>
              <a:t> </a:t>
            </a:r>
            <a:r>
              <a:rPr lang="en-US" sz="3289" dirty="0" err="1">
                <a:solidFill>
                  <a:srgbClr val="000000"/>
                </a:solidFill>
                <a:latin typeface="Montserrat"/>
              </a:rPr>
              <a:t>văn</a:t>
            </a:r>
            <a:r>
              <a:rPr lang="en-US" sz="3289" dirty="0">
                <a:solidFill>
                  <a:srgbClr val="000000"/>
                </a:solidFill>
                <a:latin typeface="Montserrat"/>
              </a:rPr>
              <a:t> </a:t>
            </a:r>
            <a:r>
              <a:rPr lang="en-US" sz="3289" dirty="0" err="1">
                <a:solidFill>
                  <a:srgbClr val="000000"/>
                </a:solidFill>
                <a:latin typeface="Montserrat"/>
              </a:rPr>
              <a:t>hóa</a:t>
            </a:r>
            <a:r>
              <a:rPr lang="en-US" sz="3289" dirty="0">
                <a:solidFill>
                  <a:srgbClr val="000000"/>
                </a:solidFill>
                <a:latin typeface="Montserrat"/>
              </a:rPr>
              <a:t>, </a:t>
            </a:r>
            <a:r>
              <a:rPr lang="en-US" sz="3289" dirty="0" err="1">
                <a:solidFill>
                  <a:srgbClr val="000000"/>
                </a:solidFill>
                <a:latin typeface="Montserrat"/>
              </a:rPr>
              <a:t>trụ</a:t>
            </a:r>
            <a:r>
              <a:rPr lang="en-US" sz="3289" dirty="0">
                <a:solidFill>
                  <a:srgbClr val="000000"/>
                </a:solidFill>
                <a:latin typeface="Montserrat"/>
              </a:rPr>
              <a:t> </a:t>
            </a:r>
            <a:r>
              <a:rPr lang="en-US" sz="3289" dirty="0" err="1">
                <a:solidFill>
                  <a:srgbClr val="000000"/>
                </a:solidFill>
                <a:latin typeface="Montserrat"/>
              </a:rPr>
              <a:t>sở</a:t>
            </a:r>
            <a:r>
              <a:rPr lang="en-US" sz="3289" dirty="0">
                <a:solidFill>
                  <a:srgbClr val="000000"/>
                </a:solidFill>
                <a:latin typeface="Montserrat"/>
              </a:rPr>
              <a:t> </a:t>
            </a:r>
            <a:r>
              <a:rPr lang="en-US" sz="3289" dirty="0" err="1">
                <a:solidFill>
                  <a:srgbClr val="000000"/>
                </a:solidFill>
                <a:latin typeface="Montserrat"/>
              </a:rPr>
              <a:t>làm</a:t>
            </a:r>
            <a:r>
              <a:rPr lang="en-US" sz="3289" dirty="0">
                <a:solidFill>
                  <a:srgbClr val="000000"/>
                </a:solidFill>
                <a:latin typeface="Montserrat"/>
              </a:rPr>
              <a:t> </a:t>
            </a:r>
            <a:r>
              <a:rPr lang="en-US" sz="3289" dirty="0" err="1">
                <a:solidFill>
                  <a:srgbClr val="000000"/>
                </a:solidFill>
                <a:latin typeface="Montserrat"/>
              </a:rPr>
              <a:t>việc</a:t>
            </a:r>
            <a:r>
              <a:rPr lang="en-US" sz="3289" dirty="0">
                <a:solidFill>
                  <a:srgbClr val="000000"/>
                </a:solidFill>
                <a:latin typeface="Montserrat"/>
              </a:rPr>
              <a:t> </a:t>
            </a:r>
            <a:r>
              <a:rPr lang="en-US" sz="3289" dirty="0" err="1">
                <a:solidFill>
                  <a:srgbClr val="000000"/>
                </a:solidFill>
                <a:latin typeface="Montserrat"/>
              </a:rPr>
              <a:t>của</a:t>
            </a:r>
            <a:r>
              <a:rPr lang="en-US" sz="3289" dirty="0">
                <a:solidFill>
                  <a:srgbClr val="000000"/>
                </a:solidFill>
                <a:latin typeface="Montserrat"/>
              </a:rPr>
              <a:t> </a:t>
            </a:r>
            <a:r>
              <a:rPr lang="en-US" sz="3289" dirty="0" err="1">
                <a:solidFill>
                  <a:srgbClr val="000000"/>
                </a:solidFill>
                <a:latin typeface="Montserrat"/>
              </a:rPr>
              <a:t>chính</a:t>
            </a:r>
            <a:r>
              <a:rPr lang="en-US" sz="3289" dirty="0">
                <a:solidFill>
                  <a:srgbClr val="000000"/>
                </a:solidFill>
                <a:latin typeface="Montserrat"/>
              </a:rPr>
              <a:t> </a:t>
            </a:r>
            <a:r>
              <a:rPr lang="en-US" sz="3289" dirty="0" err="1">
                <a:solidFill>
                  <a:srgbClr val="000000"/>
                </a:solidFill>
                <a:latin typeface="Montserrat"/>
              </a:rPr>
              <a:t>quyền</a:t>
            </a:r>
            <a:r>
              <a:rPr lang="en-US" sz="3289" dirty="0">
                <a:solidFill>
                  <a:srgbClr val="000000"/>
                </a:solidFill>
                <a:latin typeface="Montserrat"/>
              </a:rPr>
              <a:t>, </a:t>
            </a:r>
            <a:r>
              <a:rPr lang="en-US" sz="3289" dirty="0" err="1">
                <a:solidFill>
                  <a:srgbClr val="000000"/>
                </a:solidFill>
                <a:latin typeface="Montserrat"/>
              </a:rPr>
              <a:t>nhà</a:t>
            </a:r>
            <a:r>
              <a:rPr lang="en-US" sz="3289" dirty="0">
                <a:solidFill>
                  <a:srgbClr val="000000"/>
                </a:solidFill>
                <a:latin typeface="Montserrat"/>
              </a:rPr>
              <a:t> </a:t>
            </a:r>
            <a:r>
              <a:rPr lang="en-US" sz="3289" dirty="0" err="1">
                <a:solidFill>
                  <a:srgbClr val="000000"/>
                </a:solidFill>
                <a:latin typeface="Montserrat"/>
              </a:rPr>
              <a:t>sinh</a:t>
            </a:r>
            <a:r>
              <a:rPr lang="en-US" sz="3289" dirty="0">
                <a:solidFill>
                  <a:srgbClr val="000000"/>
                </a:solidFill>
                <a:latin typeface="Montserrat"/>
              </a:rPr>
              <a:t> </a:t>
            </a:r>
            <a:r>
              <a:rPr lang="en-US" sz="3289" dirty="0" err="1">
                <a:solidFill>
                  <a:srgbClr val="000000"/>
                </a:solidFill>
                <a:latin typeface="Montserrat"/>
              </a:rPr>
              <a:t>hoạt</a:t>
            </a:r>
            <a:r>
              <a:rPr lang="en-US" sz="3289" dirty="0">
                <a:solidFill>
                  <a:srgbClr val="000000"/>
                </a:solidFill>
                <a:latin typeface="Montserrat"/>
              </a:rPr>
              <a:t> </a:t>
            </a:r>
            <a:r>
              <a:rPr lang="en-US" sz="3289" dirty="0" err="1">
                <a:solidFill>
                  <a:srgbClr val="000000"/>
                </a:solidFill>
                <a:latin typeface="Montserrat"/>
              </a:rPr>
              <a:t>cộng</a:t>
            </a:r>
            <a:r>
              <a:rPr lang="en-US" sz="3289" dirty="0">
                <a:solidFill>
                  <a:srgbClr val="000000"/>
                </a:solidFill>
                <a:latin typeface="Montserrat"/>
              </a:rPr>
              <a:t> </a:t>
            </a:r>
            <a:r>
              <a:rPr lang="en-US" sz="3289" dirty="0" err="1">
                <a:solidFill>
                  <a:srgbClr val="000000"/>
                </a:solidFill>
                <a:latin typeface="Montserrat"/>
              </a:rPr>
              <a:t>đồng</a:t>
            </a:r>
            <a:r>
              <a:rPr lang="en-US" sz="3289" dirty="0">
                <a:solidFill>
                  <a:srgbClr val="000000"/>
                </a:solidFill>
                <a:latin typeface="Montserrat"/>
              </a:rPr>
              <a:t>, </a:t>
            </a:r>
            <a:r>
              <a:rPr lang="en-US" sz="3289" dirty="0" err="1">
                <a:solidFill>
                  <a:srgbClr val="000000"/>
                </a:solidFill>
                <a:latin typeface="Montserrat"/>
              </a:rPr>
              <a:t>nhà</a:t>
            </a:r>
            <a:r>
              <a:rPr lang="en-US" sz="3289" dirty="0">
                <a:solidFill>
                  <a:srgbClr val="000000"/>
                </a:solidFill>
                <a:latin typeface="Montserrat"/>
              </a:rPr>
              <a:t> </a:t>
            </a:r>
            <a:r>
              <a:rPr lang="en-US" sz="3289" dirty="0" err="1">
                <a:solidFill>
                  <a:srgbClr val="000000"/>
                </a:solidFill>
                <a:latin typeface="Montserrat"/>
              </a:rPr>
              <a:t>của</a:t>
            </a:r>
            <a:r>
              <a:rPr lang="en-US" sz="3289" dirty="0">
                <a:solidFill>
                  <a:srgbClr val="000000"/>
                </a:solidFill>
                <a:latin typeface="Montserrat"/>
              </a:rPr>
              <a:t> </a:t>
            </a:r>
            <a:r>
              <a:rPr lang="en-US" sz="3289" dirty="0" err="1">
                <a:solidFill>
                  <a:srgbClr val="000000"/>
                </a:solidFill>
                <a:latin typeface="Montserrat"/>
              </a:rPr>
              <a:t>già</a:t>
            </a:r>
            <a:r>
              <a:rPr lang="en-US" sz="3289" dirty="0">
                <a:solidFill>
                  <a:srgbClr val="000000"/>
                </a:solidFill>
                <a:latin typeface="Montserrat"/>
              </a:rPr>
              <a:t> </a:t>
            </a:r>
            <a:r>
              <a:rPr lang="en-US" sz="3289" dirty="0" err="1">
                <a:solidFill>
                  <a:srgbClr val="000000"/>
                </a:solidFill>
                <a:latin typeface="Montserrat"/>
              </a:rPr>
              <a:t>làng</a:t>
            </a:r>
            <a:r>
              <a:rPr lang="en-US" sz="3289" dirty="0">
                <a:solidFill>
                  <a:srgbClr val="000000"/>
                </a:solidFill>
                <a:latin typeface="Montserrat"/>
              </a:rPr>
              <a:t>, </a:t>
            </a:r>
            <a:r>
              <a:rPr lang="en-US" sz="3289" dirty="0" err="1">
                <a:solidFill>
                  <a:srgbClr val="000000"/>
                </a:solidFill>
                <a:latin typeface="Montserrat"/>
              </a:rPr>
              <a:t>trưởng</a:t>
            </a:r>
            <a:r>
              <a:rPr lang="en-US" sz="3289" dirty="0">
                <a:solidFill>
                  <a:srgbClr val="000000"/>
                </a:solidFill>
                <a:latin typeface="Montserrat"/>
              </a:rPr>
              <a:t> </a:t>
            </a:r>
            <a:r>
              <a:rPr lang="en-US" sz="3289" dirty="0" err="1">
                <a:solidFill>
                  <a:srgbClr val="000000"/>
                </a:solidFill>
                <a:latin typeface="Montserrat"/>
              </a:rPr>
              <a:t>bản</a:t>
            </a:r>
            <a:r>
              <a:rPr lang="en-US" sz="3289" dirty="0">
                <a:solidFill>
                  <a:srgbClr val="000000"/>
                </a:solidFill>
                <a:latin typeface="Montserrat"/>
              </a:rPr>
              <a:t>… </a:t>
            </a:r>
          </a:p>
        </p:txBody>
      </p:sp>
      <p:sp>
        <p:nvSpPr>
          <p:cNvPr id="4" name="TextBox 4"/>
          <p:cNvSpPr txBox="1"/>
          <p:nvPr/>
        </p:nvSpPr>
        <p:spPr>
          <a:xfrm>
            <a:off x="1028700" y="3621273"/>
            <a:ext cx="16230600" cy="2307223"/>
          </a:xfrm>
          <a:prstGeom prst="rect">
            <a:avLst/>
          </a:prstGeom>
        </p:spPr>
        <p:txBody>
          <a:bodyPr lIns="0" tIns="0" rIns="0" bIns="0" rtlCol="0" anchor="t">
            <a:spAutoFit/>
          </a:bodyPr>
          <a:lstStyle/>
          <a:p>
            <a:pPr algn="just">
              <a:lnSpc>
                <a:spcPts val="4605"/>
              </a:lnSpc>
            </a:pPr>
            <a:r>
              <a:rPr lang="en-US" sz="3289" dirty="0">
                <a:solidFill>
                  <a:srgbClr val="000000"/>
                </a:solidFill>
                <a:latin typeface="Montserrat"/>
              </a:rPr>
              <a:t>- </a:t>
            </a:r>
            <a:r>
              <a:rPr lang="en-US" sz="3289" dirty="0" err="1">
                <a:solidFill>
                  <a:srgbClr val="000000"/>
                </a:solidFill>
                <a:latin typeface="Montserrat"/>
              </a:rPr>
              <a:t>Người</a:t>
            </a:r>
            <a:r>
              <a:rPr lang="en-US" sz="3289" dirty="0">
                <a:solidFill>
                  <a:srgbClr val="000000"/>
                </a:solidFill>
                <a:latin typeface="Montserrat"/>
              </a:rPr>
              <a:t> </a:t>
            </a:r>
            <a:r>
              <a:rPr lang="en-US" sz="3289" dirty="0" err="1">
                <a:solidFill>
                  <a:srgbClr val="000000"/>
                </a:solidFill>
                <a:latin typeface="Montserrat"/>
              </a:rPr>
              <a:t>thực</a:t>
            </a:r>
            <a:r>
              <a:rPr lang="en-US" sz="3289" dirty="0">
                <a:solidFill>
                  <a:srgbClr val="000000"/>
                </a:solidFill>
                <a:latin typeface="Montserrat"/>
              </a:rPr>
              <a:t> </a:t>
            </a:r>
            <a:r>
              <a:rPr lang="en-US" sz="3289" dirty="0" err="1">
                <a:solidFill>
                  <a:srgbClr val="000000"/>
                </a:solidFill>
                <a:latin typeface="Montserrat"/>
              </a:rPr>
              <a:t>hiện</a:t>
            </a:r>
            <a:r>
              <a:rPr lang="en-US" sz="3289" dirty="0">
                <a:solidFill>
                  <a:srgbClr val="000000"/>
                </a:solidFill>
                <a:latin typeface="Montserrat"/>
              </a:rPr>
              <a:t> </a:t>
            </a:r>
            <a:r>
              <a:rPr lang="en-US" sz="3289" dirty="0" err="1">
                <a:solidFill>
                  <a:srgbClr val="000000"/>
                </a:solidFill>
                <a:latin typeface="Montserrat"/>
              </a:rPr>
              <a:t>buổi</a:t>
            </a:r>
            <a:r>
              <a:rPr lang="en-US" sz="3289" dirty="0">
                <a:solidFill>
                  <a:srgbClr val="000000"/>
                </a:solidFill>
                <a:latin typeface="Montserrat"/>
              </a:rPr>
              <a:t> </a:t>
            </a:r>
            <a:r>
              <a:rPr lang="en-US" sz="3289" dirty="0" err="1">
                <a:solidFill>
                  <a:srgbClr val="000000"/>
                </a:solidFill>
                <a:latin typeface="Montserrat"/>
              </a:rPr>
              <a:t>truyền</a:t>
            </a:r>
            <a:r>
              <a:rPr lang="en-US" sz="3289" dirty="0">
                <a:solidFill>
                  <a:srgbClr val="000000"/>
                </a:solidFill>
                <a:latin typeface="Montserrat"/>
              </a:rPr>
              <a:t> </a:t>
            </a:r>
            <a:r>
              <a:rPr lang="en-US" sz="3289" dirty="0" err="1">
                <a:solidFill>
                  <a:srgbClr val="000000"/>
                </a:solidFill>
                <a:latin typeface="Montserrat"/>
              </a:rPr>
              <a:t>thông</a:t>
            </a:r>
            <a:r>
              <a:rPr lang="en-US" sz="3289" dirty="0">
                <a:solidFill>
                  <a:srgbClr val="000000"/>
                </a:solidFill>
                <a:latin typeface="Montserrat"/>
              </a:rPr>
              <a:t>, PBGDPL </a:t>
            </a:r>
            <a:r>
              <a:rPr lang="en-US" sz="3289" dirty="0" err="1">
                <a:solidFill>
                  <a:srgbClr val="000000"/>
                </a:solidFill>
                <a:latin typeface="Montserrat"/>
              </a:rPr>
              <a:t>biết</a:t>
            </a:r>
            <a:r>
              <a:rPr lang="en-US" sz="3289" dirty="0">
                <a:solidFill>
                  <a:srgbClr val="000000"/>
                </a:solidFill>
                <a:latin typeface="Montserrat"/>
              </a:rPr>
              <a:t> </a:t>
            </a:r>
            <a:r>
              <a:rPr lang="en-US" sz="3289" dirty="0" err="1">
                <a:solidFill>
                  <a:srgbClr val="000000"/>
                </a:solidFill>
                <a:latin typeface="Montserrat"/>
              </a:rPr>
              <a:t>trước</a:t>
            </a:r>
            <a:r>
              <a:rPr lang="en-US" sz="3289" dirty="0">
                <a:solidFill>
                  <a:srgbClr val="000000"/>
                </a:solidFill>
                <a:latin typeface="Montserrat"/>
              </a:rPr>
              <a:t> </a:t>
            </a:r>
            <a:r>
              <a:rPr lang="en-US" sz="3289" dirty="0" err="1">
                <a:solidFill>
                  <a:srgbClr val="000000"/>
                </a:solidFill>
                <a:latin typeface="Montserrat"/>
              </a:rPr>
              <a:t>địa</a:t>
            </a:r>
            <a:r>
              <a:rPr lang="en-US" sz="3289" dirty="0">
                <a:solidFill>
                  <a:srgbClr val="000000"/>
                </a:solidFill>
                <a:latin typeface="Montserrat"/>
              </a:rPr>
              <a:t> </a:t>
            </a:r>
            <a:r>
              <a:rPr lang="en-US" sz="3289" dirty="0" err="1">
                <a:solidFill>
                  <a:srgbClr val="000000"/>
                </a:solidFill>
                <a:latin typeface="Montserrat"/>
              </a:rPr>
              <a:t>điểm</a:t>
            </a:r>
            <a:r>
              <a:rPr lang="en-US" sz="3289" dirty="0">
                <a:solidFill>
                  <a:srgbClr val="000000"/>
                </a:solidFill>
                <a:latin typeface="Montserrat"/>
              </a:rPr>
              <a:t> </a:t>
            </a:r>
            <a:r>
              <a:rPr lang="en-US" sz="3289" dirty="0" err="1">
                <a:solidFill>
                  <a:srgbClr val="000000"/>
                </a:solidFill>
                <a:latin typeface="Montserrat"/>
              </a:rPr>
              <a:t>tập</a:t>
            </a:r>
            <a:r>
              <a:rPr lang="en-US" sz="3289" dirty="0">
                <a:solidFill>
                  <a:srgbClr val="000000"/>
                </a:solidFill>
                <a:latin typeface="Montserrat"/>
              </a:rPr>
              <a:t> </a:t>
            </a:r>
            <a:r>
              <a:rPr lang="en-US" sz="3289" dirty="0" err="1">
                <a:solidFill>
                  <a:srgbClr val="000000"/>
                </a:solidFill>
                <a:latin typeface="Montserrat"/>
              </a:rPr>
              <a:t>huấn</a:t>
            </a:r>
            <a:r>
              <a:rPr lang="en-US" sz="3289" dirty="0">
                <a:solidFill>
                  <a:srgbClr val="000000"/>
                </a:solidFill>
                <a:latin typeface="Montserrat"/>
              </a:rPr>
              <a:t> </a:t>
            </a:r>
            <a:r>
              <a:rPr lang="en-US" sz="3289" dirty="0" err="1">
                <a:solidFill>
                  <a:srgbClr val="000000"/>
                </a:solidFill>
                <a:latin typeface="Montserrat"/>
              </a:rPr>
              <a:t>để</a:t>
            </a:r>
            <a:r>
              <a:rPr lang="en-US" sz="3289" dirty="0">
                <a:solidFill>
                  <a:srgbClr val="000000"/>
                </a:solidFill>
                <a:latin typeface="Montserrat"/>
              </a:rPr>
              <a:t> </a:t>
            </a:r>
            <a:r>
              <a:rPr lang="en-US" sz="3289" dirty="0" err="1">
                <a:solidFill>
                  <a:srgbClr val="000000"/>
                </a:solidFill>
                <a:latin typeface="Montserrat"/>
              </a:rPr>
              <a:t>chủ</a:t>
            </a:r>
            <a:r>
              <a:rPr lang="en-US" sz="3289" dirty="0">
                <a:solidFill>
                  <a:srgbClr val="000000"/>
                </a:solidFill>
                <a:latin typeface="Montserrat"/>
              </a:rPr>
              <a:t> </a:t>
            </a:r>
            <a:r>
              <a:rPr lang="en-US" sz="3289" dirty="0" err="1">
                <a:solidFill>
                  <a:srgbClr val="000000"/>
                </a:solidFill>
                <a:latin typeface="Montserrat"/>
              </a:rPr>
              <a:t>động</a:t>
            </a:r>
            <a:r>
              <a:rPr lang="en-US" sz="3289" dirty="0">
                <a:solidFill>
                  <a:srgbClr val="000000"/>
                </a:solidFill>
                <a:latin typeface="Montserrat"/>
              </a:rPr>
              <a:t> </a:t>
            </a:r>
            <a:r>
              <a:rPr lang="en-US" sz="3289" dirty="0" err="1">
                <a:solidFill>
                  <a:srgbClr val="000000"/>
                </a:solidFill>
                <a:latin typeface="Montserrat"/>
              </a:rPr>
              <a:t>sắp</a:t>
            </a:r>
            <a:r>
              <a:rPr lang="en-US" sz="3289" dirty="0">
                <a:solidFill>
                  <a:srgbClr val="000000"/>
                </a:solidFill>
                <a:latin typeface="Montserrat"/>
              </a:rPr>
              <a:t> </a:t>
            </a:r>
            <a:r>
              <a:rPr lang="en-US" sz="3289" dirty="0" err="1">
                <a:solidFill>
                  <a:srgbClr val="000000"/>
                </a:solidFill>
                <a:latin typeface="Montserrat"/>
              </a:rPr>
              <a:t>xếp</a:t>
            </a:r>
            <a:r>
              <a:rPr lang="en-US" sz="3289" dirty="0">
                <a:solidFill>
                  <a:srgbClr val="000000"/>
                </a:solidFill>
                <a:latin typeface="Montserrat"/>
              </a:rPr>
              <a:t> </a:t>
            </a:r>
            <a:r>
              <a:rPr lang="en-US" sz="3289" dirty="0" err="1">
                <a:solidFill>
                  <a:srgbClr val="000000"/>
                </a:solidFill>
                <a:latin typeface="Montserrat"/>
              </a:rPr>
              <a:t>thời</a:t>
            </a:r>
            <a:r>
              <a:rPr lang="en-US" sz="3289" dirty="0">
                <a:solidFill>
                  <a:srgbClr val="000000"/>
                </a:solidFill>
                <a:latin typeface="Montserrat"/>
              </a:rPr>
              <a:t> </a:t>
            </a:r>
            <a:r>
              <a:rPr lang="en-US" sz="3289" dirty="0" err="1">
                <a:solidFill>
                  <a:srgbClr val="000000"/>
                </a:solidFill>
                <a:latin typeface="Montserrat"/>
              </a:rPr>
              <a:t>gian</a:t>
            </a:r>
            <a:r>
              <a:rPr lang="en-US" sz="3289" dirty="0">
                <a:solidFill>
                  <a:srgbClr val="000000"/>
                </a:solidFill>
                <a:latin typeface="Montserrat"/>
              </a:rPr>
              <a:t>, </a:t>
            </a:r>
            <a:r>
              <a:rPr lang="en-US" sz="3289" dirty="0" err="1">
                <a:solidFill>
                  <a:srgbClr val="000000"/>
                </a:solidFill>
                <a:latin typeface="Montserrat"/>
              </a:rPr>
              <a:t>phương</a:t>
            </a:r>
            <a:r>
              <a:rPr lang="en-US" sz="3289" dirty="0">
                <a:solidFill>
                  <a:srgbClr val="000000"/>
                </a:solidFill>
                <a:latin typeface="Montserrat"/>
              </a:rPr>
              <a:t> </a:t>
            </a:r>
            <a:r>
              <a:rPr lang="en-US" sz="3289" dirty="0" err="1">
                <a:solidFill>
                  <a:srgbClr val="000000"/>
                </a:solidFill>
                <a:latin typeface="Montserrat"/>
              </a:rPr>
              <a:t>tiện</a:t>
            </a:r>
            <a:r>
              <a:rPr lang="en-US" sz="3289" dirty="0">
                <a:solidFill>
                  <a:srgbClr val="000000"/>
                </a:solidFill>
                <a:latin typeface="Montserrat"/>
              </a:rPr>
              <a:t> </a:t>
            </a:r>
            <a:r>
              <a:rPr lang="en-US" sz="3289" dirty="0" err="1">
                <a:solidFill>
                  <a:srgbClr val="000000"/>
                </a:solidFill>
                <a:latin typeface="Montserrat"/>
              </a:rPr>
              <a:t>phù</a:t>
            </a:r>
            <a:r>
              <a:rPr lang="en-US" sz="3289" dirty="0">
                <a:solidFill>
                  <a:srgbClr val="000000"/>
                </a:solidFill>
                <a:latin typeface="Montserrat"/>
              </a:rPr>
              <a:t> </a:t>
            </a:r>
            <a:r>
              <a:rPr lang="en-US" sz="3289" dirty="0" err="1">
                <a:solidFill>
                  <a:srgbClr val="000000"/>
                </a:solidFill>
                <a:latin typeface="Montserrat"/>
              </a:rPr>
              <a:t>hợp</a:t>
            </a:r>
            <a:r>
              <a:rPr lang="en-US" sz="3289" dirty="0">
                <a:solidFill>
                  <a:srgbClr val="000000"/>
                </a:solidFill>
                <a:latin typeface="Montserrat"/>
              </a:rPr>
              <a:t>. </a:t>
            </a:r>
            <a:r>
              <a:rPr lang="en-US" sz="3289" dirty="0" err="1">
                <a:solidFill>
                  <a:srgbClr val="000000"/>
                </a:solidFill>
                <a:latin typeface="Montserrat"/>
              </a:rPr>
              <a:t>Nên</a:t>
            </a:r>
            <a:r>
              <a:rPr lang="en-US" sz="3289" dirty="0">
                <a:solidFill>
                  <a:srgbClr val="000000"/>
                </a:solidFill>
                <a:latin typeface="Montserrat"/>
              </a:rPr>
              <a:t> </a:t>
            </a:r>
            <a:r>
              <a:rPr lang="en-US" sz="3289" dirty="0" err="1">
                <a:solidFill>
                  <a:srgbClr val="000000"/>
                </a:solidFill>
                <a:latin typeface="Montserrat"/>
              </a:rPr>
              <a:t>đến</a:t>
            </a:r>
            <a:r>
              <a:rPr lang="en-US" sz="3289" dirty="0">
                <a:solidFill>
                  <a:srgbClr val="000000"/>
                </a:solidFill>
                <a:latin typeface="Montserrat"/>
              </a:rPr>
              <a:t> </a:t>
            </a:r>
            <a:r>
              <a:rPr lang="en-US" sz="3289" dirty="0" err="1">
                <a:solidFill>
                  <a:srgbClr val="000000"/>
                </a:solidFill>
                <a:latin typeface="Montserrat"/>
              </a:rPr>
              <a:t>sớm</a:t>
            </a:r>
            <a:r>
              <a:rPr lang="en-US" sz="3289" dirty="0">
                <a:solidFill>
                  <a:srgbClr val="000000"/>
                </a:solidFill>
                <a:latin typeface="Montserrat"/>
              </a:rPr>
              <a:t> </a:t>
            </a:r>
            <a:r>
              <a:rPr lang="en-US" sz="3289" dirty="0" err="1">
                <a:solidFill>
                  <a:srgbClr val="000000"/>
                </a:solidFill>
                <a:latin typeface="Montserrat"/>
              </a:rPr>
              <a:t>để</a:t>
            </a:r>
            <a:r>
              <a:rPr lang="en-US" sz="3289" dirty="0">
                <a:solidFill>
                  <a:srgbClr val="000000"/>
                </a:solidFill>
                <a:latin typeface="Montserrat"/>
              </a:rPr>
              <a:t> </a:t>
            </a:r>
            <a:r>
              <a:rPr lang="en-US" sz="3289" dirty="0" err="1">
                <a:solidFill>
                  <a:srgbClr val="000000"/>
                </a:solidFill>
                <a:latin typeface="Montserrat"/>
              </a:rPr>
              <a:t>kiểm</a:t>
            </a:r>
            <a:r>
              <a:rPr lang="en-US" sz="3289" dirty="0">
                <a:solidFill>
                  <a:srgbClr val="000000"/>
                </a:solidFill>
                <a:latin typeface="Montserrat"/>
              </a:rPr>
              <a:t> </a:t>
            </a:r>
            <a:r>
              <a:rPr lang="en-US" sz="3289" dirty="0" err="1">
                <a:solidFill>
                  <a:srgbClr val="000000"/>
                </a:solidFill>
                <a:latin typeface="Montserrat"/>
              </a:rPr>
              <a:t>tra</a:t>
            </a:r>
            <a:r>
              <a:rPr lang="en-US" sz="3289" dirty="0">
                <a:solidFill>
                  <a:srgbClr val="000000"/>
                </a:solidFill>
                <a:latin typeface="Montserrat"/>
              </a:rPr>
              <a:t> </a:t>
            </a:r>
            <a:r>
              <a:rPr lang="en-US" sz="3289" dirty="0" err="1">
                <a:solidFill>
                  <a:srgbClr val="000000"/>
                </a:solidFill>
                <a:latin typeface="Montserrat"/>
              </a:rPr>
              <a:t>lại</a:t>
            </a:r>
            <a:r>
              <a:rPr lang="en-US" sz="3289" dirty="0">
                <a:solidFill>
                  <a:srgbClr val="000000"/>
                </a:solidFill>
                <a:latin typeface="Montserrat"/>
              </a:rPr>
              <a:t> </a:t>
            </a:r>
            <a:r>
              <a:rPr lang="en-US" sz="3289" dirty="0" err="1">
                <a:solidFill>
                  <a:srgbClr val="000000"/>
                </a:solidFill>
                <a:latin typeface="Montserrat"/>
              </a:rPr>
              <a:t>các</a:t>
            </a:r>
            <a:r>
              <a:rPr lang="en-US" sz="3289" dirty="0">
                <a:solidFill>
                  <a:srgbClr val="000000"/>
                </a:solidFill>
                <a:latin typeface="Montserrat"/>
              </a:rPr>
              <a:t> </a:t>
            </a:r>
            <a:r>
              <a:rPr lang="en-US" sz="3289" dirty="0" err="1">
                <a:solidFill>
                  <a:srgbClr val="000000"/>
                </a:solidFill>
                <a:latin typeface="Montserrat"/>
              </a:rPr>
              <a:t>điều</a:t>
            </a:r>
            <a:r>
              <a:rPr lang="en-US" sz="3289" dirty="0">
                <a:solidFill>
                  <a:srgbClr val="000000"/>
                </a:solidFill>
                <a:latin typeface="Montserrat"/>
              </a:rPr>
              <a:t> </a:t>
            </a:r>
            <a:r>
              <a:rPr lang="en-US" sz="3289" dirty="0" err="1">
                <a:solidFill>
                  <a:srgbClr val="000000"/>
                </a:solidFill>
                <a:latin typeface="Montserrat"/>
              </a:rPr>
              <a:t>kiện</a:t>
            </a:r>
            <a:r>
              <a:rPr lang="en-US" sz="3289" dirty="0">
                <a:solidFill>
                  <a:srgbClr val="000000"/>
                </a:solidFill>
                <a:latin typeface="Montserrat"/>
              </a:rPr>
              <a:t> </a:t>
            </a:r>
            <a:r>
              <a:rPr lang="en-US" sz="3289" dirty="0" err="1">
                <a:solidFill>
                  <a:srgbClr val="000000"/>
                </a:solidFill>
                <a:latin typeface="Montserrat"/>
              </a:rPr>
              <a:t>đảm</a:t>
            </a:r>
            <a:r>
              <a:rPr lang="en-US" sz="3289" dirty="0">
                <a:solidFill>
                  <a:srgbClr val="000000"/>
                </a:solidFill>
                <a:latin typeface="Montserrat"/>
              </a:rPr>
              <a:t> </a:t>
            </a:r>
            <a:r>
              <a:rPr lang="en-US" sz="3289" dirty="0" err="1">
                <a:solidFill>
                  <a:srgbClr val="000000"/>
                </a:solidFill>
                <a:latin typeface="Montserrat"/>
              </a:rPr>
              <a:t>bảo</a:t>
            </a:r>
            <a:r>
              <a:rPr lang="en-US" sz="3289" dirty="0">
                <a:solidFill>
                  <a:srgbClr val="000000"/>
                </a:solidFill>
                <a:latin typeface="Montserrat"/>
              </a:rPr>
              <a:t> </a:t>
            </a:r>
            <a:r>
              <a:rPr lang="en-US" sz="3289" dirty="0" err="1">
                <a:solidFill>
                  <a:srgbClr val="000000"/>
                </a:solidFill>
                <a:latin typeface="Montserrat"/>
              </a:rPr>
              <a:t>và</a:t>
            </a:r>
            <a:r>
              <a:rPr lang="en-US" sz="3289" dirty="0">
                <a:solidFill>
                  <a:srgbClr val="000000"/>
                </a:solidFill>
                <a:latin typeface="Montserrat"/>
              </a:rPr>
              <a:t> </a:t>
            </a:r>
            <a:r>
              <a:rPr lang="en-US" sz="3289" dirty="0" err="1">
                <a:solidFill>
                  <a:srgbClr val="000000"/>
                </a:solidFill>
                <a:latin typeface="Montserrat"/>
              </a:rPr>
              <a:t>đón</a:t>
            </a:r>
            <a:r>
              <a:rPr lang="en-US" sz="3289" dirty="0">
                <a:solidFill>
                  <a:srgbClr val="000000"/>
                </a:solidFill>
                <a:latin typeface="Montserrat"/>
              </a:rPr>
              <a:t> </a:t>
            </a:r>
            <a:r>
              <a:rPr lang="en-US" sz="3289" dirty="0" err="1">
                <a:solidFill>
                  <a:srgbClr val="000000"/>
                </a:solidFill>
                <a:latin typeface="Montserrat"/>
              </a:rPr>
              <a:t>tiếp</a:t>
            </a:r>
            <a:r>
              <a:rPr lang="en-US" sz="3289" dirty="0">
                <a:solidFill>
                  <a:srgbClr val="000000"/>
                </a:solidFill>
                <a:latin typeface="Montserrat"/>
              </a:rPr>
              <a:t>, </a:t>
            </a:r>
            <a:r>
              <a:rPr lang="en-US" sz="3289" dirty="0" err="1">
                <a:solidFill>
                  <a:srgbClr val="000000"/>
                </a:solidFill>
                <a:latin typeface="Montserrat"/>
              </a:rPr>
              <a:t>giao</a:t>
            </a:r>
            <a:r>
              <a:rPr lang="en-US" sz="3289" dirty="0">
                <a:solidFill>
                  <a:srgbClr val="000000"/>
                </a:solidFill>
                <a:latin typeface="Montserrat"/>
              </a:rPr>
              <a:t> </a:t>
            </a:r>
            <a:r>
              <a:rPr lang="en-US" sz="3289" dirty="0" err="1">
                <a:solidFill>
                  <a:srgbClr val="000000"/>
                </a:solidFill>
                <a:latin typeface="Montserrat"/>
              </a:rPr>
              <a:t>lưu</a:t>
            </a:r>
            <a:r>
              <a:rPr lang="en-US" sz="3289" dirty="0">
                <a:solidFill>
                  <a:srgbClr val="000000"/>
                </a:solidFill>
                <a:latin typeface="Montserrat"/>
              </a:rPr>
              <a:t>, </a:t>
            </a:r>
            <a:r>
              <a:rPr lang="en-US" sz="3289" dirty="0" err="1">
                <a:solidFill>
                  <a:srgbClr val="000000"/>
                </a:solidFill>
                <a:latin typeface="Montserrat"/>
              </a:rPr>
              <a:t>tạo</a:t>
            </a:r>
            <a:r>
              <a:rPr lang="en-US" sz="3289" dirty="0">
                <a:solidFill>
                  <a:srgbClr val="000000"/>
                </a:solidFill>
                <a:latin typeface="Montserrat"/>
              </a:rPr>
              <a:t> </a:t>
            </a:r>
            <a:r>
              <a:rPr lang="en-US" sz="3289" dirty="0" err="1">
                <a:solidFill>
                  <a:srgbClr val="000000"/>
                </a:solidFill>
                <a:latin typeface="Montserrat"/>
              </a:rPr>
              <a:t>không</a:t>
            </a:r>
            <a:r>
              <a:rPr lang="en-US" sz="3289" dirty="0">
                <a:solidFill>
                  <a:srgbClr val="000000"/>
                </a:solidFill>
                <a:latin typeface="Montserrat"/>
              </a:rPr>
              <a:t> </a:t>
            </a:r>
            <a:r>
              <a:rPr lang="en-US" sz="3289" dirty="0" err="1">
                <a:solidFill>
                  <a:srgbClr val="000000"/>
                </a:solidFill>
                <a:latin typeface="Montserrat"/>
              </a:rPr>
              <a:t>khí</a:t>
            </a:r>
            <a:r>
              <a:rPr lang="en-US" sz="3289" dirty="0">
                <a:solidFill>
                  <a:srgbClr val="000000"/>
                </a:solidFill>
                <a:latin typeface="Montserrat"/>
              </a:rPr>
              <a:t> </a:t>
            </a:r>
            <a:r>
              <a:rPr lang="en-US" sz="3289" dirty="0" err="1">
                <a:solidFill>
                  <a:srgbClr val="000000"/>
                </a:solidFill>
                <a:latin typeface="Montserrat"/>
              </a:rPr>
              <a:t>vui</a:t>
            </a:r>
            <a:r>
              <a:rPr lang="en-US" sz="3289" dirty="0">
                <a:solidFill>
                  <a:srgbClr val="000000"/>
                </a:solidFill>
                <a:latin typeface="Montserrat"/>
              </a:rPr>
              <a:t> </a:t>
            </a:r>
            <a:r>
              <a:rPr lang="en-US" sz="3289" dirty="0" err="1">
                <a:solidFill>
                  <a:srgbClr val="000000"/>
                </a:solidFill>
                <a:latin typeface="Montserrat"/>
              </a:rPr>
              <a:t>vẻ</a:t>
            </a:r>
            <a:r>
              <a:rPr lang="en-US" sz="3289" dirty="0">
                <a:solidFill>
                  <a:srgbClr val="000000"/>
                </a:solidFill>
                <a:latin typeface="Montserrat"/>
              </a:rPr>
              <a:t> </a:t>
            </a:r>
            <a:r>
              <a:rPr lang="en-US" sz="3289" dirty="0" err="1">
                <a:solidFill>
                  <a:srgbClr val="000000"/>
                </a:solidFill>
                <a:latin typeface="Montserrat"/>
              </a:rPr>
              <a:t>cho</a:t>
            </a:r>
            <a:r>
              <a:rPr lang="en-US" sz="3289" dirty="0">
                <a:solidFill>
                  <a:srgbClr val="000000"/>
                </a:solidFill>
                <a:latin typeface="Montserrat"/>
              </a:rPr>
              <a:t> </a:t>
            </a:r>
            <a:r>
              <a:rPr lang="en-US" sz="3289" dirty="0" err="1">
                <a:solidFill>
                  <a:srgbClr val="000000"/>
                </a:solidFill>
                <a:latin typeface="Montserrat"/>
              </a:rPr>
              <a:t>mọi</a:t>
            </a:r>
            <a:r>
              <a:rPr lang="en-US" sz="3289" dirty="0">
                <a:solidFill>
                  <a:srgbClr val="000000"/>
                </a:solidFill>
                <a:latin typeface="Montserrat"/>
              </a:rPr>
              <a:t> </a:t>
            </a:r>
            <a:r>
              <a:rPr lang="en-US" sz="3289" dirty="0" err="1">
                <a:solidFill>
                  <a:srgbClr val="000000"/>
                </a:solidFill>
                <a:latin typeface="Montserrat"/>
              </a:rPr>
              <a:t>người</a:t>
            </a:r>
            <a:endParaRPr lang="en-US" sz="3289" dirty="0">
              <a:solidFill>
                <a:srgbClr val="000000"/>
              </a:solidFill>
              <a:latin typeface="Montserrat"/>
            </a:endParaRPr>
          </a:p>
        </p:txBody>
      </p:sp>
      <p:sp>
        <p:nvSpPr>
          <p:cNvPr id="5" name="TextBox 5"/>
          <p:cNvSpPr txBox="1"/>
          <p:nvPr/>
        </p:nvSpPr>
        <p:spPr>
          <a:xfrm>
            <a:off x="1028700" y="6861946"/>
            <a:ext cx="16016589" cy="2307223"/>
          </a:xfrm>
          <a:prstGeom prst="rect">
            <a:avLst/>
          </a:prstGeom>
        </p:spPr>
        <p:txBody>
          <a:bodyPr lIns="0" tIns="0" rIns="0" bIns="0" rtlCol="0" anchor="t">
            <a:spAutoFit/>
          </a:bodyPr>
          <a:lstStyle/>
          <a:p>
            <a:pPr algn="just">
              <a:lnSpc>
                <a:spcPts val="4605"/>
              </a:lnSpc>
            </a:pPr>
            <a:r>
              <a:rPr lang="en-US" sz="3289" dirty="0">
                <a:solidFill>
                  <a:srgbClr val="000000"/>
                </a:solidFill>
                <a:latin typeface="Montserrat"/>
              </a:rPr>
              <a:t>- </a:t>
            </a:r>
            <a:r>
              <a:rPr lang="en-US" sz="3289" dirty="0" err="1">
                <a:solidFill>
                  <a:srgbClr val="000000"/>
                </a:solidFill>
                <a:latin typeface="Montserrat"/>
              </a:rPr>
              <a:t>Phong</a:t>
            </a:r>
            <a:r>
              <a:rPr lang="en-US" sz="3289" dirty="0">
                <a:solidFill>
                  <a:srgbClr val="000000"/>
                </a:solidFill>
                <a:latin typeface="Montserrat"/>
              </a:rPr>
              <a:t> </a:t>
            </a:r>
            <a:r>
              <a:rPr lang="en-US" sz="3289" dirty="0" err="1">
                <a:solidFill>
                  <a:srgbClr val="000000"/>
                </a:solidFill>
                <a:latin typeface="Montserrat"/>
              </a:rPr>
              <a:t>tục</a:t>
            </a:r>
            <a:r>
              <a:rPr lang="en-US" sz="3289" dirty="0">
                <a:solidFill>
                  <a:srgbClr val="000000"/>
                </a:solidFill>
                <a:latin typeface="Montserrat"/>
              </a:rPr>
              <a:t>, </a:t>
            </a:r>
            <a:r>
              <a:rPr lang="en-US" sz="3289" dirty="0" err="1">
                <a:solidFill>
                  <a:srgbClr val="000000"/>
                </a:solidFill>
                <a:latin typeface="Montserrat"/>
              </a:rPr>
              <a:t>tập</a:t>
            </a:r>
            <a:r>
              <a:rPr lang="en-US" sz="3289" dirty="0">
                <a:solidFill>
                  <a:srgbClr val="000000"/>
                </a:solidFill>
                <a:latin typeface="Montserrat"/>
              </a:rPr>
              <a:t> </a:t>
            </a:r>
            <a:r>
              <a:rPr lang="en-US" sz="3289" dirty="0" err="1">
                <a:solidFill>
                  <a:srgbClr val="000000"/>
                </a:solidFill>
                <a:latin typeface="Montserrat"/>
              </a:rPr>
              <a:t>quán</a:t>
            </a:r>
            <a:r>
              <a:rPr lang="en-US" sz="3289" dirty="0">
                <a:solidFill>
                  <a:srgbClr val="000000"/>
                </a:solidFill>
                <a:latin typeface="Montserrat"/>
              </a:rPr>
              <a:t> </a:t>
            </a:r>
            <a:r>
              <a:rPr lang="en-US" sz="3289" dirty="0" err="1">
                <a:solidFill>
                  <a:srgbClr val="000000"/>
                </a:solidFill>
                <a:latin typeface="Montserrat"/>
              </a:rPr>
              <a:t>của</a:t>
            </a:r>
            <a:r>
              <a:rPr lang="en-US" sz="3289" dirty="0">
                <a:solidFill>
                  <a:srgbClr val="000000"/>
                </a:solidFill>
                <a:latin typeface="Montserrat"/>
              </a:rPr>
              <a:t> </a:t>
            </a:r>
            <a:r>
              <a:rPr lang="en-US" sz="3289" dirty="0" err="1">
                <a:solidFill>
                  <a:srgbClr val="000000"/>
                </a:solidFill>
                <a:latin typeface="Montserrat"/>
              </a:rPr>
              <a:t>đồng</a:t>
            </a:r>
            <a:r>
              <a:rPr lang="en-US" sz="3289" dirty="0">
                <a:solidFill>
                  <a:srgbClr val="000000"/>
                </a:solidFill>
                <a:latin typeface="Montserrat"/>
              </a:rPr>
              <a:t> </a:t>
            </a:r>
            <a:r>
              <a:rPr lang="en-US" sz="3289" dirty="0" err="1">
                <a:solidFill>
                  <a:srgbClr val="000000"/>
                </a:solidFill>
                <a:latin typeface="Montserrat"/>
              </a:rPr>
              <a:t>bào</a:t>
            </a:r>
            <a:r>
              <a:rPr lang="en-US" sz="3289" dirty="0">
                <a:solidFill>
                  <a:srgbClr val="000000"/>
                </a:solidFill>
                <a:latin typeface="Montserrat"/>
              </a:rPr>
              <a:t> </a:t>
            </a:r>
            <a:r>
              <a:rPr lang="en-US" sz="3289" dirty="0" err="1">
                <a:solidFill>
                  <a:srgbClr val="000000"/>
                </a:solidFill>
                <a:latin typeface="Montserrat"/>
              </a:rPr>
              <a:t>dân</a:t>
            </a:r>
            <a:r>
              <a:rPr lang="en-US" sz="3289" dirty="0">
                <a:solidFill>
                  <a:srgbClr val="000000"/>
                </a:solidFill>
                <a:latin typeface="Montserrat"/>
              </a:rPr>
              <a:t> </a:t>
            </a:r>
            <a:r>
              <a:rPr lang="en-US" sz="3289" dirty="0" err="1">
                <a:solidFill>
                  <a:srgbClr val="000000"/>
                </a:solidFill>
                <a:latin typeface="Montserrat"/>
              </a:rPr>
              <a:t>tộc</a:t>
            </a:r>
            <a:r>
              <a:rPr lang="en-US" sz="3289" dirty="0">
                <a:solidFill>
                  <a:srgbClr val="000000"/>
                </a:solidFill>
                <a:latin typeface="Montserrat"/>
              </a:rPr>
              <a:t> </a:t>
            </a:r>
            <a:r>
              <a:rPr lang="en-US" sz="3289" dirty="0" err="1">
                <a:solidFill>
                  <a:srgbClr val="000000"/>
                </a:solidFill>
                <a:latin typeface="Montserrat"/>
              </a:rPr>
              <a:t>thiểu</a:t>
            </a:r>
            <a:r>
              <a:rPr lang="en-US" sz="3289" dirty="0">
                <a:solidFill>
                  <a:srgbClr val="000000"/>
                </a:solidFill>
                <a:latin typeface="Montserrat"/>
              </a:rPr>
              <a:t> </a:t>
            </a:r>
            <a:r>
              <a:rPr lang="en-US" sz="3289" dirty="0" err="1">
                <a:solidFill>
                  <a:srgbClr val="000000"/>
                </a:solidFill>
                <a:latin typeface="Montserrat"/>
              </a:rPr>
              <a:t>số</a:t>
            </a:r>
            <a:r>
              <a:rPr lang="en-US" sz="3289" dirty="0">
                <a:solidFill>
                  <a:srgbClr val="000000"/>
                </a:solidFill>
                <a:latin typeface="Montserrat"/>
              </a:rPr>
              <a:t> </a:t>
            </a:r>
            <a:r>
              <a:rPr lang="en-US" sz="3289" dirty="0" err="1">
                <a:solidFill>
                  <a:srgbClr val="000000"/>
                </a:solidFill>
                <a:latin typeface="Montserrat"/>
              </a:rPr>
              <a:t>cũng</a:t>
            </a:r>
            <a:r>
              <a:rPr lang="en-US" sz="3289" dirty="0">
                <a:solidFill>
                  <a:srgbClr val="000000"/>
                </a:solidFill>
                <a:latin typeface="Montserrat"/>
              </a:rPr>
              <a:t> </a:t>
            </a:r>
            <a:r>
              <a:rPr lang="en-US" sz="3289" dirty="0" err="1">
                <a:solidFill>
                  <a:srgbClr val="000000"/>
                </a:solidFill>
                <a:latin typeface="Montserrat"/>
              </a:rPr>
              <a:t>là</a:t>
            </a:r>
            <a:r>
              <a:rPr lang="en-US" sz="3289" dirty="0">
                <a:solidFill>
                  <a:srgbClr val="000000"/>
                </a:solidFill>
                <a:latin typeface="Montserrat"/>
              </a:rPr>
              <a:t> </a:t>
            </a:r>
            <a:r>
              <a:rPr lang="en-US" sz="3289" dirty="0" err="1">
                <a:solidFill>
                  <a:srgbClr val="000000"/>
                </a:solidFill>
                <a:latin typeface="Montserrat"/>
              </a:rPr>
              <a:t>yếu</a:t>
            </a:r>
            <a:r>
              <a:rPr lang="en-US" sz="3289" dirty="0">
                <a:solidFill>
                  <a:srgbClr val="000000"/>
                </a:solidFill>
                <a:latin typeface="Montserrat"/>
              </a:rPr>
              <a:t> </a:t>
            </a:r>
            <a:r>
              <a:rPr lang="en-US" sz="3289" dirty="0" err="1">
                <a:solidFill>
                  <a:srgbClr val="000000"/>
                </a:solidFill>
                <a:latin typeface="Montserrat"/>
              </a:rPr>
              <a:t>tố</a:t>
            </a:r>
            <a:r>
              <a:rPr lang="en-US" sz="3289" dirty="0">
                <a:solidFill>
                  <a:srgbClr val="000000"/>
                </a:solidFill>
                <a:latin typeface="Montserrat"/>
              </a:rPr>
              <a:t> </a:t>
            </a:r>
            <a:r>
              <a:rPr lang="en-US" sz="3289" dirty="0" err="1">
                <a:solidFill>
                  <a:srgbClr val="000000"/>
                </a:solidFill>
                <a:latin typeface="Montserrat"/>
              </a:rPr>
              <a:t>cần</a:t>
            </a:r>
            <a:r>
              <a:rPr lang="en-US" sz="3289" dirty="0">
                <a:solidFill>
                  <a:srgbClr val="000000"/>
                </a:solidFill>
                <a:latin typeface="Montserrat"/>
              </a:rPr>
              <a:t> </a:t>
            </a:r>
            <a:r>
              <a:rPr lang="en-US" sz="3289" dirty="0" err="1">
                <a:solidFill>
                  <a:srgbClr val="000000"/>
                </a:solidFill>
                <a:latin typeface="Montserrat"/>
              </a:rPr>
              <a:t>lưu</a:t>
            </a:r>
            <a:r>
              <a:rPr lang="en-US" sz="3289" dirty="0">
                <a:solidFill>
                  <a:srgbClr val="000000"/>
                </a:solidFill>
                <a:latin typeface="Montserrat"/>
              </a:rPr>
              <a:t> </a:t>
            </a:r>
            <a:r>
              <a:rPr lang="en-US" sz="3289" dirty="0" err="1">
                <a:solidFill>
                  <a:srgbClr val="000000"/>
                </a:solidFill>
                <a:latin typeface="Montserrat"/>
              </a:rPr>
              <a:t>ý</a:t>
            </a:r>
            <a:r>
              <a:rPr lang="en-US" sz="3289" dirty="0">
                <a:solidFill>
                  <a:srgbClr val="000000"/>
                </a:solidFill>
                <a:latin typeface="Montserrat"/>
              </a:rPr>
              <a:t> </a:t>
            </a:r>
            <a:r>
              <a:rPr lang="en-US" sz="3289" dirty="0" err="1">
                <a:solidFill>
                  <a:srgbClr val="000000"/>
                </a:solidFill>
                <a:latin typeface="Montserrat"/>
              </a:rPr>
              <a:t>trong</a:t>
            </a:r>
            <a:r>
              <a:rPr lang="en-US" sz="3289" dirty="0">
                <a:solidFill>
                  <a:srgbClr val="000000"/>
                </a:solidFill>
                <a:latin typeface="Montserrat"/>
              </a:rPr>
              <a:t> </a:t>
            </a:r>
            <a:r>
              <a:rPr lang="en-US" sz="3289" dirty="0" err="1">
                <a:solidFill>
                  <a:srgbClr val="000000"/>
                </a:solidFill>
                <a:latin typeface="Montserrat"/>
              </a:rPr>
              <a:t>lựa</a:t>
            </a:r>
            <a:r>
              <a:rPr lang="en-US" sz="3289" dirty="0">
                <a:solidFill>
                  <a:srgbClr val="000000"/>
                </a:solidFill>
                <a:latin typeface="Montserrat"/>
              </a:rPr>
              <a:t> </a:t>
            </a:r>
            <a:r>
              <a:rPr lang="en-US" sz="3289" dirty="0" err="1">
                <a:solidFill>
                  <a:srgbClr val="000000"/>
                </a:solidFill>
                <a:latin typeface="Montserrat"/>
              </a:rPr>
              <a:t>chọn</a:t>
            </a:r>
            <a:r>
              <a:rPr lang="en-US" sz="3289" dirty="0">
                <a:solidFill>
                  <a:srgbClr val="000000"/>
                </a:solidFill>
                <a:latin typeface="Montserrat"/>
              </a:rPr>
              <a:t> </a:t>
            </a:r>
            <a:r>
              <a:rPr lang="en-US" sz="3289" dirty="0" err="1">
                <a:solidFill>
                  <a:srgbClr val="000000"/>
                </a:solidFill>
                <a:latin typeface="Montserrat"/>
              </a:rPr>
              <a:t>địa</a:t>
            </a:r>
            <a:r>
              <a:rPr lang="en-US" sz="3289" dirty="0">
                <a:solidFill>
                  <a:srgbClr val="000000"/>
                </a:solidFill>
                <a:latin typeface="Montserrat"/>
              </a:rPr>
              <a:t> </a:t>
            </a:r>
            <a:r>
              <a:rPr lang="en-US" sz="3289" dirty="0" err="1">
                <a:solidFill>
                  <a:srgbClr val="000000"/>
                </a:solidFill>
                <a:latin typeface="Montserrat"/>
              </a:rPr>
              <a:t>điểm</a:t>
            </a:r>
            <a:r>
              <a:rPr lang="en-US" sz="3289" dirty="0">
                <a:solidFill>
                  <a:srgbClr val="000000"/>
                </a:solidFill>
                <a:latin typeface="Montserrat"/>
              </a:rPr>
              <a:t> </a:t>
            </a:r>
            <a:r>
              <a:rPr lang="en-US" sz="3289" dirty="0" err="1">
                <a:solidFill>
                  <a:srgbClr val="000000"/>
                </a:solidFill>
                <a:latin typeface="Montserrat"/>
              </a:rPr>
              <a:t>tập</a:t>
            </a:r>
            <a:r>
              <a:rPr lang="en-US" sz="3289" dirty="0">
                <a:solidFill>
                  <a:srgbClr val="000000"/>
                </a:solidFill>
                <a:latin typeface="Montserrat"/>
              </a:rPr>
              <a:t> </a:t>
            </a:r>
            <a:r>
              <a:rPr lang="en-US" sz="3289" dirty="0" err="1">
                <a:solidFill>
                  <a:srgbClr val="000000"/>
                </a:solidFill>
                <a:latin typeface="Montserrat"/>
              </a:rPr>
              <a:t>huấn</a:t>
            </a:r>
            <a:r>
              <a:rPr lang="en-US" sz="3289" dirty="0">
                <a:solidFill>
                  <a:srgbClr val="000000"/>
                </a:solidFill>
                <a:latin typeface="Montserrat"/>
              </a:rPr>
              <a:t>. </a:t>
            </a:r>
            <a:r>
              <a:rPr lang="en-US" sz="3289" dirty="0" err="1">
                <a:solidFill>
                  <a:srgbClr val="000000"/>
                </a:solidFill>
                <a:latin typeface="Montserrat"/>
              </a:rPr>
              <a:t>Không</a:t>
            </a:r>
            <a:r>
              <a:rPr lang="en-US" sz="3289" dirty="0">
                <a:solidFill>
                  <a:srgbClr val="000000"/>
                </a:solidFill>
                <a:latin typeface="Montserrat"/>
              </a:rPr>
              <a:t> </a:t>
            </a:r>
            <a:r>
              <a:rPr lang="en-US" sz="3289" dirty="0" err="1">
                <a:solidFill>
                  <a:srgbClr val="000000"/>
                </a:solidFill>
                <a:latin typeface="Montserrat"/>
              </a:rPr>
              <a:t>nên</a:t>
            </a:r>
            <a:r>
              <a:rPr lang="en-US" sz="3289" dirty="0">
                <a:solidFill>
                  <a:srgbClr val="000000"/>
                </a:solidFill>
                <a:latin typeface="Montserrat"/>
              </a:rPr>
              <a:t> </a:t>
            </a:r>
            <a:r>
              <a:rPr lang="en-US" sz="3289" dirty="0" err="1">
                <a:solidFill>
                  <a:srgbClr val="000000"/>
                </a:solidFill>
                <a:latin typeface="Montserrat"/>
              </a:rPr>
              <a:t>chọn</a:t>
            </a:r>
            <a:r>
              <a:rPr lang="en-US" sz="3289" dirty="0">
                <a:solidFill>
                  <a:srgbClr val="000000"/>
                </a:solidFill>
                <a:latin typeface="Montserrat"/>
              </a:rPr>
              <a:t> </a:t>
            </a:r>
            <a:r>
              <a:rPr lang="en-US" sz="3289" dirty="0" err="1">
                <a:solidFill>
                  <a:srgbClr val="000000"/>
                </a:solidFill>
                <a:latin typeface="Montserrat"/>
              </a:rPr>
              <a:t>ngày</a:t>
            </a:r>
            <a:r>
              <a:rPr lang="en-US" sz="3289" dirty="0">
                <a:solidFill>
                  <a:srgbClr val="000000"/>
                </a:solidFill>
                <a:latin typeface="Montserrat"/>
              </a:rPr>
              <a:t> </a:t>
            </a:r>
            <a:r>
              <a:rPr lang="en-US" sz="3289" dirty="0" err="1">
                <a:solidFill>
                  <a:srgbClr val="000000"/>
                </a:solidFill>
                <a:latin typeface="Montserrat"/>
              </a:rPr>
              <a:t>có</a:t>
            </a:r>
            <a:r>
              <a:rPr lang="en-US" sz="3289" dirty="0">
                <a:solidFill>
                  <a:srgbClr val="000000"/>
                </a:solidFill>
                <a:latin typeface="Montserrat"/>
              </a:rPr>
              <a:t> </a:t>
            </a:r>
            <a:r>
              <a:rPr lang="en-US" sz="3289" dirty="0" err="1">
                <a:solidFill>
                  <a:srgbClr val="000000"/>
                </a:solidFill>
                <a:latin typeface="Montserrat"/>
              </a:rPr>
              <a:t>chợ</a:t>
            </a:r>
            <a:r>
              <a:rPr lang="en-US" sz="3289" dirty="0">
                <a:solidFill>
                  <a:srgbClr val="000000"/>
                </a:solidFill>
                <a:latin typeface="Montserrat"/>
              </a:rPr>
              <a:t> </a:t>
            </a:r>
            <a:r>
              <a:rPr lang="en-US" sz="3289" dirty="0" err="1">
                <a:solidFill>
                  <a:srgbClr val="000000"/>
                </a:solidFill>
                <a:latin typeface="Montserrat"/>
              </a:rPr>
              <a:t>phiên</a:t>
            </a:r>
            <a:r>
              <a:rPr lang="en-US" sz="3289" dirty="0">
                <a:solidFill>
                  <a:srgbClr val="000000"/>
                </a:solidFill>
                <a:latin typeface="Montserrat"/>
              </a:rPr>
              <a:t> (</a:t>
            </a:r>
            <a:r>
              <a:rPr lang="en-US" sz="3289" dirty="0" err="1">
                <a:solidFill>
                  <a:srgbClr val="000000"/>
                </a:solidFill>
                <a:latin typeface="Montserrat"/>
              </a:rPr>
              <a:t>dân</a:t>
            </a:r>
            <a:r>
              <a:rPr lang="en-US" sz="3289" dirty="0">
                <a:solidFill>
                  <a:srgbClr val="000000"/>
                </a:solidFill>
                <a:latin typeface="Montserrat"/>
              </a:rPr>
              <a:t> </a:t>
            </a:r>
            <a:r>
              <a:rPr lang="en-US" sz="3289" dirty="0" err="1">
                <a:solidFill>
                  <a:srgbClr val="000000"/>
                </a:solidFill>
                <a:latin typeface="Montserrat"/>
              </a:rPr>
              <a:t>tộc</a:t>
            </a:r>
            <a:r>
              <a:rPr lang="en-US" sz="3289" dirty="0">
                <a:solidFill>
                  <a:srgbClr val="000000"/>
                </a:solidFill>
                <a:latin typeface="Montserrat"/>
              </a:rPr>
              <a:t> </a:t>
            </a:r>
            <a:r>
              <a:rPr lang="en-US" sz="3289" dirty="0" err="1">
                <a:solidFill>
                  <a:srgbClr val="000000"/>
                </a:solidFill>
                <a:latin typeface="Montserrat"/>
              </a:rPr>
              <a:t>Mông</a:t>
            </a:r>
            <a:r>
              <a:rPr lang="en-US" sz="3289" dirty="0">
                <a:solidFill>
                  <a:srgbClr val="000000"/>
                </a:solidFill>
                <a:latin typeface="Montserrat"/>
              </a:rPr>
              <a:t>) </a:t>
            </a:r>
            <a:r>
              <a:rPr lang="en-US" sz="3289" dirty="0" err="1">
                <a:solidFill>
                  <a:srgbClr val="000000"/>
                </a:solidFill>
                <a:latin typeface="Montserrat"/>
              </a:rPr>
              <a:t>hoặc</a:t>
            </a:r>
            <a:r>
              <a:rPr lang="en-US" sz="3289" dirty="0">
                <a:solidFill>
                  <a:srgbClr val="000000"/>
                </a:solidFill>
                <a:latin typeface="Montserrat"/>
              </a:rPr>
              <a:t> </a:t>
            </a:r>
            <a:r>
              <a:rPr lang="en-US" sz="3289" dirty="0" err="1">
                <a:solidFill>
                  <a:srgbClr val="000000"/>
                </a:solidFill>
                <a:latin typeface="Montserrat"/>
              </a:rPr>
              <a:t>ngày</a:t>
            </a:r>
            <a:r>
              <a:rPr lang="en-US" sz="3289" dirty="0">
                <a:solidFill>
                  <a:srgbClr val="000000"/>
                </a:solidFill>
                <a:latin typeface="Montserrat"/>
              </a:rPr>
              <a:t> </a:t>
            </a:r>
            <a:r>
              <a:rPr lang="en-US" sz="3289" dirty="0" err="1">
                <a:solidFill>
                  <a:srgbClr val="000000"/>
                </a:solidFill>
                <a:latin typeface="Montserrat"/>
              </a:rPr>
              <a:t>có</a:t>
            </a:r>
            <a:r>
              <a:rPr lang="en-US" sz="3289" dirty="0">
                <a:solidFill>
                  <a:srgbClr val="000000"/>
                </a:solidFill>
                <a:latin typeface="Montserrat"/>
              </a:rPr>
              <a:t> </a:t>
            </a:r>
            <a:r>
              <a:rPr lang="en-US" sz="3289" dirty="0" err="1">
                <a:solidFill>
                  <a:srgbClr val="000000"/>
                </a:solidFill>
                <a:latin typeface="Montserrat"/>
              </a:rPr>
              <a:t>lễ</a:t>
            </a:r>
            <a:r>
              <a:rPr lang="en-US" sz="3289" dirty="0">
                <a:solidFill>
                  <a:srgbClr val="000000"/>
                </a:solidFill>
                <a:latin typeface="Montserrat"/>
              </a:rPr>
              <a:t> </a:t>
            </a:r>
            <a:r>
              <a:rPr lang="en-US" sz="3289" dirty="0" err="1">
                <a:solidFill>
                  <a:srgbClr val="000000"/>
                </a:solidFill>
                <a:latin typeface="Montserrat"/>
              </a:rPr>
              <a:t>hội</a:t>
            </a:r>
            <a:r>
              <a:rPr lang="en-US" sz="3289" dirty="0">
                <a:solidFill>
                  <a:srgbClr val="000000"/>
                </a:solidFill>
                <a:latin typeface="Montserrat"/>
              </a:rPr>
              <a:t> </a:t>
            </a:r>
            <a:r>
              <a:rPr lang="en-US" sz="3289" dirty="0" err="1">
                <a:solidFill>
                  <a:srgbClr val="000000"/>
                </a:solidFill>
                <a:latin typeface="Montserrat"/>
              </a:rPr>
              <a:t>như</a:t>
            </a:r>
            <a:r>
              <a:rPr lang="en-US" sz="3289" dirty="0">
                <a:solidFill>
                  <a:srgbClr val="000000"/>
                </a:solidFill>
                <a:latin typeface="Montserrat"/>
              </a:rPr>
              <a:t> </a:t>
            </a:r>
            <a:r>
              <a:rPr lang="en-US" sz="3289" dirty="0" err="1">
                <a:solidFill>
                  <a:srgbClr val="000000"/>
                </a:solidFill>
                <a:latin typeface="Montserrat"/>
              </a:rPr>
              <a:t>lễ</a:t>
            </a:r>
            <a:r>
              <a:rPr lang="en-US" sz="3289" dirty="0">
                <a:solidFill>
                  <a:srgbClr val="000000"/>
                </a:solidFill>
                <a:latin typeface="Montserrat"/>
              </a:rPr>
              <a:t> </a:t>
            </a:r>
            <a:r>
              <a:rPr lang="en-US" sz="3289" dirty="0" err="1">
                <a:solidFill>
                  <a:srgbClr val="000000"/>
                </a:solidFill>
                <a:latin typeface="Montserrat"/>
              </a:rPr>
              <a:t>mừng</a:t>
            </a:r>
            <a:r>
              <a:rPr lang="en-US" sz="3289" dirty="0">
                <a:solidFill>
                  <a:srgbClr val="000000"/>
                </a:solidFill>
                <a:latin typeface="Montserrat"/>
              </a:rPr>
              <a:t> </a:t>
            </a:r>
            <a:r>
              <a:rPr lang="en-US" sz="3289" dirty="0" err="1">
                <a:solidFill>
                  <a:srgbClr val="000000"/>
                </a:solidFill>
                <a:latin typeface="Montserrat"/>
              </a:rPr>
              <a:t>cơm</a:t>
            </a:r>
            <a:r>
              <a:rPr lang="en-US" sz="3289" dirty="0">
                <a:solidFill>
                  <a:srgbClr val="000000"/>
                </a:solidFill>
                <a:latin typeface="Montserrat"/>
              </a:rPr>
              <a:t> </a:t>
            </a:r>
            <a:r>
              <a:rPr lang="en-US" sz="3289" dirty="0" err="1">
                <a:solidFill>
                  <a:srgbClr val="000000"/>
                </a:solidFill>
                <a:latin typeface="Montserrat"/>
              </a:rPr>
              <a:t>mới</a:t>
            </a:r>
            <a:r>
              <a:rPr lang="en-US" sz="3289" dirty="0">
                <a:solidFill>
                  <a:srgbClr val="000000"/>
                </a:solidFill>
                <a:latin typeface="Montserrat"/>
              </a:rPr>
              <a:t>, </a:t>
            </a:r>
            <a:r>
              <a:rPr lang="en-US" sz="3289" dirty="0" err="1">
                <a:solidFill>
                  <a:srgbClr val="000000"/>
                </a:solidFill>
                <a:latin typeface="Montserrat"/>
              </a:rPr>
              <a:t>hội</a:t>
            </a:r>
            <a:r>
              <a:rPr lang="en-US" sz="3289" dirty="0">
                <a:solidFill>
                  <a:srgbClr val="000000"/>
                </a:solidFill>
                <a:latin typeface="Montserrat"/>
              </a:rPr>
              <a:t> </a:t>
            </a:r>
            <a:r>
              <a:rPr lang="en-US" sz="3289" dirty="0" err="1">
                <a:solidFill>
                  <a:srgbClr val="000000"/>
                </a:solidFill>
                <a:latin typeface="Montserrat"/>
              </a:rPr>
              <a:t>cầu</a:t>
            </a:r>
            <a:r>
              <a:rPr lang="en-US" sz="3289" dirty="0">
                <a:solidFill>
                  <a:srgbClr val="000000"/>
                </a:solidFill>
                <a:latin typeface="Montserrat"/>
              </a:rPr>
              <a:t> </a:t>
            </a:r>
            <a:r>
              <a:rPr lang="en-US" sz="3289" dirty="0" err="1">
                <a:solidFill>
                  <a:srgbClr val="000000"/>
                </a:solidFill>
                <a:latin typeface="Montserrat"/>
              </a:rPr>
              <a:t>mùa</a:t>
            </a:r>
            <a:r>
              <a:rPr lang="en-US" sz="3289" dirty="0">
                <a:solidFill>
                  <a:srgbClr val="000000"/>
                </a:solidFill>
                <a:latin typeface="Montserrat"/>
              </a:rPr>
              <a:t>, </a:t>
            </a:r>
            <a:r>
              <a:rPr lang="en-US" sz="3289" dirty="0" err="1">
                <a:solidFill>
                  <a:srgbClr val="000000"/>
                </a:solidFill>
                <a:latin typeface="Montserrat"/>
              </a:rPr>
              <a:t>lễ</a:t>
            </a:r>
            <a:r>
              <a:rPr lang="en-US" sz="3289" dirty="0">
                <a:solidFill>
                  <a:srgbClr val="000000"/>
                </a:solidFill>
                <a:latin typeface="Montserrat"/>
              </a:rPr>
              <a:t> </a:t>
            </a:r>
            <a:r>
              <a:rPr lang="en-US" sz="3289" dirty="0" err="1">
                <a:solidFill>
                  <a:srgbClr val="000000"/>
                </a:solidFill>
                <a:latin typeface="Montserrat"/>
              </a:rPr>
              <a:t>hội</a:t>
            </a:r>
            <a:r>
              <a:rPr lang="en-US" sz="3289" dirty="0">
                <a:solidFill>
                  <a:srgbClr val="000000"/>
                </a:solidFill>
                <a:latin typeface="Montserrat"/>
              </a:rPr>
              <a:t> </a:t>
            </a:r>
            <a:r>
              <a:rPr lang="en-US" sz="3289" dirty="0" err="1">
                <a:solidFill>
                  <a:srgbClr val="000000"/>
                </a:solidFill>
                <a:latin typeface="Montserrat"/>
              </a:rPr>
              <a:t>xuống</a:t>
            </a:r>
            <a:r>
              <a:rPr lang="en-US" sz="3289" dirty="0">
                <a:solidFill>
                  <a:srgbClr val="000000"/>
                </a:solidFill>
                <a:latin typeface="Montserrat"/>
              </a:rPr>
              <a:t> </a:t>
            </a:r>
            <a:r>
              <a:rPr lang="en-US" sz="3289" dirty="0" err="1">
                <a:solidFill>
                  <a:srgbClr val="000000"/>
                </a:solidFill>
                <a:latin typeface="Montserrat"/>
              </a:rPr>
              <a:t>đồng</a:t>
            </a:r>
            <a:r>
              <a:rPr lang="en-US" sz="3289" dirty="0">
                <a:solidFill>
                  <a:srgbClr val="000000"/>
                </a:solidFill>
                <a:latin typeface="Montserrat"/>
              </a:rPr>
              <a:t>, </a:t>
            </a:r>
            <a:r>
              <a:rPr lang="en-US" sz="3289" dirty="0" err="1">
                <a:solidFill>
                  <a:srgbClr val="000000"/>
                </a:solidFill>
                <a:latin typeface="Montserrat"/>
              </a:rPr>
              <a:t>hội</a:t>
            </a:r>
            <a:r>
              <a:rPr lang="en-US" sz="3289" dirty="0">
                <a:solidFill>
                  <a:srgbClr val="000000"/>
                </a:solidFill>
                <a:latin typeface="Montserrat"/>
              </a:rPr>
              <a:t> </a:t>
            </a:r>
            <a:r>
              <a:rPr lang="en-US" sz="3289" dirty="0" err="1">
                <a:solidFill>
                  <a:srgbClr val="000000"/>
                </a:solidFill>
                <a:latin typeface="Montserrat"/>
              </a:rPr>
              <a:t>cúng</a:t>
            </a:r>
            <a:r>
              <a:rPr lang="en-US" sz="3289" dirty="0">
                <a:solidFill>
                  <a:srgbClr val="000000"/>
                </a:solidFill>
                <a:latin typeface="Montserrat"/>
              </a:rPr>
              <a:t> </a:t>
            </a:r>
            <a:r>
              <a:rPr lang="en-US" sz="3289" dirty="0" err="1">
                <a:solidFill>
                  <a:srgbClr val="000000"/>
                </a:solidFill>
                <a:latin typeface="Montserrat"/>
              </a:rPr>
              <a:t>rừng</a:t>
            </a:r>
            <a:r>
              <a:rPr lang="en-US" sz="3289" dirty="0">
                <a:solidFill>
                  <a:srgbClr val="000000"/>
                </a:solidFill>
                <a:latin typeface="Montserrat"/>
              </a:rPr>
              <a:t>… (</a:t>
            </a:r>
            <a:r>
              <a:rPr lang="en-US" sz="3289" dirty="0" err="1">
                <a:solidFill>
                  <a:srgbClr val="000000"/>
                </a:solidFill>
                <a:latin typeface="Montserrat"/>
              </a:rPr>
              <a:t>dân</a:t>
            </a:r>
            <a:r>
              <a:rPr lang="en-US" sz="3289" dirty="0">
                <a:solidFill>
                  <a:srgbClr val="000000"/>
                </a:solidFill>
                <a:latin typeface="Montserrat"/>
              </a:rPr>
              <a:t> </a:t>
            </a:r>
            <a:r>
              <a:rPr lang="en-US" sz="3289" dirty="0" err="1">
                <a:solidFill>
                  <a:srgbClr val="000000"/>
                </a:solidFill>
                <a:latin typeface="Montserrat"/>
              </a:rPr>
              <a:t>tộc</a:t>
            </a:r>
            <a:r>
              <a:rPr lang="en-US" sz="3289" dirty="0">
                <a:solidFill>
                  <a:srgbClr val="000000"/>
                </a:solidFill>
                <a:latin typeface="Montserrat"/>
              </a:rPr>
              <a:t> </a:t>
            </a:r>
            <a:r>
              <a:rPr lang="en-US" sz="3289" dirty="0" err="1">
                <a:solidFill>
                  <a:srgbClr val="000000"/>
                </a:solidFill>
                <a:latin typeface="Montserrat"/>
              </a:rPr>
              <a:t>Tày</a:t>
            </a:r>
            <a:r>
              <a:rPr lang="en-US" sz="3289" dirty="0">
                <a:solidFill>
                  <a:srgbClr val="000000"/>
                </a:solidFill>
                <a:latin typeface="Montserrat"/>
              </a:rPr>
              <a:t>, </a:t>
            </a:r>
            <a:r>
              <a:rPr lang="en-US" sz="3289" dirty="0" err="1">
                <a:solidFill>
                  <a:srgbClr val="000000"/>
                </a:solidFill>
                <a:latin typeface="Montserrat"/>
              </a:rPr>
              <a:t>Thái</a:t>
            </a:r>
            <a:r>
              <a:rPr lang="en-US" sz="3289" dirty="0">
                <a:solidFill>
                  <a:srgbClr val="000000"/>
                </a:solidFill>
                <a:latin typeface="Montserrat"/>
              </a:rPr>
              <a:t>, Dao, </a:t>
            </a:r>
            <a:r>
              <a:rPr lang="en-US" sz="3289" dirty="0" err="1">
                <a:solidFill>
                  <a:srgbClr val="000000"/>
                </a:solidFill>
                <a:latin typeface="Montserrat"/>
              </a:rPr>
              <a:t>Mông</a:t>
            </a:r>
            <a:r>
              <a:rPr lang="en-US" sz="3289" dirty="0">
                <a:solidFill>
                  <a:srgbClr val="000000"/>
                </a:solidFill>
                <a:latin typeface="Montserrat"/>
              </a:rPr>
              <a:t>).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17509" r="21710" b="48661"/>
          <a:stretch>
            <a:fillRect/>
          </a:stretch>
        </p:blipFill>
        <p:spPr>
          <a:xfrm>
            <a:off x="0" y="0"/>
            <a:ext cx="18288000" cy="10287000"/>
          </a:xfrm>
          <a:prstGeom prst="rect">
            <a:avLst/>
          </a:prstGeom>
        </p:spPr>
      </p:pic>
      <p:pic>
        <p:nvPicPr>
          <p:cNvPr id="3" name="Picture 3"/>
          <p:cNvPicPr>
            <a:picLocks noChangeAspect="1"/>
          </p:cNvPicPr>
          <p:nvPr/>
        </p:nvPicPr>
        <p:blipFill>
          <a:blip r:embed="rId3"/>
          <a:srcRect/>
          <a:stretch>
            <a:fillRect/>
          </a:stretch>
        </p:blipFill>
        <p:spPr>
          <a:xfrm>
            <a:off x="4137580" y="1983197"/>
            <a:ext cx="10012840" cy="6320605"/>
          </a:xfrm>
          <a:prstGeom prst="rect">
            <a:avLst/>
          </a:prstGeom>
        </p:spPr>
      </p:pic>
      <p:pic>
        <p:nvPicPr>
          <p:cNvPr id="4" name="Picture 4"/>
          <p:cNvPicPr>
            <a:picLocks noChangeAspect="1"/>
          </p:cNvPicPr>
          <p:nvPr/>
        </p:nvPicPr>
        <p:blipFill>
          <a:blip r:embed="rId4"/>
          <a:srcRect/>
          <a:stretch>
            <a:fillRect/>
          </a:stretch>
        </p:blipFill>
        <p:spPr>
          <a:xfrm>
            <a:off x="6653670" y="1028700"/>
            <a:ext cx="4980660" cy="2135458"/>
          </a:xfrm>
          <a:prstGeom prst="rect">
            <a:avLst/>
          </a:prstGeom>
        </p:spPr>
      </p:pic>
      <p:sp>
        <p:nvSpPr>
          <p:cNvPr id="5" name="TextBox 5"/>
          <p:cNvSpPr txBox="1"/>
          <p:nvPr/>
        </p:nvSpPr>
        <p:spPr>
          <a:xfrm>
            <a:off x="7188665" y="1719436"/>
            <a:ext cx="3910670" cy="706361"/>
          </a:xfrm>
          <a:prstGeom prst="rect">
            <a:avLst/>
          </a:prstGeom>
        </p:spPr>
        <p:txBody>
          <a:bodyPr lIns="0" tIns="0" rIns="0" bIns="0" rtlCol="0" anchor="t">
            <a:spAutoFit/>
          </a:bodyPr>
          <a:lstStyle/>
          <a:p>
            <a:pPr marL="0" lvl="0" indent="0" algn="ctr">
              <a:lnSpc>
                <a:spcPts val="5695"/>
              </a:lnSpc>
            </a:pPr>
            <a:r>
              <a:rPr lang="en-US" sz="4380">
                <a:solidFill>
                  <a:srgbClr val="004AAD"/>
                </a:solidFill>
                <a:latin typeface="Roboto Bold"/>
              </a:rPr>
              <a:t>2.6</a:t>
            </a:r>
          </a:p>
        </p:txBody>
      </p:sp>
      <p:sp>
        <p:nvSpPr>
          <p:cNvPr id="6" name="TextBox 6"/>
          <p:cNvSpPr txBox="1"/>
          <p:nvPr/>
        </p:nvSpPr>
        <p:spPr>
          <a:xfrm>
            <a:off x="4627984" y="3358691"/>
            <a:ext cx="9032033" cy="4410138"/>
          </a:xfrm>
          <a:prstGeom prst="rect">
            <a:avLst/>
          </a:prstGeom>
        </p:spPr>
        <p:txBody>
          <a:bodyPr lIns="0" tIns="0" rIns="0" bIns="0" rtlCol="0" anchor="t">
            <a:spAutoFit/>
          </a:bodyPr>
          <a:lstStyle/>
          <a:p>
            <a:pPr algn="ctr">
              <a:lnSpc>
                <a:spcPts val="8768"/>
              </a:lnSpc>
            </a:pPr>
            <a:r>
              <a:rPr lang="en-US" sz="6745">
                <a:solidFill>
                  <a:srgbClr val="004AAD"/>
                </a:solidFill>
                <a:latin typeface="Roboto Bold"/>
              </a:rPr>
              <a:t> Đề xuất tổ chức, cá nhân cùng phối hợp, tham gia truyền thông, PBGDPL</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21481" t="5147" r="25099" b="49731"/>
          <a:stretch>
            <a:fillRect/>
          </a:stretch>
        </p:blipFill>
        <p:spPr>
          <a:xfrm>
            <a:off x="0" y="0"/>
            <a:ext cx="18288000" cy="10287000"/>
          </a:xfrm>
          <a:prstGeom prst="rect">
            <a:avLst/>
          </a:prstGeom>
        </p:spPr>
      </p:pic>
      <p:sp>
        <p:nvSpPr>
          <p:cNvPr id="3" name="AutoShape 3"/>
          <p:cNvSpPr/>
          <p:nvPr/>
        </p:nvSpPr>
        <p:spPr>
          <a:xfrm>
            <a:off x="0" y="0"/>
            <a:ext cx="18288000" cy="2467991"/>
          </a:xfrm>
          <a:prstGeom prst="rect">
            <a:avLst/>
          </a:prstGeom>
          <a:solidFill>
            <a:srgbClr val="D9E6F5"/>
          </a:solidFill>
        </p:spPr>
      </p:sp>
      <p:sp>
        <p:nvSpPr>
          <p:cNvPr id="4" name="TextBox 4"/>
          <p:cNvSpPr txBox="1"/>
          <p:nvPr/>
        </p:nvSpPr>
        <p:spPr>
          <a:xfrm>
            <a:off x="500767" y="316782"/>
            <a:ext cx="16758533" cy="1710603"/>
          </a:xfrm>
          <a:prstGeom prst="rect">
            <a:avLst/>
          </a:prstGeom>
        </p:spPr>
        <p:txBody>
          <a:bodyPr lIns="0" tIns="0" rIns="0" bIns="0" rtlCol="0" anchor="t">
            <a:spAutoFit/>
          </a:bodyPr>
          <a:lstStyle/>
          <a:p>
            <a:pPr marL="0" lvl="0" indent="0">
              <a:lnSpc>
                <a:spcPts val="6901"/>
              </a:lnSpc>
            </a:pPr>
            <a:r>
              <a:rPr lang="en-US" sz="4663" spc="-93">
                <a:solidFill>
                  <a:srgbClr val="191919"/>
                </a:solidFill>
                <a:latin typeface="Montserrat Bold"/>
              </a:rPr>
              <a:t>Hướng dẫn kỹ năng truyền thông, phổ biến pháp luật về giảm thiểu tảo hôn, hôn nhân cận huyết tại cộng đồng</a:t>
            </a:r>
          </a:p>
        </p:txBody>
      </p:sp>
      <p:sp>
        <p:nvSpPr>
          <p:cNvPr id="5" name="TextBox 5"/>
          <p:cNvSpPr txBox="1"/>
          <p:nvPr/>
        </p:nvSpPr>
        <p:spPr>
          <a:xfrm>
            <a:off x="1028700" y="3346708"/>
            <a:ext cx="4299777" cy="803275"/>
          </a:xfrm>
          <a:prstGeom prst="rect">
            <a:avLst/>
          </a:prstGeom>
        </p:spPr>
        <p:txBody>
          <a:bodyPr lIns="0" tIns="0" rIns="0" bIns="0" rtlCol="0" anchor="t">
            <a:spAutoFit/>
          </a:bodyPr>
          <a:lstStyle/>
          <a:p>
            <a:pPr marL="0" lvl="0" indent="0">
              <a:lnSpc>
                <a:spcPts val="6499"/>
              </a:lnSpc>
              <a:spcBef>
                <a:spcPct val="0"/>
              </a:spcBef>
            </a:pPr>
            <a:r>
              <a:rPr lang="en-US" sz="4999" spc="-249">
                <a:solidFill>
                  <a:srgbClr val="004AAD"/>
                </a:solidFill>
                <a:latin typeface="Clear Sans Regular Bold"/>
              </a:rPr>
              <a:t>01</a:t>
            </a:r>
          </a:p>
        </p:txBody>
      </p:sp>
      <p:sp>
        <p:nvSpPr>
          <p:cNvPr id="6" name="AutoShape 6"/>
          <p:cNvSpPr/>
          <p:nvPr/>
        </p:nvSpPr>
        <p:spPr>
          <a:xfrm>
            <a:off x="1027460" y="4544560"/>
            <a:ext cx="4299777" cy="0"/>
          </a:xfrm>
          <a:prstGeom prst="line">
            <a:avLst/>
          </a:prstGeom>
          <a:ln w="19050" cap="rnd">
            <a:solidFill>
              <a:srgbClr val="FFB923"/>
            </a:solidFill>
            <a:prstDash val="solid"/>
            <a:headEnd type="none" w="sm" len="sm"/>
            <a:tailEnd type="none" w="sm" len="sm"/>
          </a:ln>
        </p:spPr>
      </p:sp>
      <p:sp>
        <p:nvSpPr>
          <p:cNvPr id="7" name="TextBox 7"/>
          <p:cNvSpPr txBox="1"/>
          <p:nvPr/>
        </p:nvSpPr>
        <p:spPr>
          <a:xfrm>
            <a:off x="1028700" y="5076825"/>
            <a:ext cx="4789495" cy="3730457"/>
          </a:xfrm>
          <a:prstGeom prst="rect">
            <a:avLst/>
          </a:prstGeom>
        </p:spPr>
        <p:txBody>
          <a:bodyPr lIns="0" tIns="0" rIns="0" bIns="0" rtlCol="0" anchor="t">
            <a:spAutoFit/>
          </a:bodyPr>
          <a:lstStyle/>
          <a:p>
            <a:pPr>
              <a:lnSpc>
                <a:spcPts val="4979"/>
              </a:lnSpc>
            </a:pPr>
            <a:r>
              <a:rPr lang="en-US" sz="3556">
                <a:solidFill>
                  <a:srgbClr val="000000"/>
                </a:solidFill>
                <a:latin typeface="Montserrat"/>
              </a:rPr>
              <a:t>Kỹ năng thu thập thông tin, số liệu, đánh giá thực trạng về tảo hôn, hôn nhân cận huyết</a:t>
            </a:r>
          </a:p>
          <a:p>
            <a:pPr>
              <a:lnSpc>
                <a:spcPts val="4839"/>
              </a:lnSpc>
            </a:pPr>
            <a:endParaRPr lang="en-US" sz="3556">
              <a:solidFill>
                <a:srgbClr val="000000"/>
              </a:solidFill>
              <a:latin typeface="Montserrat"/>
            </a:endParaRPr>
          </a:p>
        </p:txBody>
      </p:sp>
      <p:sp>
        <p:nvSpPr>
          <p:cNvPr id="8" name="TextBox 8"/>
          <p:cNvSpPr txBox="1"/>
          <p:nvPr/>
        </p:nvSpPr>
        <p:spPr>
          <a:xfrm>
            <a:off x="6485906" y="3346708"/>
            <a:ext cx="4299777" cy="803275"/>
          </a:xfrm>
          <a:prstGeom prst="rect">
            <a:avLst/>
          </a:prstGeom>
        </p:spPr>
        <p:txBody>
          <a:bodyPr lIns="0" tIns="0" rIns="0" bIns="0" rtlCol="0" anchor="t">
            <a:spAutoFit/>
          </a:bodyPr>
          <a:lstStyle/>
          <a:p>
            <a:pPr marL="0" lvl="0" indent="0">
              <a:lnSpc>
                <a:spcPts val="6499"/>
              </a:lnSpc>
              <a:spcBef>
                <a:spcPct val="0"/>
              </a:spcBef>
            </a:pPr>
            <a:r>
              <a:rPr lang="en-US" sz="4999" spc="-249">
                <a:solidFill>
                  <a:srgbClr val="004AAD"/>
                </a:solidFill>
                <a:latin typeface="Clear Sans Regular Bold"/>
              </a:rPr>
              <a:t>02</a:t>
            </a:r>
          </a:p>
        </p:txBody>
      </p:sp>
      <p:sp>
        <p:nvSpPr>
          <p:cNvPr id="9" name="AutoShape 9"/>
          <p:cNvSpPr/>
          <p:nvPr/>
        </p:nvSpPr>
        <p:spPr>
          <a:xfrm>
            <a:off x="6484666" y="4544560"/>
            <a:ext cx="4299777" cy="0"/>
          </a:xfrm>
          <a:prstGeom prst="line">
            <a:avLst/>
          </a:prstGeom>
          <a:ln w="19050" cap="rnd">
            <a:solidFill>
              <a:srgbClr val="FFB923"/>
            </a:solidFill>
            <a:prstDash val="solid"/>
            <a:headEnd type="none" w="sm" len="sm"/>
            <a:tailEnd type="none" w="sm" len="sm"/>
          </a:ln>
        </p:spPr>
      </p:sp>
      <p:sp>
        <p:nvSpPr>
          <p:cNvPr id="10" name="TextBox 10"/>
          <p:cNvSpPr txBox="1"/>
          <p:nvPr/>
        </p:nvSpPr>
        <p:spPr>
          <a:xfrm>
            <a:off x="6484666" y="5076825"/>
            <a:ext cx="4577827" cy="4376888"/>
          </a:xfrm>
          <a:prstGeom prst="rect">
            <a:avLst/>
          </a:prstGeom>
        </p:spPr>
        <p:txBody>
          <a:bodyPr lIns="0" tIns="0" rIns="0" bIns="0" rtlCol="0" anchor="t">
            <a:spAutoFit/>
          </a:bodyPr>
          <a:lstStyle/>
          <a:p>
            <a:pPr>
              <a:lnSpc>
                <a:spcPts val="4979"/>
              </a:lnSpc>
            </a:pPr>
            <a:r>
              <a:rPr lang="en-US" sz="3556">
                <a:solidFill>
                  <a:srgbClr val="000000"/>
                </a:solidFill>
                <a:latin typeface="Montserrat"/>
              </a:rPr>
              <a:t>Kỹ năng xây dựng Kế hoạch thực hiện buổi truyền thông, phổ biến pháp luật về giảm thiểu </a:t>
            </a:r>
          </a:p>
          <a:p>
            <a:pPr>
              <a:lnSpc>
                <a:spcPts val="4979"/>
              </a:lnSpc>
            </a:pPr>
            <a:r>
              <a:rPr lang="en-US" sz="3556">
                <a:solidFill>
                  <a:srgbClr val="000000"/>
                </a:solidFill>
                <a:latin typeface="Montserrat"/>
              </a:rPr>
              <a:t>tảo hôn, hôn nhân </a:t>
            </a:r>
          </a:p>
          <a:p>
            <a:pPr>
              <a:lnSpc>
                <a:spcPts val="4979"/>
              </a:lnSpc>
            </a:pPr>
            <a:r>
              <a:rPr lang="en-US" sz="3556">
                <a:solidFill>
                  <a:srgbClr val="000000"/>
                </a:solidFill>
                <a:latin typeface="Montserrat"/>
              </a:rPr>
              <a:t>cận huyết</a:t>
            </a:r>
          </a:p>
        </p:txBody>
      </p:sp>
      <p:sp>
        <p:nvSpPr>
          <p:cNvPr id="11" name="TextBox 11"/>
          <p:cNvSpPr txBox="1"/>
          <p:nvPr/>
        </p:nvSpPr>
        <p:spPr>
          <a:xfrm>
            <a:off x="11943391" y="3346708"/>
            <a:ext cx="4299777" cy="803275"/>
          </a:xfrm>
          <a:prstGeom prst="rect">
            <a:avLst/>
          </a:prstGeom>
        </p:spPr>
        <p:txBody>
          <a:bodyPr lIns="0" tIns="0" rIns="0" bIns="0" rtlCol="0" anchor="t">
            <a:spAutoFit/>
          </a:bodyPr>
          <a:lstStyle/>
          <a:p>
            <a:pPr marL="0" lvl="0" indent="0">
              <a:lnSpc>
                <a:spcPts val="6499"/>
              </a:lnSpc>
              <a:spcBef>
                <a:spcPct val="0"/>
              </a:spcBef>
            </a:pPr>
            <a:r>
              <a:rPr lang="en-US" sz="4999" spc="-249">
                <a:solidFill>
                  <a:srgbClr val="004AAD"/>
                </a:solidFill>
                <a:latin typeface="Clear Sans Regular Bold"/>
              </a:rPr>
              <a:t>03</a:t>
            </a:r>
          </a:p>
        </p:txBody>
      </p:sp>
      <p:sp>
        <p:nvSpPr>
          <p:cNvPr id="12" name="AutoShape 12"/>
          <p:cNvSpPr/>
          <p:nvPr/>
        </p:nvSpPr>
        <p:spPr>
          <a:xfrm>
            <a:off x="11942151" y="4544560"/>
            <a:ext cx="4299777" cy="0"/>
          </a:xfrm>
          <a:prstGeom prst="line">
            <a:avLst/>
          </a:prstGeom>
          <a:ln w="19050" cap="rnd">
            <a:solidFill>
              <a:srgbClr val="FFB923"/>
            </a:solidFill>
            <a:prstDash val="solid"/>
            <a:headEnd type="none" w="sm" len="sm"/>
            <a:tailEnd type="none" w="sm" len="sm"/>
          </a:ln>
        </p:spPr>
      </p:sp>
      <p:sp>
        <p:nvSpPr>
          <p:cNvPr id="13" name="TextBox 13"/>
          <p:cNvSpPr txBox="1"/>
          <p:nvPr/>
        </p:nvSpPr>
        <p:spPr>
          <a:xfrm>
            <a:off x="11943391" y="5076825"/>
            <a:ext cx="4299777" cy="3119588"/>
          </a:xfrm>
          <a:prstGeom prst="rect">
            <a:avLst/>
          </a:prstGeom>
        </p:spPr>
        <p:txBody>
          <a:bodyPr lIns="0" tIns="0" rIns="0" bIns="0" rtlCol="0" anchor="t">
            <a:spAutoFit/>
          </a:bodyPr>
          <a:lstStyle/>
          <a:p>
            <a:pPr>
              <a:lnSpc>
                <a:spcPts val="4979"/>
              </a:lnSpc>
            </a:pPr>
            <a:r>
              <a:rPr lang="en-US" sz="3556">
                <a:solidFill>
                  <a:srgbClr val="000000"/>
                </a:solidFill>
                <a:latin typeface="Montserrat"/>
              </a:rPr>
              <a:t>Kỹ năng truyền thông, phổ biến pháp luật thông qua tập huấn tại cộng đồng</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21481" t="5147" r="25099" b="49731"/>
          <a:stretch>
            <a:fillRect/>
          </a:stretch>
        </p:blipFill>
        <p:spPr>
          <a:xfrm>
            <a:off x="0" y="0"/>
            <a:ext cx="18288000" cy="10287000"/>
          </a:xfrm>
          <a:prstGeom prst="rect">
            <a:avLst/>
          </a:prstGeom>
        </p:spPr>
      </p:pic>
      <p:sp>
        <p:nvSpPr>
          <p:cNvPr id="3" name="TextBox 3"/>
          <p:cNvSpPr txBox="1"/>
          <p:nvPr/>
        </p:nvSpPr>
        <p:spPr>
          <a:xfrm>
            <a:off x="1028700" y="962025"/>
            <a:ext cx="16230600" cy="1616978"/>
          </a:xfrm>
          <a:prstGeom prst="rect">
            <a:avLst/>
          </a:prstGeom>
        </p:spPr>
        <p:txBody>
          <a:bodyPr lIns="0" tIns="0" rIns="0" bIns="0" rtlCol="0" anchor="t">
            <a:spAutoFit/>
          </a:bodyPr>
          <a:lstStyle/>
          <a:p>
            <a:pPr algn="just">
              <a:lnSpc>
                <a:spcPts val="4325"/>
              </a:lnSpc>
            </a:pPr>
            <a:r>
              <a:rPr lang="en-US" sz="3089" dirty="0">
                <a:solidFill>
                  <a:srgbClr val="000000"/>
                </a:solidFill>
                <a:latin typeface="Montserrat"/>
              </a:rPr>
              <a:t>- </a:t>
            </a:r>
            <a:r>
              <a:rPr lang="en-US" sz="3089" dirty="0" err="1">
                <a:solidFill>
                  <a:srgbClr val="000000"/>
                </a:solidFill>
                <a:latin typeface="Montserrat"/>
              </a:rPr>
              <a:t>Người</a:t>
            </a:r>
            <a:r>
              <a:rPr lang="en-US" sz="3089" dirty="0">
                <a:solidFill>
                  <a:srgbClr val="000000"/>
                </a:solidFill>
                <a:latin typeface="Montserrat"/>
              </a:rPr>
              <a:t> </a:t>
            </a:r>
            <a:r>
              <a:rPr lang="en-US" sz="3089" dirty="0" err="1">
                <a:solidFill>
                  <a:srgbClr val="000000"/>
                </a:solidFill>
                <a:latin typeface="Montserrat"/>
              </a:rPr>
              <a:t>truyền</a:t>
            </a:r>
            <a:r>
              <a:rPr lang="en-US" sz="3089" dirty="0">
                <a:solidFill>
                  <a:srgbClr val="000000"/>
                </a:solidFill>
                <a:latin typeface="Montserrat"/>
              </a:rPr>
              <a:t> </a:t>
            </a:r>
            <a:r>
              <a:rPr lang="en-US" sz="3089" dirty="0" err="1">
                <a:solidFill>
                  <a:srgbClr val="000000"/>
                </a:solidFill>
                <a:latin typeface="Montserrat"/>
              </a:rPr>
              <a:t>thông</a:t>
            </a:r>
            <a:r>
              <a:rPr lang="en-US" sz="3089" dirty="0">
                <a:solidFill>
                  <a:srgbClr val="000000"/>
                </a:solidFill>
                <a:latin typeface="Montserrat"/>
              </a:rPr>
              <a:t>, PBGDPL </a:t>
            </a:r>
            <a:r>
              <a:rPr lang="en-US" sz="3089" dirty="0" err="1">
                <a:solidFill>
                  <a:srgbClr val="000000"/>
                </a:solidFill>
                <a:latin typeface="Montserrat"/>
              </a:rPr>
              <a:t>có</a:t>
            </a:r>
            <a:r>
              <a:rPr lang="en-US" sz="3089" dirty="0">
                <a:solidFill>
                  <a:srgbClr val="000000"/>
                </a:solidFill>
                <a:latin typeface="Montserrat"/>
              </a:rPr>
              <a:t> </a:t>
            </a:r>
            <a:r>
              <a:rPr lang="en-US" sz="3089" dirty="0" err="1">
                <a:solidFill>
                  <a:srgbClr val="000000"/>
                </a:solidFill>
                <a:latin typeface="Montserrat"/>
              </a:rPr>
              <a:t>thể</a:t>
            </a:r>
            <a:r>
              <a:rPr lang="en-US" sz="3089" dirty="0">
                <a:solidFill>
                  <a:srgbClr val="000000"/>
                </a:solidFill>
                <a:latin typeface="Montserrat"/>
              </a:rPr>
              <a:t> </a:t>
            </a:r>
            <a:r>
              <a:rPr lang="en-US" sz="3089" dirty="0" err="1">
                <a:solidFill>
                  <a:srgbClr val="000000"/>
                </a:solidFill>
                <a:latin typeface="Montserrat"/>
              </a:rPr>
              <a:t>phối</a:t>
            </a:r>
            <a:r>
              <a:rPr lang="en-US" sz="3089" dirty="0">
                <a:solidFill>
                  <a:srgbClr val="000000"/>
                </a:solidFill>
                <a:latin typeface="Montserrat"/>
              </a:rPr>
              <a:t> </a:t>
            </a:r>
            <a:r>
              <a:rPr lang="en-US" sz="3089" dirty="0" err="1">
                <a:solidFill>
                  <a:srgbClr val="000000"/>
                </a:solidFill>
                <a:latin typeface="Montserrat"/>
              </a:rPr>
              <a:t>hợp</a:t>
            </a:r>
            <a:r>
              <a:rPr lang="en-US" sz="3089" dirty="0">
                <a:solidFill>
                  <a:srgbClr val="000000"/>
                </a:solidFill>
                <a:latin typeface="Montserrat"/>
              </a:rPr>
              <a:t> </a:t>
            </a:r>
            <a:r>
              <a:rPr lang="en-US" sz="3089" dirty="0" err="1">
                <a:solidFill>
                  <a:srgbClr val="000000"/>
                </a:solidFill>
                <a:latin typeface="Montserrat"/>
              </a:rPr>
              <a:t>với</a:t>
            </a:r>
            <a:r>
              <a:rPr lang="en-US" sz="3089" dirty="0">
                <a:solidFill>
                  <a:srgbClr val="000000"/>
                </a:solidFill>
                <a:latin typeface="Montserrat"/>
              </a:rPr>
              <a:t> </a:t>
            </a:r>
            <a:r>
              <a:rPr lang="en-US" sz="3089" dirty="0" err="1">
                <a:solidFill>
                  <a:srgbClr val="000000"/>
                </a:solidFill>
                <a:latin typeface="Montserrat"/>
              </a:rPr>
              <a:t>tổ</a:t>
            </a:r>
            <a:r>
              <a:rPr lang="en-US" sz="3089" dirty="0">
                <a:solidFill>
                  <a:srgbClr val="000000"/>
                </a:solidFill>
                <a:latin typeface="Montserrat"/>
              </a:rPr>
              <a:t> </a:t>
            </a:r>
            <a:r>
              <a:rPr lang="en-US" sz="3089" dirty="0" err="1">
                <a:solidFill>
                  <a:srgbClr val="000000"/>
                </a:solidFill>
                <a:latin typeface="Montserrat"/>
              </a:rPr>
              <a:t>chức</a:t>
            </a:r>
            <a:r>
              <a:rPr lang="en-US" sz="3089" dirty="0">
                <a:solidFill>
                  <a:srgbClr val="000000"/>
                </a:solidFill>
                <a:latin typeface="Montserrat"/>
              </a:rPr>
              <a:t>, </a:t>
            </a:r>
            <a:r>
              <a:rPr lang="en-US" sz="3089" dirty="0" err="1">
                <a:solidFill>
                  <a:srgbClr val="000000"/>
                </a:solidFill>
                <a:latin typeface="Montserrat"/>
              </a:rPr>
              <a:t>cá</a:t>
            </a:r>
            <a:r>
              <a:rPr lang="en-US" sz="3089" dirty="0">
                <a:solidFill>
                  <a:srgbClr val="000000"/>
                </a:solidFill>
                <a:latin typeface="Montserrat"/>
              </a:rPr>
              <a:t> </a:t>
            </a:r>
            <a:r>
              <a:rPr lang="en-US" sz="3089" dirty="0" err="1">
                <a:solidFill>
                  <a:srgbClr val="000000"/>
                </a:solidFill>
                <a:latin typeface="Montserrat"/>
              </a:rPr>
              <a:t>nhân</a:t>
            </a:r>
            <a:r>
              <a:rPr lang="en-US" sz="3089" dirty="0">
                <a:solidFill>
                  <a:srgbClr val="000000"/>
                </a:solidFill>
                <a:latin typeface="Montserrat"/>
              </a:rPr>
              <a:t> </a:t>
            </a:r>
            <a:r>
              <a:rPr lang="en-US" sz="3089" dirty="0" err="1">
                <a:solidFill>
                  <a:srgbClr val="000000"/>
                </a:solidFill>
                <a:latin typeface="Montserrat"/>
              </a:rPr>
              <a:t>khác</a:t>
            </a:r>
            <a:r>
              <a:rPr lang="en-US" sz="3089" dirty="0">
                <a:solidFill>
                  <a:srgbClr val="000000"/>
                </a:solidFill>
                <a:latin typeface="Montserrat"/>
              </a:rPr>
              <a:t> </a:t>
            </a:r>
            <a:r>
              <a:rPr lang="en-US" sz="3089" dirty="0" err="1">
                <a:solidFill>
                  <a:srgbClr val="000000"/>
                </a:solidFill>
                <a:latin typeface="Montserrat"/>
              </a:rPr>
              <a:t>trong</a:t>
            </a:r>
            <a:r>
              <a:rPr lang="en-US" sz="3089" dirty="0">
                <a:solidFill>
                  <a:srgbClr val="000000"/>
                </a:solidFill>
                <a:latin typeface="Montserrat"/>
              </a:rPr>
              <a:t> </a:t>
            </a:r>
            <a:r>
              <a:rPr lang="en-US" sz="3089" dirty="0" err="1">
                <a:solidFill>
                  <a:srgbClr val="000000"/>
                </a:solidFill>
                <a:latin typeface="Montserrat"/>
              </a:rPr>
              <a:t>việc</a:t>
            </a:r>
            <a:r>
              <a:rPr lang="en-US" sz="3089" dirty="0">
                <a:solidFill>
                  <a:srgbClr val="000000"/>
                </a:solidFill>
                <a:latin typeface="Montserrat"/>
              </a:rPr>
              <a:t> </a:t>
            </a:r>
            <a:r>
              <a:rPr lang="en-US" sz="3089" dirty="0" err="1">
                <a:solidFill>
                  <a:srgbClr val="000000"/>
                </a:solidFill>
                <a:latin typeface="Montserrat"/>
              </a:rPr>
              <a:t>chuẩn</a:t>
            </a:r>
            <a:r>
              <a:rPr lang="en-US" sz="3089" dirty="0">
                <a:solidFill>
                  <a:srgbClr val="000000"/>
                </a:solidFill>
                <a:latin typeface="Montserrat"/>
              </a:rPr>
              <a:t> </a:t>
            </a:r>
            <a:r>
              <a:rPr lang="en-US" sz="3089" dirty="0" err="1">
                <a:solidFill>
                  <a:srgbClr val="000000"/>
                </a:solidFill>
                <a:latin typeface="Montserrat"/>
              </a:rPr>
              <a:t>bị</a:t>
            </a:r>
            <a:r>
              <a:rPr lang="en-US" sz="3089" dirty="0">
                <a:solidFill>
                  <a:srgbClr val="000000"/>
                </a:solidFill>
                <a:latin typeface="Montserrat"/>
              </a:rPr>
              <a:t>, </a:t>
            </a:r>
            <a:r>
              <a:rPr lang="en-US" sz="3089" dirty="0" err="1">
                <a:solidFill>
                  <a:srgbClr val="000000"/>
                </a:solidFill>
                <a:latin typeface="Montserrat"/>
              </a:rPr>
              <a:t>thực</a:t>
            </a:r>
            <a:r>
              <a:rPr lang="en-US" sz="3089" dirty="0">
                <a:solidFill>
                  <a:srgbClr val="000000"/>
                </a:solidFill>
                <a:latin typeface="Montserrat"/>
              </a:rPr>
              <a:t> </a:t>
            </a:r>
            <a:r>
              <a:rPr lang="en-US" sz="3089" dirty="0" err="1">
                <a:solidFill>
                  <a:srgbClr val="000000"/>
                </a:solidFill>
                <a:latin typeface="Montserrat"/>
              </a:rPr>
              <a:t>hiện</a:t>
            </a:r>
            <a:r>
              <a:rPr lang="en-US" sz="3089" dirty="0">
                <a:solidFill>
                  <a:srgbClr val="000000"/>
                </a:solidFill>
                <a:latin typeface="Montserrat"/>
              </a:rPr>
              <a:t> </a:t>
            </a:r>
            <a:r>
              <a:rPr lang="en-US" sz="3089" dirty="0" err="1">
                <a:solidFill>
                  <a:srgbClr val="000000"/>
                </a:solidFill>
                <a:latin typeface="Montserrat"/>
              </a:rPr>
              <a:t>truyền</a:t>
            </a:r>
            <a:r>
              <a:rPr lang="en-US" sz="3089" dirty="0">
                <a:solidFill>
                  <a:srgbClr val="000000"/>
                </a:solidFill>
                <a:latin typeface="Montserrat"/>
              </a:rPr>
              <a:t> </a:t>
            </a:r>
            <a:r>
              <a:rPr lang="en-US" sz="3089" dirty="0" err="1">
                <a:solidFill>
                  <a:srgbClr val="000000"/>
                </a:solidFill>
                <a:latin typeface="Montserrat"/>
              </a:rPr>
              <a:t>thông</a:t>
            </a:r>
            <a:r>
              <a:rPr lang="en-US" sz="3089" dirty="0">
                <a:solidFill>
                  <a:srgbClr val="000000"/>
                </a:solidFill>
                <a:latin typeface="Montserrat"/>
              </a:rPr>
              <a:t>, </a:t>
            </a:r>
            <a:r>
              <a:rPr lang="en-US" sz="3089" dirty="0" err="1">
                <a:solidFill>
                  <a:srgbClr val="000000"/>
                </a:solidFill>
                <a:latin typeface="Montserrat"/>
              </a:rPr>
              <a:t>phổ</a:t>
            </a:r>
            <a:r>
              <a:rPr lang="en-US" sz="3089" dirty="0">
                <a:solidFill>
                  <a:srgbClr val="000000"/>
                </a:solidFill>
                <a:latin typeface="Montserrat"/>
              </a:rPr>
              <a:t> </a:t>
            </a:r>
            <a:r>
              <a:rPr lang="en-US" sz="3089" dirty="0" err="1">
                <a:solidFill>
                  <a:srgbClr val="000000"/>
                </a:solidFill>
                <a:latin typeface="Montserrat"/>
              </a:rPr>
              <a:t>biến</a:t>
            </a:r>
            <a:r>
              <a:rPr lang="en-US" sz="3089" dirty="0">
                <a:solidFill>
                  <a:srgbClr val="000000"/>
                </a:solidFill>
                <a:latin typeface="Montserrat"/>
              </a:rPr>
              <a:t> </a:t>
            </a:r>
            <a:r>
              <a:rPr lang="en-US" sz="3089" dirty="0" err="1">
                <a:solidFill>
                  <a:srgbClr val="000000"/>
                </a:solidFill>
                <a:latin typeface="Montserrat"/>
              </a:rPr>
              <a:t>pháp</a:t>
            </a:r>
            <a:r>
              <a:rPr lang="en-US" sz="3089" dirty="0">
                <a:solidFill>
                  <a:srgbClr val="000000"/>
                </a:solidFill>
                <a:latin typeface="Montserrat"/>
              </a:rPr>
              <a:t> </a:t>
            </a:r>
            <a:r>
              <a:rPr lang="en-US" sz="3089" dirty="0" err="1">
                <a:solidFill>
                  <a:srgbClr val="000000"/>
                </a:solidFill>
                <a:latin typeface="Montserrat"/>
              </a:rPr>
              <a:t>luật</a:t>
            </a:r>
            <a:r>
              <a:rPr lang="en-US" sz="3089" dirty="0">
                <a:solidFill>
                  <a:srgbClr val="000000"/>
                </a:solidFill>
                <a:latin typeface="Montserrat"/>
              </a:rPr>
              <a:t> </a:t>
            </a:r>
            <a:r>
              <a:rPr lang="en-US" sz="3089" dirty="0" err="1">
                <a:solidFill>
                  <a:srgbClr val="000000"/>
                </a:solidFill>
                <a:latin typeface="Montserrat"/>
              </a:rPr>
              <a:t>để</a:t>
            </a:r>
            <a:r>
              <a:rPr lang="en-US" sz="3089" dirty="0">
                <a:solidFill>
                  <a:srgbClr val="000000"/>
                </a:solidFill>
                <a:latin typeface="Montserrat"/>
              </a:rPr>
              <a:t> </a:t>
            </a:r>
            <a:r>
              <a:rPr lang="en-US" sz="3089" dirty="0" err="1">
                <a:solidFill>
                  <a:srgbClr val="000000"/>
                </a:solidFill>
                <a:latin typeface="Montserrat"/>
              </a:rPr>
              <a:t>tăng</a:t>
            </a:r>
            <a:r>
              <a:rPr lang="en-US" sz="3089" dirty="0">
                <a:solidFill>
                  <a:srgbClr val="000000"/>
                </a:solidFill>
                <a:latin typeface="Montserrat"/>
              </a:rPr>
              <a:t> </a:t>
            </a:r>
            <a:r>
              <a:rPr lang="en-US" sz="3089" dirty="0" err="1">
                <a:solidFill>
                  <a:srgbClr val="000000"/>
                </a:solidFill>
                <a:latin typeface="Montserrat"/>
              </a:rPr>
              <a:t>cường</a:t>
            </a:r>
            <a:r>
              <a:rPr lang="en-US" sz="3089" dirty="0">
                <a:solidFill>
                  <a:srgbClr val="000000"/>
                </a:solidFill>
                <a:latin typeface="Montserrat"/>
              </a:rPr>
              <a:t> </a:t>
            </a:r>
            <a:r>
              <a:rPr lang="en-US" sz="3089" dirty="0" err="1">
                <a:solidFill>
                  <a:srgbClr val="000000"/>
                </a:solidFill>
                <a:latin typeface="Montserrat"/>
              </a:rPr>
              <a:t>hiệu</a:t>
            </a:r>
            <a:r>
              <a:rPr lang="en-US" sz="3089" dirty="0">
                <a:solidFill>
                  <a:srgbClr val="000000"/>
                </a:solidFill>
                <a:latin typeface="Montserrat"/>
              </a:rPr>
              <a:t> </a:t>
            </a:r>
            <a:r>
              <a:rPr lang="en-US" sz="3089" dirty="0" err="1">
                <a:solidFill>
                  <a:srgbClr val="000000"/>
                </a:solidFill>
                <a:latin typeface="Montserrat"/>
              </a:rPr>
              <a:t>quả</a:t>
            </a:r>
            <a:r>
              <a:rPr lang="en-US" sz="3089" dirty="0">
                <a:solidFill>
                  <a:srgbClr val="000000"/>
                </a:solidFill>
                <a:latin typeface="Montserrat"/>
              </a:rPr>
              <a:t> </a:t>
            </a:r>
            <a:r>
              <a:rPr lang="en-US" sz="3089" dirty="0" err="1">
                <a:solidFill>
                  <a:srgbClr val="000000"/>
                </a:solidFill>
                <a:latin typeface="Montserrat"/>
              </a:rPr>
              <a:t>và</a:t>
            </a:r>
            <a:r>
              <a:rPr lang="en-US" sz="3089" dirty="0">
                <a:solidFill>
                  <a:srgbClr val="000000"/>
                </a:solidFill>
                <a:latin typeface="Montserrat"/>
              </a:rPr>
              <a:t> </a:t>
            </a:r>
            <a:r>
              <a:rPr lang="en-US" sz="3089" dirty="0" err="1">
                <a:solidFill>
                  <a:srgbClr val="000000"/>
                </a:solidFill>
                <a:latin typeface="Montserrat"/>
              </a:rPr>
              <a:t>chất</a:t>
            </a:r>
            <a:r>
              <a:rPr lang="en-US" sz="3089" dirty="0">
                <a:solidFill>
                  <a:srgbClr val="000000"/>
                </a:solidFill>
                <a:latin typeface="Montserrat"/>
              </a:rPr>
              <a:t> </a:t>
            </a:r>
            <a:r>
              <a:rPr lang="en-US" sz="3089" dirty="0" err="1">
                <a:solidFill>
                  <a:srgbClr val="000000"/>
                </a:solidFill>
                <a:latin typeface="Montserrat"/>
              </a:rPr>
              <a:t>lượng</a:t>
            </a:r>
            <a:r>
              <a:rPr lang="en-US" sz="3089" dirty="0">
                <a:solidFill>
                  <a:srgbClr val="000000"/>
                </a:solidFill>
                <a:latin typeface="Montserrat"/>
              </a:rPr>
              <a:t> </a:t>
            </a:r>
            <a:r>
              <a:rPr lang="en-US" sz="3089" dirty="0" err="1">
                <a:solidFill>
                  <a:srgbClr val="000000"/>
                </a:solidFill>
                <a:latin typeface="Montserrat"/>
              </a:rPr>
              <a:t>công</a:t>
            </a:r>
            <a:r>
              <a:rPr lang="en-US" sz="3089" dirty="0">
                <a:solidFill>
                  <a:srgbClr val="000000"/>
                </a:solidFill>
                <a:latin typeface="Montserrat"/>
              </a:rPr>
              <a:t> </a:t>
            </a:r>
            <a:r>
              <a:rPr lang="en-US" sz="3089" dirty="0" err="1">
                <a:solidFill>
                  <a:srgbClr val="000000"/>
                </a:solidFill>
                <a:latin typeface="Montserrat"/>
              </a:rPr>
              <a:t>tác</a:t>
            </a:r>
            <a:r>
              <a:rPr lang="en-US" sz="3089" dirty="0">
                <a:solidFill>
                  <a:srgbClr val="000000"/>
                </a:solidFill>
                <a:latin typeface="Montserrat"/>
              </a:rPr>
              <a:t> </a:t>
            </a:r>
            <a:r>
              <a:rPr lang="en-US" sz="3089" dirty="0" err="1">
                <a:solidFill>
                  <a:srgbClr val="000000"/>
                </a:solidFill>
                <a:latin typeface="Montserrat"/>
              </a:rPr>
              <a:t>này</a:t>
            </a:r>
            <a:r>
              <a:rPr lang="en-US" sz="3089" dirty="0">
                <a:solidFill>
                  <a:srgbClr val="000000"/>
                </a:solidFill>
                <a:latin typeface="Montserrat"/>
              </a:rPr>
              <a:t>. </a:t>
            </a:r>
          </a:p>
        </p:txBody>
      </p:sp>
      <p:sp>
        <p:nvSpPr>
          <p:cNvPr id="4" name="TextBox 4"/>
          <p:cNvSpPr txBox="1"/>
          <p:nvPr/>
        </p:nvSpPr>
        <p:spPr>
          <a:xfrm>
            <a:off x="1028700" y="3200664"/>
            <a:ext cx="16230600" cy="1616978"/>
          </a:xfrm>
          <a:prstGeom prst="rect">
            <a:avLst/>
          </a:prstGeom>
        </p:spPr>
        <p:txBody>
          <a:bodyPr lIns="0" tIns="0" rIns="0" bIns="0" rtlCol="0" anchor="t">
            <a:spAutoFit/>
          </a:bodyPr>
          <a:lstStyle/>
          <a:p>
            <a:pPr algn="just">
              <a:lnSpc>
                <a:spcPts val="4325"/>
              </a:lnSpc>
            </a:pPr>
            <a:r>
              <a:rPr lang="en-US" sz="3089" dirty="0">
                <a:solidFill>
                  <a:srgbClr val="000000"/>
                </a:solidFill>
                <a:latin typeface="Montserrat"/>
              </a:rPr>
              <a:t>- </a:t>
            </a:r>
            <a:r>
              <a:rPr lang="en-US" sz="3089" dirty="0" err="1">
                <a:solidFill>
                  <a:srgbClr val="000000"/>
                </a:solidFill>
                <a:latin typeface="Montserrat"/>
              </a:rPr>
              <a:t>Có</a:t>
            </a:r>
            <a:r>
              <a:rPr lang="en-US" sz="3089" dirty="0">
                <a:solidFill>
                  <a:srgbClr val="000000"/>
                </a:solidFill>
                <a:latin typeface="Montserrat"/>
              </a:rPr>
              <a:t> </a:t>
            </a:r>
            <a:r>
              <a:rPr lang="en-US" sz="3089" dirty="0" err="1">
                <a:solidFill>
                  <a:srgbClr val="000000"/>
                </a:solidFill>
                <a:latin typeface="Montserrat"/>
              </a:rPr>
              <a:t>thể</a:t>
            </a:r>
            <a:r>
              <a:rPr lang="en-US" sz="3089" dirty="0">
                <a:solidFill>
                  <a:srgbClr val="000000"/>
                </a:solidFill>
                <a:latin typeface="Montserrat"/>
              </a:rPr>
              <a:t> </a:t>
            </a:r>
            <a:r>
              <a:rPr lang="en-US" sz="3089" dirty="0" err="1">
                <a:solidFill>
                  <a:srgbClr val="000000"/>
                </a:solidFill>
                <a:latin typeface="Montserrat"/>
              </a:rPr>
              <a:t>mời</a:t>
            </a:r>
            <a:r>
              <a:rPr lang="en-US" sz="3089" dirty="0">
                <a:solidFill>
                  <a:srgbClr val="000000"/>
                </a:solidFill>
                <a:latin typeface="Montserrat"/>
              </a:rPr>
              <a:t> </a:t>
            </a:r>
            <a:r>
              <a:rPr lang="en-US" sz="3089" dirty="0" err="1">
                <a:solidFill>
                  <a:srgbClr val="000000"/>
                </a:solidFill>
                <a:latin typeface="Montserrat"/>
              </a:rPr>
              <a:t>cán</a:t>
            </a:r>
            <a:r>
              <a:rPr lang="en-US" sz="3089" dirty="0">
                <a:solidFill>
                  <a:srgbClr val="000000"/>
                </a:solidFill>
                <a:latin typeface="Montserrat"/>
              </a:rPr>
              <a:t> </a:t>
            </a:r>
            <a:r>
              <a:rPr lang="en-US" sz="3089" dirty="0" err="1">
                <a:solidFill>
                  <a:srgbClr val="000000"/>
                </a:solidFill>
                <a:latin typeface="Montserrat"/>
              </a:rPr>
              <a:t>bộ</a:t>
            </a:r>
            <a:r>
              <a:rPr lang="en-US" sz="3089" dirty="0">
                <a:solidFill>
                  <a:srgbClr val="000000"/>
                </a:solidFill>
                <a:latin typeface="Montserrat"/>
              </a:rPr>
              <a:t> y </a:t>
            </a:r>
            <a:r>
              <a:rPr lang="en-US" sz="3089" dirty="0" err="1">
                <a:solidFill>
                  <a:srgbClr val="000000"/>
                </a:solidFill>
                <a:latin typeface="Montserrat"/>
              </a:rPr>
              <a:t>tế</a:t>
            </a:r>
            <a:r>
              <a:rPr lang="en-US" sz="3089" dirty="0">
                <a:solidFill>
                  <a:srgbClr val="000000"/>
                </a:solidFill>
                <a:latin typeface="Montserrat"/>
              </a:rPr>
              <a:t> </a:t>
            </a:r>
            <a:r>
              <a:rPr lang="en-US" sz="3089" dirty="0" err="1">
                <a:solidFill>
                  <a:srgbClr val="000000"/>
                </a:solidFill>
                <a:latin typeface="Montserrat"/>
              </a:rPr>
              <a:t>xã</a:t>
            </a:r>
            <a:r>
              <a:rPr lang="en-US" sz="3089" dirty="0">
                <a:solidFill>
                  <a:srgbClr val="000000"/>
                </a:solidFill>
                <a:latin typeface="Montserrat"/>
              </a:rPr>
              <a:t> </a:t>
            </a:r>
            <a:r>
              <a:rPr lang="en-US" sz="3089" dirty="0" err="1">
                <a:solidFill>
                  <a:srgbClr val="000000"/>
                </a:solidFill>
                <a:latin typeface="Montserrat"/>
              </a:rPr>
              <a:t>để</a:t>
            </a:r>
            <a:r>
              <a:rPr lang="en-US" sz="3089" dirty="0">
                <a:solidFill>
                  <a:srgbClr val="000000"/>
                </a:solidFill>
                <a:latin typeface="Montserrat"/>
              </a:rPr>
              <a:t> </a:t>
            </a:r>
            <a:r>
              <a:rPr lang="en-US" sz="3089" dirty="0" err="1">
                <a:solidFill>
                  <a:srgbClr val="000000"/>
                </a:solidFill>
                <a:latin typeface="Montserrat"/>
              </a:rPr>
              <a:t>cung</a:t>
            </a:r>
            <a:r>
              <a:rPr lang="en-US" sz="3089" dirty="0">
                <a:solidFill>
                  <a:srgbClr val="000000"/>
                </a:solidFill>
                <a:latin typeface="Montserrat"/>
              </a:rPr>
              <a:t> </a:t>
            </a:r>
            <a:r>
              <a:rPr lang="en-US" sz="3089" dirty="0" err="1">
                <a:solidFill>
                  <a:srgbClr val="000000"/>
                </a:solidFill>
                <a:latin typeface="Montserrat"/>
              </a:rPr>
              <a:t>cấp</a:t>
            </a:r>
            <a:r>
              <a:rPr lang="en-US" sz="3089" dirty="0">
                <a:solidFill>
                  <a:srgbClr val="000000"/>
                </a:solidFill>
                <a:latin typeface="Montserrat"/>
              </a:rPr>
              <a:t> </a:t>
            </a:r>
            <a:r>
              <a:rPr lang="en-US" sz="3089" dirty="0" err="1">
                <a:solidFill>
                  <a:srgbClr val="000000"/>
                </a:solidFill>
                <a:latin typeface="Montserrat"/>
              </a:rPr>
              <a:t>các</a:t>
            </a:r>
            <a:r>
              <a:rPr lang="en-US" sz="3089" dirty="0">
                <a:solidFill>
                  <a:srgbClr val="000000"/>
                </a:solidFill>
                <a:latin typeface="Montserrat"/>
              </a:rPr>
              <a:t> </a:t>
            </a:r>
            <a:r>
              <a:rPr lang="en-US" sz="3089" dirty="0" err="1">
                <a:solidFill>
                  <a:srgbClr val="000000"/>
                </a:solidFill>
                <a:latin typeface="Montserrat"/>
              </a:rPr>
              <a:t>thông</a:t>
            </a:r>
            <a:r>
              <a:rPr lang="en-US" sz="3089" dirty="0">
                <a:solidFill>
                  <a:srgbClr val="000000"/>
                </a:solidFill>
                <a:latin typeface="Montserrat"/>
              </a:rPr>
              <a:t> tin </a:t>
            </a:r>
            <a:r>
              <a:rPr lang="en-US" sz="3089" dirty="0" err="1">
                <a:solidFill>
                  <a:srgbClr val="000000"/>
                </a:solidFill>
                <a:latin typeface="Montserrat"/>
              </a:rPr>
              <a:t>về</a:t>
            </a:r>
            <a:r>
              <a:rPr lang="en-US" sz="3089" dirty="0">
                <a:solidFill>
                  <a:srgbClr val="000000"/>
                </a:solidFill>
                <a:latin typeface="Montserrat"/>
              </a:rPr>
              <a:t> </a:t>
            </a:r>
            <a:r>
              <a:rPr lang="en-US" sz="3089" dirty="0" err="1">
                <a:solidFill>
                  <a:srgbClr val="000000"/>
                </a:solidFill>
                <a:latin typeface="Montserrat"/>
              </a:rPr>
              <a:t>sức</a:t>
            </a:r>
            <a:r>
              <a:rPr lang="en-US" sz="3089" dirty="0">
                <a:solidFill>
                  <a:srgbClr val="000000"/>
                </a:solidFill>
                <a:latin typeface="Montserrat"/>
              </a:rPr>
              <a:t> </a:t>
            </a:r>
            <a:r>
              <a:rPr lang="en-US" sz="3089" dirty="0" err="1">
                <a:solidFill>
                  <a:srgbClr val="000000"/>
                </a:solidFill>
                <a:latin typeface="Montserrat"/>
              </a:rPr>
              <a:t>khỏe</a:t>
            </a:r>
            <a:r>
              <a:rPr lang="en-US" sz="3089" dirty="0">
                <a:solidFill>
                  <a:srgbClr val="000000"/>
                </a:solidFill>
                <a:latin typeface="Montserrat"/>
              </a:rPr>
              <a:t> </a:t>
            </a:r>
            <a:r>
              <a:rPr lang="en-US" sz="3089" dirty="0" err="1">
                <a:solidFill>
                  <a:srgbClr val="000000"/>
                </a:solidFill>
                <a:latin typeface="Montserrat"/>
              </a:rPr>
              <a:t>sinh</a:t>
            </a:r>
            <a:r>
              <a:rPr lang="en-US" sz="3089" dirty="0">
                <a:solidFill>
                  <a:srgbClr val="000000"/>
                </a:solidFill>
                <a:latin typeface="Montserrat"/>
              </a:rPr>
              <a:t> </a:t>
            </a:r>
            <a:r>
              <a:rPr lang="en-US" sz="3089" dirty="0" err="1">
                <a:solidFill>
                  <a:srgbClr val="000000"/>
                </a:solidFill>
                <a:latin typeface="Montserrat"/>
              </a:rPr>
              <a:t>sản</a:t>
            </a:r>
            <a:r>
              <a:rPr lang="en-US" sz="3089" dirty="0">
                <a:solidFill>
                  <a:srgbClr val="000000"/>
                </a:solidFill>
                <a:latin typeface="Montserrat"/>
              </a:rPr>
              <a:t>, </a:t>
            </a:r>
            <a:r>
              <a:rPr lang="en-US" sz="3089" dirty="0" err="1">
                <a:solidFill>
                  <a:srgbClr val="000000"/>
                </a:solidFill>
                <a:latin typeface="Montserrat"/>
              </a:rPr>
              <a:t>tác</a:t>
            </a:r>
            <a:r>
              <a:rPr lang="en-US" sz="3089" dirty="0">
                <a:solidFill>
                  <a:srgbClr val="000000"/>
                </a:solidFill>
                <a:latin typeface="Montserrat"/>
              </a:rPr>
              <a:t> </a:t>
            </a:r>
            <a:r>
              <a:rPr lang="en-US" sz="3089" dirty="0" err="1">
                <a:solidFill>
                  <a:srgbClr val="000000"/>
                </a:solidFill>
                <a:latin typeface="Montserrat"/>
              </a:rPr>
              <a:t>hại</a:t>
            </a:r>
            <a:r>
              <a:rPr lang="en-US" sz="3089" dirty="0">
                <a:solidFill>
                  <a:srgbClr val="000000"/>
                </a:solidFill>
                <a:latin typeface="Montserrat"/>
              </a:rPr>
              <a:t> </a:t>
            </a:r>
            <a:r>
              <a:rPr lang="en-US" sz="3089" dirty="0" err="1">
                <a:solidFill>
                  <a:srgbClr val="000000"/>
                </a:solidFill>
                <a:latin typeface="Montserrat"/>
              </a:rPr>
              <a:t>của</a:t>
            </a:r>
            <a:r>
              <a:rPr lang="en-US" sz="3089" dirty="0">
                <a:solidFill>
                  <a:srgbClr val="000000"/>
                </a:solidFill>
                <a:latin typeface="Montserrat"/>
              </a:rPr>
              <a:t> </a:t>
            </a:r>
            <a:r>
              <a:rPr lang="en-US" sz="3089" dirty="0" err="1">
                <a:solidFill>
                  <a:srgbClr val="000000"/>
                </a:solidFill>
                <a:latin typeface="Montserrat"/>
              </a:rPr>
              <a:t>tảo</a:t>
            </a:r>
            <a:r>
              <a:rPr lang="en-US" sz="3089" dirty="0">
                <a:solidFill>
                  <a:srgbClr val="000000"/>
                </a:solidFill>
                <a:latin typeface="Montserrat"/>
              </a:rPr>
              <a:t> </a:t>
            </a:r>
            <a:r>
              <a:rPr lang="en-US" sz="3089" dirty="0" err="1">
                <a:solidFill>
                  <a:srgbClr val="000000"/>
                </a:solidFill>
                <a:latin typeface="Montserrat"/>
              </a:rPr>
              <a:t>hôn</a:t>
            </a:r>
            <a:r>
              <a:rPr lang="en-US" sz="3089" dirty="0">
                <a:solidFill>
                  <a:srgbClr val="000000"/>
                </a:solidFill>
                <a:latin typeface="Montserrat"/>
              </a:rPr>
              <a:t> </a:t>
            </a:r>
            <a:r>
              <a:rPr lang="en-US" sz="3089" dirty="0" err="1">
                <a:solidFill>
                  <a:srgbClr val="000000"/>
                </a:solidFill>
                <a:latin typeface="Montserrat"/>
              </a:rPr>
              <a:t>và</a:t>
            </a:r>
            <a:r>
              <a:rPr lang="en-US" sz="3089" dirty="0">
                <a:solidFill>
                  <a:srgbClr val="000000"/>
                </a:solidFill>
                <a:latin typeface="Montserrat"/>
              </a:rPr>
              <a:t> </a:t>
            </a:r>
            <a:r>
              <a:rPr lang="en-US" sz="3089" dirty="0" err="1">
                <a:solidFill>
                  <a:srgbClr val="000000"/>
                </a:solidFill>
                <a:latin typeface="Montserrat"/>
              </a:rPr>
              <a:t>hôn</a:t>
            </a:r>
            <a:r>
              <a:rPr lang="en-US" sz="3089" dirty="0">
                <a:solidFill>
                  <a:srgbClr val="000000"/>
                </a:solidFill>
                <a:latin typeface="Montserrat"/>
              </a:rPr>
              <a:t> </a:t>
            </a:r>
            <a:r>
              <a:rPr lang="en-US" sz="3089" dirty="0" err="1">
                <a:solidFill>
                  <a:srgbClr val="000000"/>
                </a:solidFill>
                <a:latin typeface="Montserrat"/>
              </a:rPr>
              <a:t>nhân</a:t>
            </a:r>
            <a:r>
              <a:rPr lang="en-US" sz="3089" dirty="0">
                <a:solidFill>
                  <a:srgbClr val="000000"/>
                </a:solidFill>
                <a:latin typeface="Montserrat"/>
              </a:rPr>
              <a:t> </a:t>
            </a:r>
            <a:r>
              <a:rPr lang="en-US" sz="3089" dirty="0" err="1">
                <a:solidFill>
                  <a:srgbClr val="000000"/>
                </a:solidFill>
                <a:latin typeface="Montserrat"/>
              </a:rPr>
              <a:t>cận</a:t>
            </a:r>
            <a:r>
              <a:rPr lang="en-US" sz="3089" dirty="0">
                <a:solidFill>
                  <a:srgbClr val="000000"/>
                </a:solidFill>
                <a:latin typeface="Montserrat"/>
              </a:rPr>
              <a:t> </a:t>
            </a:r>
            <a:r>
              <a:rPr lang="en-US" sz="3089" dirty="0" err="1">
                <a:solidFill>
                  <a:srgbClr val="000000"/>
                </a:solidFill>
                <a:latin typeface="Montserrat"/>
              </a:rPr>
              <a:t>huyết</a:t>
            </a:r>
            <a:r>
              <a:rPr lang="en-US" sz="3089" dirty="0">
                <a:solidFill>
                  <a:srgbClr val="000000"/>
                </a:solidFill>
                <a:latin typeface="Montserrat"/>
              </a:rPr>
              <a:t> </a:t>
            </a:r>
            <a:r>
              <a:rPr lang="en-US" sz="3089" dirty="0" err="1">
                <a:solidFill>
                  <a:srgbClr val="000000"/>
                </a:solidFill>
                <a:latin typeface="Montserrat"/>
              </a:rPr>
              <a:t>đối</a:t>
            </a:r>
            <a:r>
              <a:rPr lang="en-US" sz="3089" dirty="0">
                <a:solidFill>
                  <a:srgbClr val="000000"/>
                </a:solidFill>
                <a:latin typeface="Montserrat"/>
              </a:rPr>
              <a:t> </a:t>
            </a:r>
            <a:r>
              <a:rPr lang="en-US" sz="3089" dirty="0" err="1">
                <a:solidFill>
                  <a:srgbClr val="000000"/>
                </a:solidFill>
                <a:latin typeface="Montserrat"/>
              </a:rPr>
              <a:t>với</a:t>
            </a:r>
            <a:r>
              <a:rPr lang="en-US" sz="3089" dirty="0">
                <a:solidFill>
                  <a:srgbClr val="000000"/>
                </a:solidFill>
                <a:latin typeface="Montserrat"/>
              </a:rPr>
              <a:t> </a:t>
            </a:r>
            <a:r>
              <a:rPr lang="en-US" sz="3089" dirty="0" err="1">
                <a:solidFill>
                  <a:srgbClr val="000000"/>
                </a:solidFill>
                <a:latin typeface="Montserrat"/>
              </a:rPr>
              <a:t>sức</a:t>
            </a:r>
            <a:r>
              <a:rPr lang="en-US" sz="3089" dirty="0">
                <a:solidFill>
                  <a:srgbClr val="000000"/>
                </a:solidFill>
                <a:latin typeface="Montserrat"/>
              </a:rPr>
              <a:t> </a:t>
            </a:r>
            <a:r>
              <a:rPr lang="en-US" sz="3089" dirty="0" err="1">
                <a:solidFill>
                  <a:srgbClr val="000000"/>
                </a:solidFill>
                <a:latin typeface="Montserrat"/>
              </a:rPr>
              <a:t>khỏe</a:t>
            </a:r>
            <a:r>
              <a:rPr lang="en-US" sz="3089" dirty="0">
                <a:solidFill>
                  <a:srgbClr val="000000"/>
                </a:solidFill>
                <a:latin typeface="Montserrat"/>
              </a:rPr>
              <a:t> </a:t>
            </a:r>
            <a:r>
              <a:rPr lang="en-US" sz="3089" dirty="0" err="1">
                <a:solidFill>
                  <a:srgbClr val="000000"/>
                </a:solidFill>
                <a:latin typeface="Montserrat"/>
              </a:rPr>
              <a:t>sinh</a:t>
            </a:r>
            <a:r>
              <a:rPr lang="en-US" sz="3089" dirty="0">
                <a:solidFill>
                  <a:srgbClr val="000000"/>
                </a:solidFill>
                <a:latin typeface="Montserrat"/>
              </a:rPr>
              <a:t> </a:t>
            </a:r>
            <a:r>
              <a:rPr lang="en-US" sz="3089" dirty="0" err="1">
                <a:solidFill>
                  <a:srgbClr val="000000"/>
                </a:solidFill>
                <a:latin typeface="Montserrat"/>
              </a:rPr>
              <a:t>sản</a:t>
            </a:r>
            <a:r>
              <a:rPr lang="en-US" sz="3089" dirty="0">
                <a:solidFill>
                  <a:srgbClr val="000000"/>
                </a:solidFill>
                <a:latin typeface="Montserrat"/>
              </a:rPr>
              <a:t> </a:t>
            </a:r>
            <a:r>
              <a:rPr lang="en-US" sz="3089" dirty="0" err="1">
                <a:solidFill>
                  <a:srgbClr val="000000"/>
                </a:solidFill>
                <a:latin typeface="Montserrat"/>
              </a:rPr>
              <a:t>của</a:t>
            </a:r>
            <a:r>
              <a:rPr lang="en-US" sz="3089" dirty="0">
                <a:solidFill>
                  <a:srgbClr val="000000"/>
                </a:solidFill>
                <a:latin typeface="Montserrat"/>
              </a:rPr>
              <a:t> </a:t>
            </a:r>
            <a:r>
              <a:rPr lang="en-US" sz="3089" dirty="0" err="1">
                <a:solidFill>
                  <a:srgbClr val="000000"/>
                </a:solidFill>
                <a:latin typeface="Montserrat"/>
              </a:rPr>
              <a:t>người</a:t>
            </a:r>
            <a:r>
              <a:rPr lang="en-US" sz="3089" dirty="0">
                <a:solidFill>
                  <a:srgbClr val="000000"/>
                </a:solidFill>
                <a:latin typeface="Montserrat"/>
              </a:rPr>
              <a:t> </a:t>
            </a:r>
            <a:r>
              <a:rPr lang="en-US" sz="3089" dirty="0" err="1">
                <a:solidFill>
                  <a:srgbClr val="000000"/>
                </a:solidFill>
                <a:latin typeface="Montserrat"/>
              </a:rPr>
              <a:t>mẹ</a:t>
            </a:r>
            <a:r>
              <a:rPr lang="en-US" sz="3089" dirty="0">
                <a:solidFill>
                  <a:srgbClr val="000000"/>
                </a:solidFill>
                <a:latin typeface="Montserrat"/>
              </a:rPr>
              <a:t>, </a:t>
            </a:r>
            <a:r>
              <a:rPr lang="en-US" sz="3089" dirty="0" err="1">
                <a:solidFill>
                  <a:srgbClr val="000000"/>
                </a:solidFill>
                <a:latin typeface="Montserrat"/>
              </a:rPr>
              <a:t>sức</a:t>
            </a:r>
            <a:r>
              <a:rPr lang="en-US" sz="3089" dirty="0">
                <a:solidFill>
                  <a:srgbClr val="000000"/>
                </a:solidFill>
                <a:latin typeface="Montserrat"/>
              </a:rPr>
              <a:t> </a:t>
            </a:r>
            <a:r>
              <a:rPr lang="en-US" sz="3089" dirty="0" err="1">
                <a:solidFill>
                  <a:srgbClr val="000000"/>
                </a:solidFill>
                <a:latin typeface="Montserrat"/>
              </a:rPr>
              <a:t>khỏe</a:t>
            </a:r>
            <a:r>
              <a:rPr lang="en-US" sz="3089" dirty="0">
                <a:solidFill>
                  <a:srgbClr val="000000"/>
                </a:solidFill>
                <a:latin typeface="Montserrat"/>
              </a:rPr>
              <a:t> </a:t>
            </a:r>
            <a:r>
              <a:rPr lang="en-US" sz="3089" dirty="0" err="1">
                <a:solidFill>
                  <a:srgbClr val="000000"/>
                </a:solidFill>
                <a:latin typeface="Montserrat"/>
              </a:rPr>
              <a:t>của</a:t>
            </a:r>
            <a:r>
              <a:rPr lang="en-US" sz="3089" dirty="0">
                <a:solidFill>
                  <a:srgbClr val="000000"/>
                </a:solidFill>
                <a:latin typeface="Montserrat"/>
              </a:rPr>
              <a:t> </a:t>
            </a:r>
            <a:r>
              <a:rPr lang="en-US" sz="3089" dirty="0" err="1">
                <a:solidFill>
                  <a:srgbClr val="000000"/>
                </a:solidFill>
                <a:latin typeface="Montserrat"/>
              </a:rPr>
              <a:t>trẻ</a:t>
            </a:r>
            <a:r>
              <a:rPr lang="en-US" sz="3089" dirty="0">
                <a:solidFill>
                  <a:srgbClr val="000000"/>
                </a:solidFill>
                <a:latin typeface="Montserrat"/>
              </a:rPr>
              <a:t> </a:t>
            </a:r>
            <a:r>
              <a:rPr lang="en-US" sz="3089" dirty="0" err="1">
                <a:solidFill>
                  <a:srgbClr val="000000"/>
                </a:solidFill>
                <a:latin typeface="Montserrat"/>
              </a:rPr>
              <a:t>em</a:t>
            </a:r>
            <a:r>
              <a:rPr lang="en-US" sz="3089" dirty="0">
                <a:solidFill>
                  <a:srgbClr val="000000"/>
                </a:solidFill>
                <a:latin typeface="Montserrat"/>
              </a:rPr>
              <a:t> </a:t>
            </a:r>
            <a:r>
              <a:rPr lang="en-US" sz="3089" dirty="0" err="1">
                <a:solidFill>
                  <a:srgbClr val="000000"/>
                </a:solidFill>
                <a:latin typeface="Montserrat"/>
              </a:rPr>
              <a:t>được</a:t>
            </a:r>
            <a:r>
              <a:rPr lang="en-US" sz="3089" dirty="0">
                <a:solidFill>
                  <a:srgbClr val="000000"/>
                </a:solidFill>
                <a:latin typeface="Montserrat"/>
              </a:rPr>
              <a:t> </a:t>
            </a:r>
            <a:r>
              <a:rPr lang="en-US" sz="3089" dirty="0" err="1">
                <a:solidFill>
                  <a:srgbClr val="000000"/>
                </a:solidFill>
                <a:latin typeface="Montserrat"/>
              </a:rPr>
              <a:t>sinh</a:t>
            </a:r>
            <a:r>
              <a:rPr lang="en-US" sz="3089" dirty="0">
                <a:solidFill>
                  <a:srgbClr val="000000"/>
                </a:solidFill>
                <a:latin typeface="Montserrat"/>
              </a:rPr>
              <a:t> ra </a:t>
            </a:r>
            <a:r>
              <a:rPr lang="en-US" sz="3089" dirty="0" err="1">
                <a:solidFill>
                  <a:srgbClr val="000000"/>
                </a:solidFill>
                <a:latin typeface="Montserrat"/>
              </a:rPr>
              <a:t>và</a:t>
            </a:r>
            <a:r>
              <a:rPr lang="en-US" sz="3089" dirty="0">
                <a:solidFill>
                  <a:srgbClr val="000000"/>
                </a:solidFill>
                <a:latin typeface="Montserrat"/>
              </a:rPr>
              <a:t> </a:t>
            </a:r>
            <a:r>
              <a:rPr lang="en-US" sz="3089" dirty="0" err="1">
                <a:solidFill>
                  <a:srgbClr val="000000"/>
                </a:solidFill>
                <a:latin typeface="Montserrat"/>
              </a:rPr>
              <a:t>chất</a:t>
            </a:r>
            <a:r>
              <a:rPr lang="en-US" sz="3089" dirty="0">
                <a:solidFill>
                  <a:srgbClr val="000000"/>
                </a:solidFill>
                <a:latin typeface="Montserrat"/>
              </a:rPr>
              <a:t> </a:t>
            </a:r>
            <a:r>
              <a:rPr lang="en-US" sz="3089" dirty="0" err="1">
                <a:solidFill>
                  <a:srgbClr val="000000"/>
                </a:solidFill>
                <a:latin typeface="Montserrat"/>
              </a:rPr>
              <a:t>lượng</a:t>
            </a:r>
            <a:r>
              <a:rPr lang="en-US" sz="3089" dirty="0">
                <a:solidFill>
                  <a:srgbClr val="000000"/>
                </a:solidFill>
                <a:latin typeface="Montserrat"/>
              </a:rPr>
              <a:t> </a:t>
            </a:r>
            <a:r>
              <a:rPr lang="en-US" sz="3089" dirty="0" err="1">
                <a:solidFill>
                  <a:srgbClr val="000000"/>
                </a:solidFill>
                <a:latin typeface="Montserrat"/>
              </a:rPr>
              <a:t>giống</a:t>
            </a:r>
            <a:r>
              <a:rPr lang="en-US" sz="3089" dirty="0">
                <a:solidFill>
                  <a:srgbClr val="000000"/>
                </a:solidFill>
                <a:latin typeface="Montserrat"/>
              </a:rPr>
              <a:t> </a:t>
            </a:r>
            <a:r>
              <a:rPr lang="en-US" sz="3089" dirty="0" err="1">
                <a:solidFill>
                  <a:srgbClr val="000000"/>
                </a:solidFill>
                <a:latin typeface="Montserrat"/>
              </a:rPr>
              <a:t>nòi</a:t>
            </a:r>
            <a:r>
              <a:rPr lang="en-US" sz="3089" dirty="0">
                <a:solidFill>
                  <a:srgbClr val="000000"/>
                </a:solidFill>
                <a:latin typeface="Montserrat"/>
              </a:rPr>
              <a:t>.</a:t>
            </a:r>
          </a:p>
        </p:txBody>
      </p:sp>
      <p:sp>
        <p:nvSpPr>
          <p:cNvPr id="5" name="TextBox 5"/>
          <p:cNvSpPr txBox="1"/>
          <p:nvPr/>
        </p:nvSpPr>
        <p:spPr>
          <a:xfrm>
            <a:off x="1028700" y="5436767"/>
            <a:ext cx="16230600" cy="1616978"/>
          </a:xfrm>
          <a:prstGeom prst="rect">
            <a:avLst/>
          </a:prstGeom>
        </p:spPr>
        <p:txBody>
          <a:bodyPr lIns="0" tIns="0" rIns="0" bIns="0" rtlCol="0" anchor="t">
            <a:spAutoFit/>
          </a:bodyPr>
          <a:lstStyle/>
          <a:p>
            <a:pPr algn="just">
              <a:lnSpc>
                <a:spcPts val="4325"/>
              </a:lnSpc>
            </a:pPr>
            <a:r>
              <a:rPr lang="en-US" sz="3089" dirty="0">
                <a:solidFill>
                  <a:srgbClr val="000000"/>
                </a:solidFill>
                <a:latin typeface="Montserrat"/>
              </a:rPr>
              <a:t>- </a:t>
            </a:r>
            <a:r>
              <a:rPr lang="en-US" sz="3089" dirty="0" err="1">
                <a:solidFill>
                  <a:srgbClr val="000000"/>
                </a:solidFill>
                <a:latin typeface="Montserrat"/>
              </a:rPr>
              <a:t>Sự</a:t>
            </a:r>
            <a:r>
              <a:rPr lang="en-US" sz="3089" dirty="0">
                <a:solidFill>
                  <a:srgbClr val="000000"/>
                </a:solidFill>
                <a:latin typeface="Montserrat"/>
              </a:rPr>
              <a:t> </a:t>
            </a:r>
            <a:r>
              <a:rPr lang="en-US" sz="3089" dirty="0" err="1">
                <a:solidFill>
                  <a:srgbClr val="000000"/>
                </a:solidFill>
                <a:latin typeface="Montserrat"/>
              </a:rPr>
              <a:t>tham</a:t>
            </a:r>
            <a:r>
              <a:rPr lang="en-US" sz="3089" dirty="0">
                <a:solidFill>
                  <a:srgbClr val="000000"/>
                </a:solidFill>
                <a:latin typeface="Montserrat"/>
              </a:rPr>
              <a:t> </a:t>
            </a:r>
            <a:r>
              <a:rPr lang="en-US" sz="3089" dirty="0" err="1">
                <a:solidFill>
                  <a:srgbClr val="000000"/>
                </a:solidFill>
                <a:latin typeface="Montserrat"/>
              </a:rPr>
              <a:t>gia</a:t>
            </a:r>
            <a:r>
              <a:rPr lang="en-US" sz="3089" dirty="0">
                <a:solidFill>
                  <a:srgbClr val="000000"/>
                </a:solidFill>
                <a:latin typeface="Montserrat"/>
              </a:rPr>
              <a:t> </a:t>
            </a:r>
            <a:r>
              <a:rPr lang="en-US" sz="3089" dirty="0" err="1">
                <a:solidFill>
                  <a:srgbClr val="000000"/>
                </a:solidFill>
                <a:latin typeface="Montserrat"/>
              </a:rPr>
              <a:t>của</a:t>
            </a:r>
            <a:r>
              <a:rPr lang="en-US" sz="3089" dirty="0">
                <a:solidFill>
                  <a:srgbClr val="000000"/>
                </a:solidFill>
                <a:latin typeface="Montserrat"/>
              </a:rPr>
              <a:t> </a:t>
            </a:r>
            <a:r>
              <a:rPr lang="en-US" sz="3089" dirty="0" err="1">
                <a:solidFill>
                  <a:srgbClr val="000000"/>
                </a:solidFill>
                <a:latin typeface="Montserrat"/>
              </a:rPr>
              <a:t>già</a:t>
            </a:r>
            <a:r>
              <a:rPr lang="en-US" sz="3089" dirty="0">
                <a:solidFill>
                  <a:srgbClr val="000000"/>
                </a:solidFill>
                <a:latin typeface="Montserrat"/>
              </a:rPr>
              <a:t> </a:t>
            </a:r>
            <a:r>
              <a:rPr lang="en-US" sz="3089" dirty="0" err="1">
                <a:solidFill>
                  <a:srgbClr val="000000"/>
                </a:solidFill>
                <a:latin typeface="Montserrat"/>
              </a:rPr>
              <a:t>làng</a:t>
            </a:r>
            <a:r>
              <a:rPr lang="en-US" sz="3089" dirty="0">
                <a:solidFill>
                  <a:srgbClr val="000000"/>
                </a:solidFill>
                <a:latin typeface="Montserrat"/>
              </a:rPr>
              <a:t>, </a:t>
            </a:r>
            <a:r>
              <a:rPr lang="en-US" sz="3089" dirty="0" err="1">
                <a:solidFill>
                  <a:srgbClr val="000000"/>
                </a:solidFill>
                <a:latin typeface="Montserrat"/>
              </a:rPr>
              <a:t>trưởng</a:t>
            </a:r>
            <a:r>
              <a:rPr lang="en-US" sz="3089" dirty="0">
                <a:solidFill>
                  <a:srgbClr val="000000"/>
                </a:solidFill>
                <a:latin typeface="Montserrat"/>
              </a:rPr>
              <a:t> </a:t>
            </a:r>
            <a:r>
              <a:rPr lang="en-US" sz="3089" dirty="0" err="1">
                <a:solidFill>
                  <a:srgbClr val="000000"/>
                </a:solidFill>
                <a:latin typeface="Montserrat"/>
              </a:rPr>
              <a:t>bản</a:t>
            </a:r>
            <a:r>
              <a:rPr lang="en-US" sz="3089" dirty="0">
                <a:solidFill>
                  <a:srgbClr val="000000"/>
                </a:solidFill>
                <a:latin typeface="Montserrat"/>
              </a:rPr>
              <a:t>, </a:t>
            </a:r>
            <a:r>
              <a:rPr lang="en-US" sz="3089" dirty="0" err="1">
                <a:solidFill>
                  <a:srgbClr val="000000"/>
                </a:solidFill>
                <a:latin typeface="Montserrat"/>
              </a:rPr>
              <a:t>những</a:t>
            </a:r>
            <a:r>
              <a:rPr lang="en-US" sz="3089" dirty="0">
                <a:solidFill>
                  <a:srgbClr val="000000"/>
                </a:solidFill>
                <a:latin typeface="Montserrat"/>
              </a:rPr>
              <a:t> </a:t>
            </a:r>
            <a:r>
              <a:rPr lang="en-US" sz="3089" dirty="0" err="1">
                <a:solidFill>
                  <a:srgbClr val="000000"/>
                </a:solidFill>
                <a:latin typeface="Montserrat"/>
              </a:rPr>
              <a:t>người</a:t>
            </a:r>
            <a:r>
              <a:rPr lang="en-US" sz="3089" dirty="0">
                <a:solidFill>
                  <a:srgbClr val="000000"/>
                </a:solidFill>
                <a:latin typeface="Montserrat"/>
              </a:rPr>
              <a:t> </a:t>
            </a:r>
            <a:r>
              <a:rPr lang="en-US" sz="3089" dirty="0" err="1">
                <a:solidFill>
                  <a:srgbClr val="000000"/>
                </a:solidFill>
                <a:latin typeface="Montserrat"/>
              </a:rPr>
              <a:t>có</a:t>
            </a:r>
            <a:r>
              <a:rPr lang="en-US" sz="3089" dirty="0">
                <a:solidFill>
                  <a:srgbClr val="000000"/>
                </a:solidFill>
                <a:latin typeface="Montserrat"/>
              </a:rPr>
              <a:t> </a:t>
            </a:r>
            <a:r>
              <a:rPr lang="en-US" sz="3089" dirty="0" err="1">
                <a:solidFill>
                  <a:srgbClr val="000000"/>
                </a:solidFill>
                <a:latin typeface="Montserrat"/>
              </a:rPr>
              <a:t>uy</a:t>
            </a:r>
            <a:r>
              <a:rPr lang="en-US" sz="3089" dirty="0">
                <a:solidFill>
                  <a:srgbClr val="000000"/>
                </a:solidFill>
                <a:latin typeface="Montserrat"/>
              </a:rPr>
              <a:t> </a:t>
            </a:r>
            <a:r>
              <a:rPr lang="en-US" sz="3089" dirty="0" err="1">
                <a:solidFill>
                  <a:srgbClr val="000000"/>
                </a:solidFill>
                <a:latin typeface="Montserrat"/>
              </a:rPr>
              <a:t>tín</a:t>
            </a:r>
            <a:r>
              <a:rPr lang="en-US" sz="3089" dirty="0">
                <a:solidFill>
                  <a:srgbClr val="000000"/>
                </a:solidFill>
                <a:latin typeface="Montserrat"/>
              </a:rPr>
              <a:t> </a:t>
            </a:r>
            <a:r>
              <a:rPr lang="en-US" sz="3089" dirty="0" err="1">
                <a:solidFill>
                  <a:srgbClr val="000000"/>
                </a:solidFill>
                <a:latin typeface="Montserrat"/>
              </a:rPr>
              <a:t>khác</a:t>
            </a:r>
            <a:r>
              <a:rPr lang="en-US" sz="3089" dirty="0">
                <a:solidFill>
                  <a:srgbClr val="000000"/>
                </a:solidFill>
                <a:latin typeface="Montserrat"/>
              </a:rPr>
              <a:t> </a:t>
            </a:r>
            <a:r>
              <a:rPr lang="en-US" sz="3089" dirty="0" err="1">
                <a:solidFill>
                  <a:srgbClr val="000000"/>
                </a:solidFill>
                <a:latin typeface="Montserrat"/>
              </a:rPr>
              <a:t>trong</a:t>
            </a:r>
            <a:r>
              <a:rPr lang="en-US" sz="3089" dirty="0">
                <a:solidFill>
                  <a:srgbClr val="000000"/>
                </a:solidFill>
                <a:latin typeface="Montserrat"/>
              </a:rPr>
              <a:t> </a:t>
            </a:r>
            <a:r>
              <a:rPr lang="en-US" sz="3089" dirty="0" err="1">
                <a:solidFill>
                  <a:srgbClr val="000000"/>
                </a:solidFill>
                <a:latin typeface="Montserrat"/>
              </a:rPr>
              <a:t>cộng</a:t>
            </a:r>
            <a:r>
              <a:rPr lang="en-US" sz="3089" dirty="0">
                <a:solidFill>
                  <a:srgbClr val="000000"/>
                </a:solidFill>
                <a:latin typeface="Montserrat"/>
              </a:rPr>
              <a:t> </a:t>
            </a:r>
            <a:r>
              <a:rPr lang="en-US" sz="3089" dirty="0" err="1">
                <a:solidFill>
                  <a:srgbClr val="000000"/>
                </a:solidFill>
                <a:latin typeface="Montserrat"/>
              </a:rPr>
              <a:t>đồng</a:t>
            </a:r>
            <a:r>
              <a:rPr lang="en-US" sz="3089" dirty="0">
                <a:solidFill>
                  <a:srgbClr val="000000"/>
                </a:solidFill>
                <a:latin typeface="Montserrat"/>
              </a:rPr>
              <a:t> </a:t>
            </a:r>
            <a:r>
              <a:rPr lang="en-US" sz="3089" dirty="0" err="1">
                <a:solidFill>
                  <a:srgbClr val="000000"/>
                </a:solidFill>
                <a:latin typeface="Montserrat"/>
              </a:rPr>
              <a:t>sẽ</a:t>
            </a:r>
            <a:r>
              <a:rPr lang="en-US" sz="3089" dirty="0">
                <a:solidFill>
                  <a:srgbClr val="000000"/>
                </a:solidFill>
                <a:latin typeface="Montserrat"/>
              </a:rPr>
              <a:t> </a:t>
            </a:r>
            <a:r>
              <a:rPr lang="en-US" sz="3089" dirty="0" err="1">
                <a:solidFill>
                  <a:srgbClr val="000000"/>
                </a:solidFill>
                <a:latin typeface="Montserrat"/>
              </a:rPr>
              <a:t>tăng</a:t>
            </a:r>
            <a:r>
              <a:rPr lang="en-US" sz="3089" dirty="0">
                <a:solidFill>
                  <a:srgbClr val="000000"/>
                </a:solidFill>
                <a:latin typeface="Montserrat"/>
              </a:rPr>
              <a:t> </a:t>
            </a:r>
            <a:r>
              <a:rPr lang="en-US" sz="3089" dirty="0" err="1">
                <a:solidFill>
                  <a:srgbClr val="000000"/>
                </a:solidFill>
                <a:latin typeface="Montserrat"/>
              </a:rPr>
              <a:t>tính</a:t>
            </a:r>
            <a:r>
              <a:rPr lang="en-US" sz="3089" dirty="0">
                <a:solidFill>
                  <a:srgbClr val="000000"/>
                </a:solidFill>
                <a:latin typeface="Montserrat"/>
              </a:rPr>
              <a:t> </a:t>
            </a:r>
            <a:r>
              <a:rPr lang="en-US" sz="3089" dirty="0" err="1">
                <a:solidFill>
                  <a:srgbClr val="000000"/>
                </a:solidFill>
                <a:latin typeface="Montserrat"/>
              </a:rPr>
              <a:t>thuyết</a:t>
            </a:r>
            <a:r>
              <a:rPr lang="en-US" sz="3089" dirty="0">
                <a:solidFill>
                  <a:srgbClr val="000000"/>
                </a:solidFill>
                <a:latin typeface="Montserrat"/>
              </a:rPr>
              <a:t> </a:t>
            </a:r>
            <a:r>
              <a:rPr lang="en-US" sz="3089" dirty="0" err="1">
                <a:solidFill>
                  <a:srgbClr val="000000"/>
                </a:solidFill>
                <a:latin typeface="Montserrat"/>
              </a:rPr>
              <a:t>phục</a:t>
            </a:r>
            <a:r>
              <a:rPr lang="en-US" sz="3089" dirty="0">
                <a:solidFill>
                  <a:srgbClr val="000000"/>
                </a:solidFill>
                <a:latin typeface="Montserrat"/>
              </a:rPr>
              <a:t> </a:t>
            </a:r>
            <a:r>
              <a:rPr lang="en-US" sz="3089" dirty="0" err="1">
                <a:solidFill>
                  <a:srgbClr val="000000"/>
                </a:solidFill>
                <a:latin typeface="Montserrat"/>
              </a:rPr>
              <a:t>khi</a:t>
            </a:r>
            <a:r>
              <a:rPr lang="en-US" sz="3089" dirty="0">
                <a:solidFill>
                  <a:srgbClr val="000000"/>
                </a:solidFill>
                <a:latin typeface="Montserrat"/>
              </a:rPr>
              <a:t> </a:t>
            </a:r>
            <a:r>
              <a:rPr lang="en-US" sz="3089" dirty="0" err="1">
                <a:solidFill>
                  <a:srgbClr val="000000"/>
                </a:solidFill>
                <a:latin typeface="Montserrat"/>
              </a:rPr>
              <a:t>vận</a:t>
            </a:r>
            <a:r>
              <a:rPr lang="en-US" sz="3089" dirty="0">
                <a:solidFill>
                  <a:srgbClr val="000000"/>
                </a:solidFill>
                <a:latin typeface="Montserrat"/>
              </a:rPr>
              <a:t> </a:t>
            </a:r>
            <a:r>
              <a:rPr lang="en-US" sz="3089" dirty="0" err="1">
                <a:solidFill>
                  <a:srgbClr val="000000"/>
                </a:solidFill>
                <a:latin typeface="Montserrat"/>
              </a:rPr>
              <a:t>động</a:t>
            </a:r>
            <a:r>
              <a:rPr lang="en-US" sz="3089" dirty="0">
                <a:solidFill>
                  <a:srgbClr val="000000"/>
                </a:solidFill>
                <a:latin typeface="Montserrat"/>
              </a:rPr>
              <a:t> </a:t>
            </a:r>
            <a:r>
              <a:rPr lang="en-US" sz="3089" dirty="0" err="1">
                <a:solidFill>
                  <a:srgbClr val="000000"/>
                </a:solidFill>
                <a:latin typeface="Montserrat"/>
              </a:rPr>
              <a:t>thay</a:t>
            </a:r>
            <a:r>
              <a:rPr lang="en-US" sz="3089" dirty="0">
                <a:solidFill>
                  <a:srgbClr val="000000"/>
                </a:solidFill>
                <a:latin typeface="Montserrat"/>
              </a:rPr>
              <a:t> </a:t>
            </a:r>
            <a:r>
              <a:rPr lang="en-US" sz="3089" dirty="0" err="1">
                <a:solidFill>
                  <a:srgbClr val="000000"/>
                </a:solidFill>
                <a:latin typeface="Montserrat"/>
              </a:rPr>
              <a:t>đổi</a:t>
            </a:r>
            <a:r>
              <a:rPr lang="en-US" sz="3089" dirty="0">
                <a:solidFill>
                  <a:srgbClr val="000000"/>
                </a:solidFill>
                <a:latin typeface="Montserrat"/>
              </a:rPr>
              <a:t> </a:t>
            </a:r>
            <a:r>
              <a:rPr lang="en-US" sz="3089" dirty="0" err="1">
                <a:solidFill>
                  <a:srgbClr val="000000"/>
                </a:solidFill>
                <a:latin typeface="Montserrat"/>
              </a:rPr>
              <a:t>những</a:t>
            </a:r>
            <a:r>
              <a:rPr lang="en-US" sz="3089" dirty="0">
                <a:solidFill>
                  <a:srgbClr val="000000"/>
                </a:solidFill>
                <a:latin typeface="Montserrat"/>
              </a:rPr>
              <a:t> </a:t>
            </a:r>
            <a:r>
              <a:rPr lang="en-US" sz="3089" dirty="0" err="1">
                <a:solidFill>
                  <a:srgbClr val="000000"/>
                </a:solidFill>
                <a:latin typeface="Montserrat"/>
              </a:rPr>
              <a:t>quan</a:t>
            </a:r>
            <a:r>
              <a:rPr lang="en-US" sz="3089" dirty="0">
                <a:solidFill>
                  <a:srgbClr val="000000"/>
                </a:solidFill>
                <a:latin typeface="Montserrat"/>
              </a:rPr>
              <a:t> </a:t>
            </a:r>
            <a:r>
              <a:rPr lang="en-US" sz="3089" dirty="0" err="1">
                <a:solidFill>
                  <a:srgbClr val="000000"/>
                </a:solidFill>
                <a:latin typeface="Montserrat"/>
              </a:rPr>
              <a:t>niệm</a:t>
            </a:r>
            <a:r>
              <a:rPr lang="en-US" sz="3089" dirty="0">
                <a:solidFill>
                  <a:srgbClr val="000000"/>
                </a:solidFill>
                <a:latin typeface="Montserrat"/>
              </a:rPr>
              <a:t>, </a:t>
            </a:r>
            <a:r>
              <a:rPr lang="en-US" sz="3089" dirty="0" err="1">
                <a:solidFill>
                  <a:srgbClr val="000000"/>
                </a:solidFill>
                <a:latin typeface="Montserrat"/>
              </a:rPr>
              <a:t>nhận</a:t>
            </a:r>
            <a:r>
              <a:rPr lang="en-US" sz="3089" dirty="0">
                <a:solidFill>
                  <a:srgbClr val="000000"/>
                </a:solidFill>
                <a:latin typeface="Montserrat"/>
              </a:rPr>
              <a:t> </a:t>
            </a:r>
            <a:r>
              <a:rPr lang="en-US" sz="3089" dirty="0" err="1">
                <a:solidFill>
                  <a:srgbClr val="000000"/>
                </a:solidFill>
                <a:latin typeface="Montserrat"/>
              </a:rPr>
              <a:t>thức</a:t>
            </a:r>
            <a:r>
              <a:rPr lang="en-US" sz="3089" dirty="0">
                <a:solidFill>
                  <a:srgbClr val="000000"/>
                </a:solidFill>
                <a:latin typeface="Montserrat"/>
              </a:rPr>
              <a:t> </a:t>
            </a:r>
            <a:r>
              <a:rPr lang="en-US" sz="3089" dirty="0" err="1">
                <a:solidFill>
                  <a:srgbClr val="000000"/>
                </a:solidFill>
                <a:latin typeface="Montserrat"/>
              </a:rPr>
              <a:t>lệch</a:t>
            </a:r>
            <a:r>
              <a:rPr lang="en-US" sz="3089" dirty="0">
                <a:solidFill>
                  <a:srgbClr val="000000"/>
                </a:solidFill>
                <a:latin typeface="Montserrat"/>
              </a:rPr>
              <a:t> </a:t>
            </a:r>
            <a:r>
              <a:rPr lang="en-US" sz="3089" dirty="0" err="1">
                <a:solidFill>
                  <a:srgbClr val="000000"/>
                </a:solidFill>
                <a:latin typeface="Montserrat"/>
              </a:rPr>
              <a:t>lạc</a:t>
            </a:r>
            <a:r>
              <a:rPr lang="en-US" sz="3089" dirty="0">
                <a:solidFill>
                  <a:srgbClr val="000000"/>
                </a:solidFill>
                <a:latin typeface="Montserrat"/>
              </a:rPr>
              <a:t> </a:t>
            </a:r>
            <a:r>
              <a:rPr lang="en-US" sz="3089" dirty="0" err="1">
                <a:solidFill>
                  <a:srgbClr val="000000"/>
                </a:solidFill>
                <a:latin typeface="Montserrat"/>
              </a:rPr>
              <a:t>liên</a:t>
            </a:r>
            <a:r>
              <a:rPr lang="en-US" sz="3089" dirty="0">
                <a:solidFill>
                  <a:srgbClr val="000000"/>
                </a:solidFill>
                <a:latin typeface="Montserrat"/>
              </a:rPr>
              <a:t> </a:t>
            </a:r>
            <a:r>
              <a:rPr lang="en-US" sz="3089" dirty="0" err="1">
                <a:solidFill>
                  <a:srgbClr val="000000"/>
                </a:solidFill>
                <a:latin typeface="Montserrat"/>
              </a:rPr>
              <a:t>quan</a:t>
            </a:r>
            <a:r>
              <a:rPr lang="en-US" sz="3089" dirty="0">
                <a:solidFill>
                  <a:srgbClr val="000000"/>
                </a:solidFill>
                <a:latin typeface="Montserrat"/>
              </a:rPr>
              <a:t> </a:t>
            </a:r>
            <a:r>
              <a:rPr lang="en-US" sz="3089" dirty="0" err="1">
                <a:solidFill>
                  <a:srgbClr val="000000"/>
                </a:solidFill>
                <a:latin typeface="Montserrat"/>
              </a:rPr>
              <a:t>đến</a:t>
            </a:r>
            <a:r>
              <a:rPr lang="en-US" sz="3089" dirty="0">
                <a:solidFill>
                  <a:srgbClr val="000000"/>
                </a:solidFill>
                <a:latin typeface="Montserrat"/>
              </a:rPr>
              <a:t> </a:t>
            </a:r>
            <a:r>
              <a:rPr lang="en-US" sz="3089" dirty="0" err="1">
                <a:solidFill>
                  <a:srgbClr val="000000"/>
                </a:solidFill>
                <a:latin typeface="Montserrat"/>
              </a:rPr>
              <a:t>hủ</a:t>
            </a:r>
            <a:r>
              <a:rPr lang="en-US" sz="3089" dirty="0">
                <a:solidFill>
                  <a:srgbClr val="000000"/>
                </a:solidFill>
                <a:latin typeface="Montserrat"/>
              </a:rPr>
              <a:t> </a:t>
            </a:r>
            <a:r>
              <a:rPr lang="en-US" sz="3089" dirty="0" err="1">
                <a:solidFill>
                  <a:srgbClr val="000000"/>
                </a:solidFill>
                <a:latin typeface="Montserrat"/>
              </a:rPr>
              <a:t>tục</a:t>
            </a:r>
            <a:r>
              <a:rPr lang="en-US" sz="3089" dirty="0">
                <a:solidFill>
                  <a:srgbClr val="000000"/>
                </a:solidFill>
                <a:latin typeface="Montserrat"/>
              </a:rPr>
              <a:t> </a:t>
            </a:r>
            <a:r>
              <a:rPr lang="en-US" sz="3089" dirty="0" err="1">
                <a:solidFill>
                  <a:srgbClr val="000000"/>
                </a:solidFill>
                <a:latin typeface="Montserrat"/>
              </a:rPr>
              <a:t>tảo</a:t>
            </a:r>
            <a:r>
              <a:rPr lang="en-US" sz="3089" dirty="0">
                <a:solidFill>
                  <a:srgbClr val="000000"/>
                </a:solidFill>
                <a:latin typeface="Montserrat"/>
              </a:rPr>
              <a:t> </a:t>
            </a:r>
            <a:r>
              <a:rPr lang="en-US" sz="3089" dirty="0" err="1">
                <a:solidFill>
                  <a:srgbClr val="000000"/>
                </a:solidFill>
                <a:latin typeface="Montserrat"/>
              </a:rPr>
              <a:t>hôn</a:t>
            </a:r>
            <a:r>
              <a:rPr lang="en-US" sz="3089" dirty="0">
                <a:solidFill>
                  <a:srgbClr val="000000"/>
                </a:solidFill>
                <a:latin typeface="Montserrat"/>
              </a:rPr>
              <a:t> </a:t>
            </a:r>
            <a:r>
              <a:rPr lang="en-US" sz="3089" dirty="0" err="1">
                <a:solidFill>
                  <a:srgbClr val="000000"/>
                </a:solidFill>
                <a:latin typeface="Montserrat"/>
              </a:rPr>
              <a:t>và</a:t>
            </a:r>
            <a:r>
              <a:rPr lang="en-US" sz="3089" dirty="0">
                <a:solidFill>
                  <a:srgbClr val="000000"/>
                </a:solidFill>
                <a:latin typeface="Montserrat"/>
              </a:rPr>
              <a:t> </a:t>
            </a:r>
            <a:r>
              <a:rPr lang="en-US" sz="3089" dirty="0" err="1">
                <a:solidFill>
                  <a:srgbClr val="000000"/>
                </a:solidFill>
                <a:latin typeface="Montserrat"/>
              </a:rPr>
              <a:t>hôn</a:t>
            </a:r>
            <a:r>
              <a:rPr lang="en-US" sz="3089" dirty="0">
                <a:solidFill>
                  <a:srgbClr val="000000"/>
                </a:solidFill>
                <a:latin typeface="Montserrat"/>
              </a:rPr>
              <a:t> </a:t>
            </a:r>
            <a:r>
              <a:rPr lang="en-US" sz="3089" dirty="0" err="1">
                <a:solidFill>
                  <a:srgbClr val="000000"/>
                </a:solidFill>
                <a:latin typeface="Montserrat"/>
              </a:rPr>
              <a:t>nhân</a:t>
            </a:r>
            <a:r>
              <a:rPr lang="en-US" sz="3089" dirty="0">
                <a:solidFill>
                  <a:srgbClr val="000000"/>
                </a:solidFill>
                <a:latin typeface="Montserrat"/>
              </a:rPr>
              <a:t> </a:t>
            </a:r>
            <a:r>
              <a:rPr lang="en-US" sz="3089" dirty="0" err="1">
                <a:solidFill>
                  <a:srgbClr val="000000"/>
                </a:solidFill>
                <a:latin typeface="Montserrat"/>
              </a:rPr>
              <a:t>cận</a:t>
            </a:r>
            <a:r>
              <a:rPr lang="en-US" sz="3089" dirty="0">
                <a:solidFill>
                  <a:srgbClr val="000000"/>
                </a:solidFill>
                <a:latin typeface="Montserrat"/>
              </a:rPr>
              <a:t> </a:t>
            </a:r>
            <a:r>
              <a:rPr lang="en-US" sz="3089" dirty="0" err="1">
                <a:solidFill>
                  <a:srgbClr val="000000"/>
                </a:solidFill>
                <a:latin typeface="Montserrat"/>
              </a:rPr>
              <a:t>huyết</a:t>
            </a:r>
            <a:r>
              <a:rPr lang="en-US" sz="3089" dirty="0">
                <a:solidFill>
                  <a:srgbClr val="000000"/>
                </a:solidFill>
                <a:latin typeface="Montserrat"/>
              </a:rPr>
              <a:t>.</a:t>
            </a:r>
          </a:p>
        </p:txBody>
      </p:sp>
      <p:sp>
        <p:nvSpPr>
          <p:cNvPr id="6" name="TextBox 6"/>
          <p:cNvSpPr txBox="1"/>
          <p:nvPr/>
        </p:nvSpPr>
        <p:spPr>
          <a:xfrm>
            <a:off x="1028700" y="7641322"/>
            <a:ext cx="16230600" cy="1616978"/>
          </a:xfrm>
          <a:prstGeom prst="rect">
            <a:avLst/>
          </a:prstGeom>
        </p:spPr>
        <p:txBody>
          <a:bodyPr lIns="0" tIns="0" rIns="0" bIns="0" rtlCol="0" anchor="t">
            <a:spAutoFit/>
          </a:bodyPr>
          <a:lstStyle/>
          <a:p>
            <a:pPr algn="just">
              <a:lnSpc>
                <a:spcPts val="4325"/>
              </a:lnSpc>
            </a:pPr>
            <a:r>
              <a:rPr lang="en-US" sz="3089" dirty="0">
                <a:solidFill>
                  <a:srgbClr val="000000"/>
                </a:solidFill>
                <a:latin typeface="Montserrat"/>
              </a:rPr>
              <a:t>- </a:t>
            </a:r>
            <a:r>
              <a:rPr lang="en-US" sz="3089" dirty="0" err="1">
                <a:solidFill>
                  <a:srgbClr val="000000"/>
                </a:solidFill>
                <a:latin typeface="Montserrat"/>
              </a:rPr>
              <a:t>Sự</a:t>
            </a:r>
            <a:r>
              <a:rPr lang="en-US" sz="3089" dirty="0">
                <a:solidFill>
                  <a:srgbClr val="000000"/>
                </a:solidFill>
                <a:latin typeface="Montserrat"/>
              </a:rPr>
              <a:t> </a:t>
            </a:r>
            <a:r>
              <a:rPr lang="en-US" sz="3089" dirty="0" err="1">
                <a:solidFill>
                  <a:srgbClr val="000000"/>
                </a:solidFill>
                <a:latin typeface="Montserrat"/>
              </a:rPr>
              <a:t>tham</a:t>
            </a:r>
            <a:r>
              <a:rPr lang="en-US" sz="3089" dirty="0">
                <a:solidFill>
                  <a:srgbClr val="000000"/>
                </a:solidFill>
                <a:latin typeface="Montserrat"/>
              </a:rPr>
              <a:t> </a:t>
            </a:r>
            <a:r>
              <a:rPr lang="en-US" sz="3089" dirty="0" err="1">
                <a:solidFill>
                  <a:srgbClr val="000000"/>
                </a:solidFill>
                <a:latin typeface="Montserrat"/>
              </a:rPr>
              <a:t>gia</a:t>
            </a:r>
            <a:r>
              <a:rPr lang="en-US" sz="3089" dirty="0">
                <a:solidFill>
                  <a:srgbClr val="000000"/>
                </a:solidFill>
                <a:latin typeface="Montserrat"/>
              </a:rPr>
              <a:t> </a:t>
            </a:r>
            <a:r>
              <a:rPr lang="en-US" sz="3089" dirty="0" err="1">
                <a:solidFill>
                  <a:srgbClr val="000000"/>
                </a:solidFill>
                <a:latin typeface="Montserrat"/>
              </a:rPr>
              <a:t>của</a:t>
            </a:r>
            <a:r>
              <a:rPr lang="en-US" sz="3089" dirty="0">
                <a:solidFill>
                  <a:srgbClr val="000000"/>
                </a:solidFill>
                <a:latin typeface="Montserrat"/>
              </a:rPr>
              <a:t> </a:t>
            </a:r>
            <a:r>
              <a:rPr lang="en-US" sz="3089" dirty="0" err="1">
                <a:solidFill>
                  <a:srgbClr val="000000"/>
                </a:solidFill>
                <a:latin typeface="Montserrat"/>
              </a:rPr>
              <a:t>cán</a:t>
            </a:r>
            <a:r>
              <a:rPr lang="en-US" sz="3089" dirty="0">
                <a:solidFill>
                  <a:srgbClr val="000000"/>
                </a:solidFill>
                <a:latin typeface="Montserrat"/>
              </a:rPr>
              <a:t> </a:t>
            </a:r>
            <a:r>
              <a:rPr lang="en-US" sz="3089" dirty="0" err="1">
                <a:solidFill>
                  <a:srgbClr val="000000"/>
                </a:solidFill>
                <a:latin typeface="Montserrat"/>
              </a:rPr>
              <a:t>bộ</a:t>
            </a:r>
            <a:r>
              <a:rPr lang="en-US" sz="3089" dirty="0">
                <a:solidFill>
                  <a:srgbClr val="000000"/>
                </a:solidFill>
                <a:latin typeface="Montserrat"/>
              </a:rPr>
              <a:t> </a:t>
            </a:r>
            <a:r>
              <a:rPr lang="en-US" sz="3089" dirty="0" err="1">
                <a:solidFill>
                  <a:srgbClr val="000000"/>
                </a:solidFill>
                <a:latin typeface="Montserrat"/>
              </a:rPr>
              <a:t>Đoàn</a:t>
            </a:r>
            <a:r>
              <a:rPr lang="en-US" sz="3089" dirty="0">
                <a:solidFill>
                  <a:srgbClr val="000000"/>
                </a:solidFill>
                <a:latin typeface="Montserrat"/>
              </a:rPr>
              <a:t> </a:t>
            </a:r>
            <a:r>
              <a:rPr lang="en-US" sz="3089" dirty="0" err="1">
                <a:solidFill>
                  <a:srgbClr val="000000"/>
                </a:solidFill>
                <a:latin typeface="Montserrat"/>
              </a:rPr>
              <a:t>thanh</a:t>
            </a:r>
            <a:r>
              <a:rPr lang="en-US" sz="3089" dirty="0">
                <a:solidFill>
                  <a:srgbClr val="000000"/>
                </a:solidFill>
                <a:latin typeface="Montserrat"/>
              </a:rPr>
              <a:t> </a:t>
            </a:r>
            <a:r>
              <a:rPr lang="en-US" sz="3089" dirty="0" err="1">
                <a:solidFill>
                  <a:srgbClr val="000000"/>
                </a:solidFill>
                <a:latin typeface="Montserrat"/>
              </a:rPr>
              <a:t>niên</a:t>
            </a:r>
            <a:r>
              <a:rPr lang="en-US" sz="3089" dirty="0">
                <a:solidFill>
                  <a:srgbClr val="000000"/>
                </a:solidFill>
                <a:latin typeface="Montserrat"/>
              </a:rPr>
              <a:t>, </a:t>
            </a:r>
            <a:r>
              <a:rPr lang="en-US" sz="3089" dirty="0" err="1">
                <a:solidFill>
                  <a:srgbClr val="000000"/>
                </a:solidFill>
                <a:latin typeface="Montserrat"/>
              </a:rPr>
              <a:t>Hội</a:t>
            </a:r>
            <a:r>
              <a:rPr lang="en-US" sz="3089" dirty="0">
                <a:solidFill>
                  <a:srgbClr val="000000"/>
                </a:solidFill>
                <a:latin typeface="Montserrat"/>
              </a:rPr>
              <a:t> </a:t>
            </a:r>
            <a:r>
              <a:rPr lang="en-US" sz="3089" dirty="0" err="1">
                <a:solidFill>
                  <a:srgbClr val="000000"/>
                </a:solidFill>
                <a:latin typeface="Montserrat"/>
              </a:rPr>
              <a:t>phụ</a:t>
            </a:r>
            <a:r>
              <a:rPr lang="en-US" sz="3089" dirty="0">
                <a:solidFill>
                  <a:srgbClr val="000000"/>
                </a:solidFill>
                <a:latin typeface="Montserrat"/>
              </a:rPr>
              <a:t> </a:t>
            </a:r>
            <a:r>
              <a:rPr lang="en-US" sz="3089" dirty="0" err="1">
                <a:solidFill>
                  <a:srgbClr val="000000"/>
                </a:solidFill>
                <a:latin typeface="Montserrat"/>
              </a:rPr>
              <a:t>nữ</a:t>
            </a:r>
            <a:r>
              <a:rPr lang="en-US" sz="3089" dirty="0">
                <a:solidFill>
                  <a:srgbClr val="000000"/>
                </a:solidFill>
                <a:latin typeface="Montserrat"/>
              </a:rPr>
              <a:t> </a:t>
            </a:r>
            <a:r>
              <a:rPr lang="en-US" sz="3089" dirty="0" err="1">
                <a:solidFill>
                  <a:srgbClr val="000000"/>
                </a:solidFill>
                <a:latin typeface="Montserrat"/>
              </a:rPr>
              <a:t>trong</a:t>
            </a:r>
            <a:r>
              <a:rPr lang="en-US" sz="3089" dirty="0">
                <a:solidFill>
                  <a:srgbClr val="000000"/>
                </a:solidFill>
                <a:latin typeface="Montserrat"/>
              </a:rPr>
              <a:t> </a:t>
            </a:r>
            <a:r>
              <a:rPr lang="en-US" sz="3089" dirty="0" err="1">
                <a:solidFill>
                  <a:srgbClr val="000000"/>
                </a:solidFill>
                <a:latin typeface="Montserrat"/>
              </a:rPr>
              <a:t>việc</a:t>
            </a:r>
            <a:r>
              <a:rPr lang="en-US" sz="3089" dirty="0">
                <a:solidFill>
                  <a:srgbClr val="000000"/>
                </a:solidFill>
                <a:latin typeface="Montserrat"/>
              </a:rPr>
              <a:t> </a:t>
            </a:r>
            <a:r>
              <a:rPr lang="en-US" sz="3089" dirty="0" err="1">
                <a:solidFill>
                  <a:srgbClr val="000000"/>
                </a:solidFill>
                <a:latin typeface="Montserrat"/>
              </a:rPr>
              <a:t>hỗ</a:t>
            </a:r>
            <a:r>
              <a:rPr lang="en-US" sz="3089" dirty="0">
                <a:solidFill>
                  <a:srgbClr val="000000"/>
                </a:solidFill>
                <a:latin typeface="Montserrat"/>
              </a:rPr>
              <a:t> </a:t>
            </a:r>
            <a:r>
              <a:rPr lang="en-US" sz="3089" dirty="0" err="1">
                <a:solidFill>
                  <a:srgbClr val="000000"/>
                </a:solidFill>
                <a:latin typeface="Montserrat"/>
              </a:rPr>
              <a:t>trợ</a:t>
            </a:r>
            <a:r>
              <a:rPr lang="en-US" sz="3089" dirty="0">
                <a:solidFill>
                  <a:srgbClr val="000000"/>
                </a:solidFill>
                <a:latin typeface="Montserrat"/>
              </a:rPr>
              <a:t> </a:t>
            </a:r>
            <a:r>
              <a:rPr lang="en-US" sz="3089" dirty="0" err="1">
                <a:solidFill>
                  <a:srgbClr val="000000"/>
                </a:solidFill>
                <a:latin typeface="Montserrat"/>
              </a:rPr>
              <a:t>thực</a:t>
            </a:r>
            <a:r>
              <a:rPr lang="en-US" sz="3089" dirty="0">
                <a:solidFill>
                  <a:srgbClr val="000000"/>
                </a:solidFill>
                <a:latin typeface="Montserrat"/>
              </a:rPr>
              <a:t> </a:t>
            </a:r>
            <a:r>
              <a:rPr lang="en-US" sz="3089" dirty="0" err="1">
                <a:solidFill>
                  <a:srgbClr val="000000"/>
                </a:solidFill>
                <a:latin typeface="Montserrat"/>
              </a:rPr>
              <a:t>hiện</a:t>
            </a:r>
            <a:r>
              <a:rPr lang="en-US" sz="3089" dirty="0">
                <a:solidFill>
                  <a:srgbClr val="000000"/>
                </a:solidFill>
                <a:latin typeface="Montserrat"/>
              </a:rPr>
              <a:t> </a:t>
            </a:r>
            <a:r>
              <a:rPr lang="en-US" sz="3089" dirty="0" err="1">
                <a:solidFill>
                  <a:srgbClr val="000000"/>
                </a:solidFill>
                <a:latin typeface="Montserrat"/>
              </a:rPr>
              <a:t>các</a:t>
            </a:r>
            <a:r>
              <a:rPr lang="en-US" sz="3089" dirty="0">
                <a:solidFill>
                  <a:srgbClr val="000000"/>
                </a:solidFill>
                <a:latin typeface="Montserrat"/>
              </a:rPr>
              <a:t> </a:t>
            </a:r>
            <a:r>
              <a:rPr lang="en-US" sz="3089" dirty="0" err="1">
                <a:solidFill>
                  <a:srgbClr val="000000"/>
                </a:solidFill>
                <a:latin typeface="Montserrat"/>
              </a:rPr>
              <a:t>hoạt</a:t>
            </a:r>
            <a:r>
              <a:rPr lang="en-US" sz="3089" dirty="0">
                <a:solidFill>
                  <a:srgbClr val="000000"/>
                </a:solidFill>
                <a:latin typeface="Montserrat"/>
              </a:rPr>
              <a:t> </a:t>
            </a:r>
            <a:r>
              <a:rPr lang="en-US" sz="3089" dirty="0" err="1">
                <a:solidFill>
                  <a:srgbClr val="000000"/>
                </a:solidFill>
                <a:latin typeface="Montserrat"/>
              </a:rPr>
              <a:t>động</a:t>
            </a:r>
            <a:r>
              <a:rPr lang="en-US" sz="3089" dirty="0">
                <a:solidFill>
                  <a:srgbClr val="000000"/>
                </a:solidFill>
                <a:latin typeface="Montserrat"/>
              </a:rPr>
              <a:t> </a:t>
            </a:r>
            <a:r>
              <a:rPr lang="en-US" sz="3089" dirty="0" err="1">
                <a:solidFill>
                  <a:srgbClr val="000000"/>
                </a:solidFill>
                <a:latin typeface="Montserrat"/>
              </a:rPr>
              <a:t>phá</a:t>
            </a:r>
            <a:r>
              <a:rPr lang="en-US" sz="3089" dirty="0">
                <a:solidFill>
                  <a:srgbClr val="000000"/>
                </a:solidFill>
                <a:latin typeface="Montserrat"/>
              </a:rPr>
              <a:t> </a:t>
            </a:r>
            <a:r>
              <a:rPr lang="en-US" sz="3089" dirty="0" err="1">
                <a:solidFill>
                  <a:srgbClr val="000000"/>
                </a:solidFill>
                <a:latin typeface="Montserrat"/>
              </a:rPr>
              <a:t>băng</a:t>
            </a:r>
            <a:r>
              <a:rPr lang="en-US" sz="3089" dirty="0">
                <a:solidFill>
                  <a:srgbClr val="000000"/>
                </a:solidFill>
                <a:latin typeface="Montserrat"/>
              </a:rPr>
              <a:t>, </a:t>
            </a:r>
            <a:r>
              <a:rPr lang="en-US" sz="3089" dirty="0" err="1">
                <a:solidFill>
                  <a:srgbClr val="000000"/>
                </a:solidFill>
                <a:latin typeface="Montserrat"/>
              </a:rPr>
              <a:t>điều</a:t>
            </a:r>
            <a:r>
              <a:rPr lang="en-US" sz="3089" dirty="0">
                <a:solidFill>
                  <a:srgbClr val="000000"/>
                </a:solidFill>
                <a:latin typeface="Montserrat"/>
              </a:rPr>
              <a:t> </a:t>
            </a:r>
            <a:r>
              <a:rPr lang="en-US" sz="3089" dirty="0" err="1">
                <a:solidFill>
                  <a:srgbClr val="000000"/>
                </a:solidFill>
                <a:latin typeface="Montserrat"/>
              </a:rPr>
              <a:t>hành</a:t>
            </a:r>
            <a:r>
              <a:rPr lang="en-US" sz="3089" dirty="0">
                <a:solidFill>
                  <a:srgbClr val="000000"/>
                </a:solidFill>
                <a:latin typeface="Montserrat"/>
              </a:rPr>
              <a:t> </a:t>
            </a:r>
            <a:r>
              <a:rPr lang="en-US" sz="3089" dirty="0" err="1">
                <a:solidFill>
                  <a:srgbClr val="000000"/>
                </a:solidFill>
                <a:latin typeface="Montserrat"/>
              </a:rPr>
              <a:t>thảo</a:t>
            </a:r>
            <a:r>
              <a:rPr lang="en-US" sz="3089" dirty="0">
                <a:solidFill>
                  <a:srgbClr val="000000"/>
                </a:solidFill>
                <a:latin typeface="Montserrat"/>
              </a:rPr>
              <a:t> </a:t>
            </a:r>
            <a:r>
              <a:rPr lang="en-US" sz="3089" dirty="0" err="1">
                <a:solidFill>
                  <a:srgbClr val="000000"/>
                </a:solidFill>
                <a:latin typeface="Montserrat"/>
              </a:rPr>
              <a:t>luận</a:t>
            </a:r>
            <a:r>
              <a:rPr lang="en-US" sz="3089" dirty="0">
                <a:solidFill>
                  <a:srgbClr val="000000"/>
                </a:solidFill>
                <a:latin typeface="Montserrat"/>
              </a:rPr>
              <a:t> </a:t>
            </a:r>
            <a:r>
              <a:rPr lang="en-US" sz="3089" dirty="0" err="1">
                <a:solidFill>
                  <a:srgbClr val="000000"/>
                </a:solidFill>
                <a:latin typeface="Montserrat"/>
              </a:rPr>
              <a:t>trong</a:t>
            </a:r>
            <a:r>
              <a:rPr lang="en-US" sz="3089" dirty="0">
                <a:solidFill>
                  <a:srgbClr val="000000"/>
                </a:solidFill>
                <a:latin typeface="Montserrat"/>
              </a:rPr>
              <a:t> </a:t>
            </a:r>
            <a:r>
              <a:rPr lang="en-US" sz="3089" dirty="0" err="1">
                <a:solidFill>
                  <a:srgbClr val="000000"/>
                </a:solidFill>
                <a:latin typeface="Montserrat"/>
              </a:rPr>
              <a:t>các</a:t>
            </a:r>
            <a:r>
              <a:rPr lang="en-US" sz="3089" dirty="0">
                <a:solidFill>
                  <a:srgbClr val="000000"/>
                </a:solidFill>
                <a:latin typeface="Montserrat"/>
              </a:rPr>
              <a:t> </a:t>
            </a:r>
            <a:r>
              <a:rPr lang="en-US" sz="3089" dirty="0" err="1">
                <a:solidFill>
                  <a:srgbClr val="000000"/>
                </a:solidFill>
                <a:latin typeface="Montserrat"/>
              </a:rPr>
              <a:t>buổi</a:t>
            </a:r>
            <a:r>
              <a:rPr lang="en-US" sz="3089" dirty="0">
                <a:solidFill>
                  <a:srgbClr val="000000"/>
                </a:solidFill>
                <a:latin typeface="Montserrat"/>
              </a:rPr>
              <a:t> </a:t>
            </a:r>
            <a:r>
              <a:rPr lang="en-US" sz="3089" dirty="0" err="1">
                <a:solidFill>
                  <a:srgbClr val="000000"/>
                </a:solidFill>
                <a:latin typeface="Montserrat"/>
              </a:rPr>
              <a:t>truyền</a:t>
            </a:r>
            <a:r>
              <a:rPr lang="en-US" sz="3089" dirty="0">
                <a:solidFill>
                  <a:srgbClr val="000000"/>
                </a:solidFill>
                <a:latin typeface="Montserrat"/>
              </a:rPr>
              <a:t> </a:t>
            </a:r>
            <a:r>
              <a:rPr lang="en-US" sz="3089" dirty="0" err="1">
                <a:solidFill>
                  <a:srgbClr val="000000"/>
                </a:solidFill>
                <a:latin typeface="Montserrat"/>
              </a:rPr>
              <a:t>thông</a:t>
            </a:r>
            <a:r>
              <a:rPr lang="en-US" sz="3089" dirty="0">
                <a:solidFill>
                  <a:srgbClr val="000000"/>
                </a:solidFill>
                <a:latin typeface="Montserrat"/>
              </a:rPr>
              <a:t>, PBGDPL </a:t>
            </a:r>
            <a:r>
              <a:rPr lang="en-US" sz="3089" dirty="0" err="1">
                <a:solidFill>
                  <a:srgbClr val="000000"/>
                </a:solidFill>
                <a:latin typeface="Montserrat"/>
              </a:rPr>
              <a:t>với</a:t>
            </a:r>
            <a:r>
              <a:rPr lang="en-US" sz="3089" dirty="0">
                <a:solidFill>
                  <a:srgbClr val="000000"/>
                </a:solidFill>
                <a:latin typeface="Montserrat"/>
              </a:rPr>
              <a:t> </a:t>
            </a:r>
            <a:r>
              <a:rPr lang="en-US" sz="3089" dirty="0" err="1">
                <a:solidFill>
                  <a:srgbClr val="000000"/>
                </a:solidFill>
                <a:latin typeface="Montserrat"/>
              </a:rPr>
              <a:t>trẻ</a:t>
            </a:r>
            <a:r>
              <a:rPr lang="en-US" sz="3089" dirty="0">
                <a:solidFill>
                  <a:srgbClr val="000000"/>
                </a:solidFill>
                <a:latin typeface="Montserrat"/>
              </a:rPr>
              <a:t> </a:t>
            </a:r>
            <a:r>
              <a:rPr lang="en-US" sz="3089" dirty="0" err="1">
                <a:solidFill>
                  <a:srgbClr val="000000"/>
                </a:solidFill>
                <a:latin typeface="Montserrat"/>
              </a:rPr>
              <a:t>em</a:t>
            </a:r>
            <a:r>
              <a:rPr lang="en-US" sz="3089" dirty="0">
                <a:solidFill>
                  <a:srgbClr val="000000"/>
                </a:solidFill>
                <a:latin typeface="Montserrat"/>
              </a:rPr>
              <a:t>, </a:t>
            </a:r>
            <a:r>
              <a:rPr lang="en-US" sz="3089" dirty="0" err="1">
                <a:solidFill>
                  <a:srgbClr val="000000"/>
                </a:solidFill>
                <a:latin typeface="Montserrat"/>
              </a:rPr>
              <a:t>với</a:t>
            </a:r>
            <a:r>
              <a:rPr lang="en-US" sz="3089" dirty="0">
                <a:solidFill>
                  <a:srgbClr val="000000"/>
                </a:solidFill>
                <a:latin typeface="Montserrat"/>
              </a:rPr>
              <a:t> </a:t>
            </a:r>
            <a:r>
              <a:rPr lang="en-US" sz="3089" dirty="0" err="1">
                <a:solidFill>
                  <a:srgbClr val="000000"/>
                </a:solidFill>
                <a:latin typeface="Montserrat"/>
              </a:rPr>
              <a:t>phụ</a:t>
            </a:r>
            <a:r>
              <a:rPr lang="en-US" sz="3089" dirty="0">
                <a:solidFill>
                  <a:srgbClr val="000000"/>
                </a:solidFill>
                <a:latin typeface="Montserrat"/>
              </a:rPr>
              <a:t> </a:t>
            </a:r>
            <a:r>
              <a:rPr lang="en-US" sz="3089" dirty="0" err="1">
                <a:solidFill>
                  <a:srgbClr val="000000"/>
                </a:solidFill>
                <a:latin typeface="Montserrat"/>
              </a:rPr>
              <a:t>nữ</a:t>
            </a:r>
            <a:r>
              <a:rPr lang="en-US" sz="3089" dirty="0">
                <a:solidFill>
                  <a:srgbClr val="000000"/>
                </a:solidFill>
                <a:latin typeface="Montserrat"/>
              </a:rPr>
              <a:t> </a:t>
            </a:r>
            <a:r>
              <a:rPr lang="en-US" sz="3089" dirty="0" err="1">
                <a:solidFill>
                  <a:srgbClr val="000000"/>
                </a:solidFill>
                <a:latin typeface="Montserrat"/>
              </a:rPr>
              <a:t>sẽ</a:t>
            </a:r>
            <a:r>
              <a:rPr lang="en-US" sz="3089" dirty="0">
                <a:solidFill>
                  <a:srgbClr val="000000"/>
                </a:solidFill>
                <a:latin typeface="Montserrat"/>
              </a:rPr>
              <a:t> </a:t>
            </a:r>
            <a:r>
              <a:rPr lang="en-US" sz="3089" dirty="0" err="1">
                <a:solidFill>
                  <a:srgbClr val="000000"/>
                </a:solidFill>
                <a:latin typeface="Montserrat"/>
              </a:rPr>
              <a:t>giúp</a:t>
            </a:r>
            <a:r>
              <a:rPr lang="en-US" sz="3089" dirty="0">
                <a:solidFill>
                  <a:srgbClr val="000000"/>
                </a:solidFill>
                <a:latin typeface="Montserrat"/>
              </a:rPr>
              <a:t> </a:t>
            </a:r>
            <a:r>
              <a:rPr lang="en-US" sz="3089" dirty="0" err="1">
                <a:solidFill>
                  <a:srgbClr val="000000"/>
                </a:solidFill>
                <a:latin typeface="Montserrat"/>
              </a:rPr>
              <a:t>việc</a:t>
            </a:r>
            <a:r>
              <a:rPr lang="en-US" sz="3089" dirty="0">
                <a:solidFill>
                  <a:srgbClr val="000000"/>
                </a:solidFill>
                <a:latin typeface="Montserrat"/>
              </a:rPr>
              <a:t> </a:t>
            </a:r>
            <a:r>
              <a:rPr lang="en-US" sz="3089" dirty="0" err="1">
                <a:solidFill>
                  <a:srgbClr val="000000"/>
                </a:solidFill>
                <a:latin typeface="Montserrat"/>
              </a:rPr>
              <a:t>trao</a:t>
            </a:r>
            <a:r>
              <a:rPr lang="en-US" sz="3089" dirty="0">
                <a:solidFill>
                  <a:srgbClr val="000000"/>
                </a:solidFill>
                <a:latin typeface="Montserrat"/>
              </a:rPr>
              <a:t> </a:t>
            </a:r>
            <a:r>
              <a:rPr lang="en-US" sz="3089" dirty="0" err="1">
                <a:solidFill>
                  <a:srgbClr val="000000"/>
                </a:solidFill>
                <a:latin typeface="Montserrat"/>
              </a:rPr>
              <a:t>đổi</a:t>
            </a:r>
            <a:r>
              <a:rPr lang="en-US" sz="3089" dirty="0">
                <a:solidFill>
                  <a:srgbClr val="000000"/>
                </a:solidFill>
                <a:latin typeface="Montserrat"/>
              </a:rPr>
              <a:t> </a:t>
            </a:r>
            <a:r>
              <a:rPr lang="en-US" sz="3089" dirty="0" err="1">
                <a:solidFill>
                  <a:srgbClr val="000000"/>
                </a:solidFill>
                <a:latin typeface="Montserrat"/>
              </a:rPr>
              <a:t>thảo</a:t>
            </a:r>
            <a:r>
              <a:rPr lang="en-US" sz="3089" dirty="0">
                <a:solidFill>
                  <a:srgbClr val="000000"/>
                </a:solidFill>
                <a:latin typeface="Montserrat"/>
              </a:rPr>
              <a:t> </a:t>
            </a:r>
            <a:r>
              <a:rPr lang="en-US" sz="3089" dirty="0" err="1">
                <a:solidFill>
                  <a:srgbClr val="000000"/>
                </a:solidFill>
                <a:latin typeface="Montserrat"/>
              </a:rPr>
              <a:t>luận</a:t>
            </a:r>
            <a:r>
              <a:rPr lang="en-US" sz="3089" dirty="0">
                <a:solidFill>
                  <a:srgbClr val="000000"/>
                </a:solidFill>
                <a:latin typeface="Montserrat"/>
              </a:rPr>
              <a:t> </a:t>
            </a:r>
            <a:r>
              <a:rPr lang="en-US" sz="3089" dirty="0" err="1">
                <a:solidFill>
                  <a:srgbClr val="000000"/>
                </a:solidFill>
                <a:latin typeface="Montserrat"/>
              </a:rPr>
              <a:t>được</a:t>
            </a:r>
            <a:r>
              <a:rPr lang="en-US" sz="3089" dirty="0">
                <a:solidFill>
                  <a:srgbClr val="000000"/>
                </a:solidFill>
                <a:latin typeface="Montserrat"/>
              </a:rPr>
              <a:t> </a:t>
            </a:r>
            <a:r>
              <a:rPr lang="en-US" sz="3089" dirty="0" err="1">
                <a:solidFill>
                  <a:srgbClr val="000000"/>
                </a:solidFill>
                <a:latin typeface="Montserrat"/>
              </a:rPr>
              <a:t>dễ</a:t>
            </a:r>
            <a:r>
              <a:rPr lang="en-US" sz="3089" dirty="0">
                <a:solidFill>
                  <a:srgbClr val="000000"/>
                </a:solidFill>
                <a:latin typeface="Montserrat"/>
              </a:rPr>
              <a:t> </a:t>
            </a:r>
            <a:r>
              <a:rPr lang="en-US" sz="3089" dirty="0" err="1">
                <a:solidFill>
                  <a:srgbClr val="000000"/>
                </a:solidFill>
                <a:latin typeface="Montserrat"/>
              </a:rPr>
              <a:t>dàng</a:t>
            </a:r>
            <a:r>
              <a:rPr lang="en-US" sz="3089" dirty="0">
                <a:solidFill>
                  <a:srgbClr val="000000"/>
                </a:solidFill>
                <a:latin typeface="Montserrat"/>
              </a:rPr>
              <a:t> </a:t>
            </a:r>
            <a:r>
              <a:rPr lang="en-US" sz="3089" dirty="0" err="1">
                <a:solidFill>
                  <a:srgbClr val="000000"/>
                </a:solidFill>
                <a:latin typeface="Montserrat"/>
              </a:rPr>
              <a:t>hơn</a:t>
            </a:r>
            <a:r>
              <a:rPr lang="en-US" sz="3089" dirty="0">
                <a:solidFill>
                  <a:srgbClr val="000000"/>
                </a:solidFill>
                <a:latin typeface="Montserrat"/>
              </a:rPr>
              <a:t>.</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21481" t="5147" r="25099" b="49731"/>
          <a:stretch>
            <a:fillRect/>
          </a:stretch>
        </p:blipFill>
        <p:spPr>
          <a:xfrm>
            <a:off x="0" y="0"/>
            <a:ext cx="18288000" cy="10287000"/>
          </a:xfrm>
          <a:prstGeom prst="rect">
            <a:avLst/>
          </a:prstGeom>
        </p:spPr>
      </p:pic>
      <p:sp>
        <p:nvSpPr>
          <p:cNvPr id="3" name="TextBox 3"/>
          <p:cNvSpPr txBox="1"/>
          <p:nvPr/>
        </p:nvSpPr>
        <p:spPr>
          <a:xfrm>
            <a:off x="1028700" y="962025"/>
            <a:ext cx="16230600" cy="1145173"/>
          </a:xfrm>
          <a:prstGeom prst="rect">
            <a:avLst/>
          </a:prstGeom>
        </p:spPr>
        <p:txBody>
          <a:bodyPr lIns="0" tIns="0" rIns="0" bIns="0" rtlCol="0" anchor="t">
            <a:spAutoFit/>
          </a:bodyPr>
          <a:lstStyle/>
          <a:p>
            <a:pPr algn="ctr">
              <a:lnSpc>
                <a:spcPts val="4605"/>
              </a:lnSpc>
            </a:pPr>
            <a:r>
              <a:rPr lang="en-US" sz="3289" dirty="0">
                <a:solidFill>
                  <a:srgbClr val="000000"/>
                </a:solidFill>
                <a:latin typeface="Montserrat"/>
              </a:rPr>
              <a:t> </a:t>
            </a:r>
            <a:r>
              <a:rPr lang="en-US" sz="3289" dirty="0" err="1">
                <a:solidFill>
                  <a:srgbClr val="000000"/>
                </a:solidFill>
                <a:latin typeface="Montserrat"/>
              </a:rPr>
              <a:t>Việc</a:t>
            </a:r>
            <a:r>
              <a:rPr lang="en-US" sz="3289" dirty="0">
                <a:solidFill>
                  <a:srgbClr val="000000"/>
                </a:solidFill>
                <a:latin typeface="Montserrat"/>
              </a:rPr>
              <a:t> </a:t>
            </a:r>
            <a:r>
              <a:rPr lang="en-US" sz="3289" dirty="0" err="1">
                <a:solidFill>
                  <a:srgbClr val="000000"/>
                </a:solidFill>
                <a:latin typeface="Montserrat"/>
              </a:rPr>
              <a:t>hỗ</a:t>
            </a:r>
            <a:r>
              <a:rPr lang="en-US" sz="3289" dirty="0">
                <a:solidFill>
                  <a:srgbClr val="000000"/>
                </a:solidFill>
                <a:latin typeface="Montserrat"/>
              </a:rPr>
              <a:t> </a:t>
            </a:r>
            <a:r>
              <a:rPr lang="en-US" sz="3289" dirty="0" err="1">
                <a:solidFill>
                  <a:srgbClr val="000000"/>
                </a:solidFill>
                <a:latin typeface="Montserrat"/>
              </a:rPr>
              <a:t>trợ</a:t>
            </a:r>
            <a:r>
              <a:rPr lang="en-US" sz="3289" dirty="0">
                <a:solidFill>
                  <a:srgbClr val="000000"/>
                </a:solidFill>
                <a:latin typeface="Montserrat"/>
              </a:rPr>
              <a:t>, </a:t>
            </a:r>
            <a:r>
              <a:rPr lang="en-US" sz="3289" dirty="0" err="1">
                <a:solidFill>
                  <a:srgbClr val="000000"/>
                </a:solidFill>
                <a:latin typeface="Montserrat"/>
              </a:rPr>
              <a:t>cùng</a:t>
            </a:r>
            <a:r>
              <a:rPr lang="en-US" sz="3289" dirty="0">
                <a:solidFill>
                  <a:srgbClr val="000000"/>
                </a:solidFill>
                <a:latin typeface="Montserrat"/>
              </a:rPr>
              <a:t> </a:t>
            </a:r>
            <a:r>
              <a:rPr lang="en-US" sz="3289" dirty="0" err="1">
                <a:solidFill>
                  <a:srgbClr val="000000"/>
                </a:solidFill>
                <a:latin typeface="Montserrat"/>
              </a:rPr>
              <a:t>thực</a:t>
            </a:r>
            <a:r>
              <a:rPr lang="en-US" sz="3289" dirty="0">
                <a:solidFill>
                  <a:srgbClr val="000000"/>
                </a:solidFill>
                <a:latin typeface="Montserrat"/>
              </a:rPr>
              <a:t> </a:t>
            </a:r>
            <a:r>
              <a:rPr lang="en-US" sz="3289" dirty="0" err="1">
                <a:solidFill>
                  <a:srgbClr val="000000"/>
                </a:solidFill>
                <a:latin typeface="Montserrat"/>
              </a:rPr>
              <a:t>hiện</a:t>
            </a:r>
            <a:r>
              <a:rPr lang="en-US" sz="3289" dirty="0">
                <a:solidFill>
                  <a:srgbClr val="000000"/>
                </a:solidFill>
                <a:latin typeface="Montserrat"/>
              </a:rPr>
              <a:t> </a:t>
            </a:r>
            <a:r>
              <a:rPr lang="en-US" sz="3289" dirty="0" err="1">
                <a:solidFill>
                  <a:srgbClr val="000000"/>
                </a:solidFill>
                <a:latin typeface="Montserrat"/>
              </a:rPr>
              <a:t>việc</a:t>
            </a:r>
            <a:r>
              <a:rPr lang="en-US" sz="3289" dirty="0">
                <a:solidFill>
                  <a:srgbClr val="000000"/>
                </a:solidFill>
                <a:latin typeface="Montserrat"/>
              </a:rPr>
              <a:t> </a:t>
            </a:r>
            <a:r>
              <a:rPr lang="en-US" sz="3289" dirty="0" err="1">
                <a:solidFill>
                  <a:srgbClr val="000000"/>
                </a:solidFill>
                <a:latin typeface="Montserrat"/>
              </a:rPr>
              <a:t>truyền</a:t>
            </a:r>
            <a:r>
              <a:rPr lang="en-US" sz="3289" dirty="0">
                <a:solidFill>
                  <a:srgbClr val="000000"/>
                </a:solidFill>
                <a:latin typeface="Montserrat"/>
              </a:rPr>
              <a:t> </a:t>
            </a:r>
            <a:r>
              <a:rPr lang="en-US" sz="3289" dirty="0" err="1">
                <a:solidFill>
                  <a:srgbClr val="000000"/>
                </a:solidFill>
                <a:latin typeface="Montserrat"/>
              </a:rPr>
              <a:t>thông</a:t>
            </a:r>
            <a:r>
              <a:rPr lang="en-US" sz="3289" dirty="0">
                <a:solidFill>
                  <a:srgbClr val="000000"/>
                </a:solidFill>
                <a:latin typeface="Montserrat"/>
              </a:rPr>
              <a:t>, </a:t>
            </a:r>
            <a:r>
              <a:rPr lang="en-US" sz="3289" dirty="0" err="1">
                <a:solidFill>
                  <a:srgbClr val="000000"/>
                </a:solidFill>
                <a:latin typeface="Montserrat"/>
              </a:rPr>
              <a:t>phổ</a:t>
            </a:r>
            <a:r>
              <a:rPr lang="en-US" sz="3289" dirty="0">
                <a:solidFill>
                  <a:srgbClr val="000000"/>
                </a:solidFill>
                <a:latin typeface="Montserrat"/>
              </a:rPr>
              <a:t> </a:t>
            </a:r>
            <a:r>
              <a:rPr lang="en-US" sz="3289" dirty="0" err="1">
                <a:solidFill>
                  <a:srgbClr val="000000"/>
                </a:solidFill>
                <a:latin typeface="Montserrat"/>
              </a:rPr>
              <a:t>biến</a:t>
            </a:r>
            <a:r>
              <a:rPr lang="en-US" sz="3289" dirty="0">
                <a:solidFill>
                  <a:srgbClr val="000000"/>
                </a:solidFill>
                <a:latin typeface="Montserrat"/>
              </a:rPr>
              <a:t> </a:t>
            </a:r>
            <a:r>
              <a:rPr lang="en-US" sz="3289" dirty="0" err="1">
                <a:solidFill>
                  <a:srgbClr val="000000"/>
                </a:solidFill>
                <a:latin typeface="Montserrat"/>
              </a:rPr>
              <a:t>pháp</a:t>
            </a:r>
            <a:r>
              <a:rPr lang="en-US" sz="3289" dirty="0">
                <a:solidFill>
                  <a:srgbClr val="000000"/>
                </a:solidFill>
                <a:latin typeface="Montserrat"/>
              </a:rPr>
              <a:t> </a:t>
            </a:r>
            <a:r>
              <a:rPr lang="en-US" sz="3289" dirty="0" err="1">
                <a:solidFill>
                  <a:srgbClr val="000000"/>
                </a:solidFill>
                <a:latin typeface="Montserrat"/>
              </a:rPr>
              <a:t>luật</a:t>
            </a:r>
            <a:r>
              <a:rPr lang="en-US" sz="3289" dirty="0">
                <a:solidFill>
                  <a:srgbClr val="000000"/>
                </a:solidFill>
                <a:latin typeface="Montserrat"/>
              </a:rPr>
              <a:t> </a:t>
            </a:r>
            <a:r>
              <a:rPr lang="en-US" sz="3289" dirty="0" err="1">
                <a:solidFill>
                  <a:srgbClr val="000000"/>
                </a:solidFill>
                <a:latin typeface="Montserrat"/>
              </a:rPr>
              <a:t>có</a:t>
            </a:r>
            <a:r>
              <a:rPr lang="en-US" sz="3289" dirty="0">
                <a:solidFill>
                  <a:srgbClr val="000000"/>
                </a:solidFill>
                <a:latin typeface="Montserrat"/>
              </a:rPr>
              <a:t> </a:t>
            </a:r>
            <a:r>
              <a:rPr lang="en-US" sz="3289" dirty="0" err="1">
                <a:solidFill>
                  <a:srgbClr val="000000"/>
                </a:solidFill>
                <a:latin typeface="Montserrat"/>
              </a:rPr>
              <a:t>thể</a:t>
            </a:r>
            <a:r>
              <a:rPr lang="en-US" sz="3289" dirty="0">
                <a:solidFill>
                  <a:srgbClr val="000000"/>
                </a:solidFill>
                <a:latin typeface="Montserrat"/>
              </a:rPr>
              <a:t> </a:t>
            </a:r>
            <a:r>
              <a:rPr lang="en-US" sz="3289" dirty="0" err="1">
                <a:solidFill>
                  <a:srgbClr val="000000"/>
                </a:solidFill>
                <a:latin typeface="Montserrat"/>
              </a:rPr>
              <a:t>theo</a:t>
            </a:r>
            <a:r>
              <a:rPr lang="en-US" sz="3289" dirty="0">
                <a:solidFill>
                  <a:srgbClr val="000000"/>
                </a:solidFill>
                <a:latin typeface="Montserrat"/>
              </a:rPr>
              <a:t> </a:t>
            </a:r>
            <a:r>
              <a:rPr lang="en-US" sz="3289" dirty="0" err="1">
                <a:solidFill>
                  <a:srgbClr val="000000"/>
                </a:solidFill>
                <a:latin typeface="Montserrat"/>
              </a:rPr>
              <a:t>một</a:t>
            </a:r>
            <a:r>
              <a:rPr lang="en-US" sz="3289" dirty="0">
                <a:solidFill>
                  <a:srgbClr val="000000"/>
                </a:solidFill>
                <a:latin typeface="Montserrat"/>
              </a:rPr>
              <a:t> </a:t>
            </a:r>
            <a:r>
              <a:rPr lang="en-US" sz="3289" dirty="0" err="1">
                <a:solidFill>
                  <a:srgbClr val="000000"/>
                </a:solidFill>
                <a:latin typeface="Montserrat"/>
              </a:rPr>
              <a:t>trong</a:t>
            </a:r>
            <a:r>
              <a:rPr lang="en-US" sz="3289" dirty="0">
                <a:solidFill>
                  <a:srgbClr val="000000"/>
                </a:solidFill>
                <a:latin typeface="Montserrat"/>
              </a:rPr>
              <a:t> </a:t>
            </a:r>
            <a:r>
              <a:rPr lang="en-US" sz="3289" dirty="0" err="1">
                <a:solidFill>
                  <a:srgbClr val="000000"/>
                </a:solidFill>
                <a:latin typeface="Montserrat"/>
              </a:rPr>
              <a:t>các</a:t>
            </a:r>
            <a:r>
              <a:rPr lang="en-US" sz="3289" dirty="0">
                <a:solidFill>
                  <a:srgbClr val="000000"/>
                </a:solidFill>
                <a:latin typeface="Montserrat"/>
              </a:rPr>
              <a:t> </a:t>
            </a:r>
            <a:r>
              <a:rPr lang="en-US" sz="3289" dirty="0" err="1">
                <a:solidFill>
                  <a:srgbClr val="000000"/>
                </a:solidFill>
                <a:latin typeface="Montserrat"/>
              </a:rPr>
              <a:t>cách</a:t>
            </a:r>
            <a:r>
              <a:rPr lang="en-US" sz="3289" dirty="0">
                <a:solidFill>
                  <a:srgbClr val="000000"/>
                </a:solidFill>
                <a:latin typeface="Montserrat"/>
              </a:rPr>
              <a:t> </a:t>
            </a:r>
            <a:r>
              <a:rPr lang="en-US" sz="3289" dirty="0" err="1">
                <a:solidFill>
                  <a:srgbClr val="000000"/>
                </a:solidFill>
                <a:latin typeface="Montserrat"/>
              </a:rPr>
              <a:t>thức</a:t>
            </a:r>
            <a:r>
              <a:rPr lang="en-US" sz="3289" dirty="0">
                <a:solidFill>
                  <a:srgbClr val="000000"/>
                </a:solidFill>
                <a:latin typeface="Montserrat"/>
              </a:rPr>
              <a:t> </a:t>
            </a:r>
            <a:r>
              <a:rPr lang="en-US" sz="3289" dirty="0" err="1">
                <a:solidFill>
                  <a:srgbClr val="000000"/>
                </a:solidFill>
                <a:latin typeface="Montserrat"/>
              </a:rPr>
              <a:t>như</a:t>
            </a:r>
            <a:r>
              <a:rPr lang="en-US" sz="3289" dirty="0">
                <a:solidFill>
                  <a:srgbClr val="000000"/>
                </a:solidFill>
                <a:latin typeface="Montserrat"/>
              </a:rPr>
              <a:t>:</a:t>
            </a:r>
          </a:p>
        </p:txBody>
      </p:sp>
      <p:sp>
        <p:nvSpPr>
          <p:cNvPr id="4" name="TextBox 4"/>
          <p:cNvSpPr txBox="1"/>
          <p:nvPr/>
        </p:nvSpPr>
        <p:spPr>
          <a:xfrm>
            <a:off x="1028700" y="2945388"/>
            <a:ext cx="16230600" cy="564148"/>
          </a:xfrm>
          <a:prstGeom prst="rect">
            <a:avLst/>
          </a:prstGeom>
        </p:spPr>
        <p:txBody>
          <a:bodyPr lIns="0" tIns="0" rIns="0" bIns="0" rtlCol="0" anchor="t">
            <a:spAutoFit/>
          </a:bodyPr>
          <a:lstStyle/>
          <a:p>
            <a:pPr algn="just">
              <a:lnSpc>
                <a:spcPts val="4605"/>
              </a:lnSpc>
            </a:pPr>
            <a:r>
              <a:rPr lang="en-US" sz="3289" dirty="0">
                <a:solidFill>
                  <a:srgbClr val="000000"/>
                </a:solidFill>
                <a:latin typeface="Montserrat"/>
              </a:rPr>
              <a:t> - </a:t>
            </a:r>
            <a:r>
              <a:rPr lang="en-US" sz="3289" dirty="0" err="1">
                <a:solidFill>
                  <a:srgbClr val="000000"/>
                </a:solidFill>
                <a:latin typeface="Montserrat"/>
              </a:rPr>
              <a:t>Hỗ</a:t>
            </a:r>
            <a:r>
              <a:rPr lang="en-US" sz="3289" dirty="0">
                <a:solidFill>
                  <a:srgbClr val="000000"/>
                </a:solidFill>
                <a:latin typeface="Montserrat"/>
              </a:rPr>
              <a:t> </a:t>
            </a:r>
            <a:r>
              <a:rPr lang="en-US" sz="3289" dirty="0" err="1">
                <a:solidFill>
                  <a:srgbClr val="000000"/>
                </a:solidFill>
                <a:latin typeface="Montserrat"/>
              </a:rPr>
              <a:t>trợ</a:t>
            </a:r>
            <a:r>
              <a:rPr lang="en-US" sz="3289" dirty="0">
                <a:solidFill>
                  <a:srgbClr val="000000"/>
                </a:solidFill>
                <a:latin typeface="Montserrat"/>
              </a:rPr>
              <a:t>, </a:t>
            </a:r>
            <a:r>
              <a:rPr lang="en-US" sz="3289" dirty="0" err="1">
                <a:solidFill>
                  <a:srgbClr val="000000"/>
                </a:solidFill>
                <a:latin typeface="Montserrat"/>
              </a:rPr>
              <a:t>cùng</a:t>
            </a:r>
            <a:r>
              <a:rPr lang="en-US" sz="3289" dirty="0">
                <a:solidFill>
                  <a:srgbClr val="000000"/>
                </a:solidFill>
                <a:latin typeface="Montserrat"/>
              </a:rPr>
              <a:t> </a:t>
            </a:r>
            <a:r>
              <a:rPr lang="en-US" sz="3289" dirty="0" err="1">
                <a:solidFill>
                  <a:srgbClr val="000000"/>
                </a:solidFill>
                <a:latin typeface="Montserrat"/>
              </a:rPr>
              <a:t>chuẩn</a:t>
            </a:r>
            <a:r>
              <a:rPr lang="en-US" sz="3289" dirty="0">
                <a:solidFill>
                  <a:srgbClr val="000000"/>
                </a:solidFill>
                <a:latin typeface="Montserrat"/>
              </a:rPr>
              <a:t> </a:t>
            </a:r>
            <a:r>
              <a:rPr lang="en-US" sz="3289" dirty="0" err="1">
                <a:solidFill>
                  <a:srgbClr val="000000"/>
                </a:solidFill>
                <a:latin typeface="Montserrat"/>
              </a:rPr>
              <a:t>bị</a:t>
            </a:r>
            <a:r>
              <a:rPr lang="en-US" sz="3289" dirty="0">
                <a:solidFill>
                  <a:srgbClr val="000000"/>
                </a:solidFill>
                <a:latin typeface="Montserrat"/>
              </a:rPr>
              <a:t> </a:t>
            </a:r>
            <a:r>
              <a:rPr lang="en-US" sz="3289" dirty="0" err="1">
                <a:solidFill>
                  <a:srgbClr val="000000"/>
                </a:solidFill>
                <a:latin typeface="Montserrat"/>
              </a:rPr>
              <a:t>nội</a:t>
            </a:r>
            <a:r>
              <a:rPr lang="en-US" sz="3289" dirty="0">
                <a:solidFill>
                  <a:srgbClr val="000000"/>
                </a:solidFill>
                <a:latin typeface="Montserrat"/>
              </a:rPr>
              <a:t> dung </a:t>
            </a:r>
            <a:r>
              <a:rPr lang="en-US" sz="3289" dirty="0" err="1">
                <a:solidFill>
                  <a:srgbClr val="000000"/>
                </a:solidFill>
                <a:latin typeface="Montserrat"/>
              </a:rPr>
              <a:t>bài</a:t>
            </a:r>
            <a:r>
              <a:rPr lang="en-US" sz="3289" dirty="0">
                <a:solidFill>
                  <a:srgbClr val="000000"/>
                </a:solidFill>
                <a:latin typeface="Montserrat"/>
              </a:rPr>
              <a:t> </a:t>
            </a:r>
            <a:r>
              <a:rPr lang="en-US" sz="3289" dirty="0" err="1">
                <a:solidFill>
                  <a:srgbClr val="000000"/>
                </a:solidFill>
                <a:latin typeface="Montserrat"/>
              </a:rPr>
              <a:t>thuyết</a:t>
            </a:r>
            <a:r>
              <a:rPr lang="en-US" sz="3289" dirty="0">
                <a:solidFill>
                  <a:srgbClr val="000000"/>
                </a:solidFill>
                <a:latin typeface="Montserrat"/>
              </a:rPr>
              <a:t> </a:t>
            </a:r>
            <a:r>
              <a:rPr lang="en-US" sz="3289" dirty="0" err="1">
                <a:solidFill>
                  <a:srgbClr val="000000"/>
                </a:solidFill>
                <a:latin typeface="Montserrat"/>
              </a:rPr>
              <a:t>trình</a:t>
            </a:r>
            <a:r>
              <a:rPr lang="en-US" sz="3289" dirty="0">
                <a:solidFill>
                  <a:srgbClr val="000000"/>
                </a:solidFill>
                <a:latin typeface="Montserrat"/>
              </a:rPr>
              <a:t>.</a:t>
            </a:r>
          </a:p>
        </p:txBody>
      </p:sp>
      <p:sp>
        <p:nvSpPr>
          <p:cNvPr id="5" name="TextBox 5"/>
          <p:cNvSpPr txBox="1"/>
          <p:nvPr/>
        </p:nvSpPr>
        <p:spPr>
          <a:xfrm>
            <a:off x="1028700" y="4347735"/>
            <a:ext cx="16230600" cy="564148"/>
          </a:xfrm>
          <a:prstGeom prst="rect">
            <a:avLst/>
          </a:prstGeom>
        </p:spPr>
        <p:txBody>
          <a:bodyPr lIns="0" tIns="0" rIns="0" bIns="0" rtlCol="0" anchor="t">
            <a:spAutoFit/>
          </a:bodyPr>
          <a:lstStyle/>
          <a:p>
            <a:pPr algn="just">
              <a:lnSpc>
                <a:spcPts val="4605"/>
              </a:lnSpc>
            </a:pPr>
            <a:r>
              <a:rPr lang="en-US" sz="3289" dirty="0">
                <a:solidFill>
                  <a:srgbClr val="000000"/>
                </a:solidFill>
                <a:latin typeface="Montserrat"/>
              </a:rPr>
              <a:t> - </a:t>
            </a:r>
            <a:r>
              <a:rPr lang="en-US" sz="3289" dirty="0" err="1">
                <a:solidFill>
                  <a:srgbClr val="000000"/>
                </a:solidFill>
                <a:latin typeface="Montserrat"/>
              </a:rPr>
              <a:t>Hỗ</a:t>
            </a:r>
            <a:r>
              <a:rPr lang="en-US" sz="3289" dirty="0">
                <a:solidFill>
                  <a:srgbClr val="000000"/>
                </a:solidFill>
                <a:latin typeface="Montserrat"/>
              </a:rPr>
              <a:t> </a:t>
            </a:r>
            <a:r>
              <a:rPr lang="en-US" sz="3289" dirty="0" err="1">
                <a:solidFill>
                  <a:srgbClr val="000000"/>
                </a:solidFill>
                <a:latin typeface="Montserrat"/>
              </a:rPr>
              <a:t>trợ</a:t>
            </a:r>
            <a:r>
              <a:rPr lang="en-US" sz="3289" dirty="0">
                <a:solidFill>
                  <a:srgbClr val="000000"/>
                </a:solidFill>
                <a:latin typeface="Montserrat"/>
              </a:rPr>
              <a:t> </a:t>
            </a:r>
            <a:r>
              <a:rPr lang="en-US" sz="3289" dirty="0" err="1">
                <a:solidFill>
                  <a:srgbClr val="000000"/>
                </a:solidFill>
                <a:latin typeface="Montserrat"/>
              </a:rPr>
              <a:t>thu</a:t>
            </a:r>
            <a:r>
              <a:rPr lang="en-US" sz="3289" dirty="0">
                <a:solidFill>
                  <a:srgbClr val="000000"/>
                </a:solidFill>
                <a:latin typeface="Montserrat"/>
              </a:rPr>
              <a:t> </a:t>
            </a:r>
            <a:r>
              <a:rPr lang="en-US" sz="3289" dirty="0" err="1">
                <a:solidFill>
                  <a:srgbClr val="000000"/>
                </a:solidFill>
                <a:latin typeface="Montserrat"/>
              </a:rPr>
              <a:t>thập</a:t>
            </a:r>
            <a:r>
              <a:rPr lang="en-US" sz="3289" dirty="0">
                <a:solidFill>
                  <a:srgbClr val="000000"/>
                </a:solidFill>
                <a:latin typeface="Montserrat"/>
              </a:rPr>
              <a:t> </a:t>
            </a:r>
            <a:r>
              <a:rPr lang="en-US" sz="3289" dirty="0" err="1">
                <a:solidFill>
                  <a:srgbClr val="000000"/>
                </a:solidFill>
                <a:latin typeface="Montserrat"/>
              </a:rPr>
              <a:t>thông</a:t>
            </a:r>
            <a:r>
              <a:rPr lang="en-US" sz="3289" dirty="0">
                <a:solidFill>
                  <a:srgbClr val="000000"/>
                </a:solidFill>
                <a:latin typeface="Montserrat"/>
              </a:rPr>
              <a:t> tin, </a:t>
            </a:r>
            <a:r>
              <a:rPr lang="en-US" sz="3289" dirty="0" err="1">
                <a:solidFill>
                  <a:srgbClr val="000000"/>
                </a:solidFill>
                <a:latin typeface="Montserrat"/>
              </a:rPr>
              <a:t>dữ</a:t>
            </a:r>
            <a:r>
              <a:rPr lang="en-US" sz="3289" dirty="0">
                <a:solidFill>
                  <a:srgbClr val="000000"/>
                </a:solidFill>
                <a:latin typeface="Montserrat"/>
              </a:rPr>
              <a:t> </a:t>
            </a:r>
            <a:r>
              <a:rPr lang="en-US" sz="3289" dirty="0" err="1">
                <a:solidFill>
                  <a:srgbClr val="000000"/>
                </a:solidFill>
                <a:latin typeface="Montserrat"/>
              </a:rPr>
              <a:t>liệu</a:t>
            </a:r>
            <a:r>
              <a:rPr lang="en-US" sz="3289" dirty="0">
                <a:solidFill>
                  <a:srgbClr val="000000"/>
                </a:solidFill>
                <a:latin typeface="Montserrat"/>
              </a:rPr>
              <a:t> </a:t>
            </a:r>
            <a:r>
              <a:rPr lang="en-US" sz="3289" dirty="0" err="1">
                <a:solidFill>
                  <a:srgbClr val="000000"/>
                </a:solidFill>
                <a:latin typeface="Montserrat"/>
              </a:rPr>
              <a:t>về</a:t>
            </a:r>
            <a:r>
              <a:rPr lang="en-US" sz="3289" dirty="0">
                <a:solidFill>
                  <a:srgbClr val="000000"/>
                </a:solidFill>
                <a:latin typeface="Montserrat"/>
              </a:rPr>
              <a:t> </a:t>
            </a:r>
            <a:r>
              <a:rPr lang="en-US" sz="3289" dirty="0" err="1">
                <a:solidFill>
                  <a:srgbClr val="000000"/>
                </a:solidFill>
                <a:latin typeface="Montserrat"/>
              </a:rPr>
              <a:t>tảo</a:t>
            </a:r>
            <a:r>
              <a:rPr lang="en-US" sz="3289" dirty="0">
                <a:solidFill>
                  <a:srgbClr val="000000"/>
                </a:solidFill>
                <a:latin typeface="Montserrat"/>
              </a:rPr>
              <a:t> </a:t>
            </a:r>
            <a:r>
              <a:rPr lang="en-US" sz="3289" dirty="0" err="1">
                <a:solidFill>
                  <a:srgbClr val="000000"/>
                </a:solidFill>
                <a:latin typeface="Montserrat"/>
              </a:rPr>
              <a:t>hôn</a:t>
            </a:r>
            <a:r>
              <a:rPr lang="en-US" sz="3289" dirty="0">
                <a:solidFill>
                  <a:srgbClr val="000000"/>
                </a:solidFill>
                <a:latin typeface="Montserrat"/>
              </a:rPr>
              <a:t>, </a:t>
            </a:r>
            <a:r>
              <a:rPr lang="en-US" sz="3289" dirty="0" err="1">
                <a:solidFill>
                  <a:srgbClr val="000000"/>
                </a:solidFill>
                <a:latin typeface="Montserrat"/>
              </a:rPr>
              <a:t>hôn</a:t>
            </a:r>
            <a:r>
              <a:rPr lang="en-US" sz="3289" dirty="0">
                <a:solidFill>
                  <a:srgbClr val="000000"/>
                </a:solidFill>
                <a:latin typeface="Montserrat"/>
              </a:rPr>
              <a:t> </a:t>
            </a:r>
            <a:r>
              <a:rPr lang="en-US" sz="3289" dirty="0" err="1">
                <a:solidFill>
                  <a:srgbClr val="000000"/>
                </a:solidFill>
                <a:latin typeface="Montserrat"/>
              </a:rPr>
              <a:t>nhân</a:t>
            </a:r>
            <a:r>
              <a:rPr lang="en-US" sz="3289" dirty="0">
                <a:solidFill>
                  <a:srgbClr val="000000"/>
                </a:solidFill>
                <a:latin typeface="Montserrat"/>
              </a:rPr>
              <a:t> </a:t>
            </a:r>
            <a:r>
              <a:rPr lang="en-US" sz="3289" dirty="0" err="1">
                <a:solidFill>
                  <a:srgbClr val="000000"/>
                </a:solidFill>
                <a:latin typeface="Montserrat"/>
              </a:rPr>
              <a:t>cận</a:t>
            </a:r>
            <a:r>
              <a:rPr lang="en-US" sz="3289" dirty="0">
                <a:solidFill>
                  <a:srgbClr val="000000"/>
                </a:solidFill>
                <a:latin typeface="Montserrat"/>
              </a:rPr>
              <a:t> </a:t>
            </a:r>
            <a:r>
              <a:rPr lang="en-US" sz="3289" dirty="0" err="1">
                <a:solidFill>
                  <a:srgbClr val="000000"/>
                </a:solidFill>
                <a:latin typeface="Montserrat"/>
              </a:rPr>
              <a:t>huyết</a:t>
            </a:r>
            <a:r>
              <a:rPr lang="en-US" sz="3289" dirty="0">
                <a:solidFill>
                  <a:srgbClr val="000000"/>
                </a:solidFill>
                <a:latin typeface="Montserrat"/>
              </a:rPr>
              <a:t>.</a:t>
            </a:r>
          </a:p>
        </p:txBody>
      </p:sp>
      <p:sp>
        <p:nvSpPr>
          <p:cNvPr id="6" name="TextBox 6"/>
          <p:cNvSpPr txBox="1"/>
          <p:nvPr/>
        </p:nvSpPr>
        <p:spPr>
          <a:xfrm>
            <a:off x="1028700" y="5750083"/>
            <a:ext cx="16230600" cy="1145173"/>
          </a:xfrm>
          <a:prstGeom prst="rect">
            <a:avLst/>
          </a:prstGeom>
        </p:spPr>
        <p:txBody>
          <a:bodyPr lIns="0" tIns="0" rIns="0" bIns="0" rtlCol="0" anchor="t">
            <a:spAutoFit/>
          </a:bodyPr>
          <a:lstStyle/>
          <a:p>
            <a:pPr algn="just">
              <a:lnSpc>
                <a:spcPts val="4605"/>
              </a:lnSpc>
            </a:pPr>
            <a:r>
              <a:rPr lang="en-US" sz="3289" dirty="0">
                <a:solidFill>
                  <a:srgbClr val="000000"/>
                </a:solidFill>
                <a:latin typeface="Montserrat"/>
              </a:rPr>
              <a:t> - </a:t>
            </a:r>
            <a:r>
              <a:rPr lang="en-US" sz="3289" dirty="0" err="1">
                <a:solidFill>
                  <a:srgbClr val="000000"/>
                </a:solidFill>
                <a:latin typeface="Montserrat"/>
              </a:rPr>
              <a:t>Cùng</a:t>
            </a:r>
            <a:r>
              <a:rPr lang="en-US" sz="3289" dirty="0">
                <a:solidFill>
                  <a:srgbClr val="000000"/>
                </a:solidFill>
                <a:latin typeface="Montserrat"/>
              </a:rPr>
              <a:t> </a:t>
            </a:r>
            <a:r>
              <a:rPr lang="en-US" sz="3289" dirty="0" err="1">
                <a:solidFill>
                  <a:srgbClr val="000000"/>
                </a:solidFill>
                <a:latin typeface="Montserrat"/>
              </a:rPr>
              <a:t>thảo</a:t>
            </a:r>
            <a:r>
              <a:rPr lang="en-US" sz="3289" dirty="0">
                <a:solidFill>
                  <a:srgbClr val="000000"/>
                </a:solidFill>
                <a:latin typeface="Montserrat"/>
              </a:rPr>
              <a:t> </a:t>
            </a:r>
            <a:r>
              <a:rPr lang="en-US" sz="3289" dirty="0" err="1">
                <a:solidFill>
                  <a:srgbClr val="000000"/>
                </a:solidFill>
                <a:latin typeface="Montserrat"/>
              </a:rPr>
              <a:t>luận</a:t>
            </a:r>
            <a:r>
              <a:rPr lang="en-US" sz="3289" dirty="0">
                <a:solidFill>
                  <a:srgbClr val="000000"/>
                </a:solidFill>
                <a:latin typeface="Montserrat"/>
              </a:rPr>
              <a:t>, </a:t>
            </a:r>
            <a:r>
              <a:rPr lang="en-US" sz="3289" dirty="0" err="1">
                <a:solidFill>
                  <a:srgbClr val="000000"/>
                </a:solidFill>
                <a:latin typeface="Montserrat"/>
              </a:rPr>
              <a:t>trao</a:t>
            </a:r>
            <a:r>
              <a:rPr lang="en-US" sz="3289" dirty="0">
                <a:solidFill>
                  <a:srgbClr val="000000"/>
                </a:solidFill>
                <a:latin typeface="Montserrat"/>
              </a:rPr>
              <a:t> </a:t>
            </a:r>
            <a:r>
              <a:rPr lang="en-US" sz="3289" dirty="0" err="1">
                <a:solidFill>
                  <a:srgbClr val="000000"/>
                </a:solidFill>
                <a:latin typeface="Montserrat"/>
              </a:rPr>
              <a:t>đổi</a:t>
            </a:r>
            <a:r>
              <a:rPr lang="en-US" sz="3289" dirty="0">
                <a:solidFill>
                  <a:srgbClr val="000000"/>
                </a:solidFill>
                <a:latin typeface="Montserrat"/>
              </a:rPr>
              <a:t> </a:t>
            </a:r>
            <a:r>
              <a:rPr lang="en-US" sz="3289" dirty="0" err="1">
                <a:solidFill>
                  <a:srgbClr val="000000"/>
                </a:solidFill>
                <a:latin typeface="Montserrat"/>
              </a:rPr>
              <a:t>về</a:t>
            </a:r>
            <a:r>
              <a:rPr lang="en-US" sz="3289" dirty="0">
                <a:solidFill>
                  <a:srgbClr val="000000"/>
                </a:solidFill>
                <a:latin typeface="Montserrat"/>
              </a:rPr>
              <a:t> </a:t>
            </a:r>
            <a:r>
              <a:rPr lang="en-US" sz="3289" dirty="0" err="1">
                <a:solidFill>
                  <a:srgbClr val="000000"/>
                </a:solidFill>
                <a:latin typeface="Montserrat"/>
              </a:rPr>
              <a:t>chủ</a:t>
            </a:r>
            <a:r>
              <a:rPr lang="en-US" sz="3289" dirty="0">
                <a:solidFill>
                  <a:srgbClr val="000000"/>
                </a:solidFill>
                <a:latin typeface="Montserrat"/>
              </a:rPr>
              <a:t> </a:t>
            </a:r>
            <a:r>
              <a:rPr lang="en-US" sz="3289" dirty="0" err="1">
                <a:solidFill>
                  <a:srgbClr val="000000"/>
                </a:solidFill>
                <a:latin typeface="Montserrat"/>
              </a:rPr>
              <a:t>đề</a:t>
            </a:r>
            <a:r>
              <a:rPr lang="en-US" sz="3289" dirty="0">
                <a:solidFill>
                  <a:srgbClr val="000000"/>
                </a:solidFill>
                <a:latin typeface="Montserrat"/>
              </a:rPr>
              <a:t>, </a:t>
            </a:r>
            <a:r>
              <a:rPr lang="en-US" sz="3289" dirty="0" err="1">
                <a:solidFill>
                  <a:srgbClr val="000000"/>
                </a:solidFill>
                <a:latin typeface="Montserrat"/>
              </a:rPr>
              <a:t>nội</a:t>
            </a:r>
            <a:r>
              <a:rPr lang="en-US" sz="3289" dirty="0">
                <a:solidFill>
                  <a:srgbClr val="000000"/>
                </a:solidFill>
                <a:latin typeface="Montserrat"/>
              </a:rPr>
              <a:t> dung </a:t>
            </a:r>
            <a:r>
              <a:rPr lang="en-US" sz="3289" dirty="0" err="1">
                <a:solidFill>
                  <a:srgbClr val="000000"/>
                </a:solidFill>
                <a:latin typeface="Montserrat"/>
              </a:rPr>
              <a:t>cần</a:t>
            </a:r>
            <a:r>
              <a:rPr lang="en-US" sz="3289" dirty="0">
                <a:solidFill>
                  <a:srgbClr val="000000"/>
                </a:solidFill>
                <a:latin typeface="Montserrat"/>
              </a:rPr>
              <a:t> </a:t>
            </a:r>
            <a:r>
              <a:rPr lang="en-US" sz="3289" dirty="0" err="1">
                <a:solidFill>
                  <a:srgbClr val="000000"/>
                </a:solidFill>
                <a:latin typeface="Montserrat"/>
              </a:rPr>
              <a:t>tuyên</a:t>
            </a:r>
            <a:r>
              <a:rPr lang="en-US" sz="3289" dirty="0">
                <a:solidFill>
                  <a:srgbClr val="000000"/>
                </a:solidFill>
                <a:latin typeface="Montserrat"/>
              </a:rPr>
              <a:t> </a:t>
            </a:r>
            <a:r>
              <a:rPr lang="en-US" sz="3289" dirty="0" err="1">
                <a:solidFill>
                  <a:srgbClr val="000000"/>
                </a:solidFill>
                <a:latin typeface="Montserrat"/>
              </a:rPr>
              <a:t>truyền</a:t>
            </a:r>
            <a:r>
              <a:rPr lang="en-US" sz="3289" dirty="0">
                <a:solidFill>
                  <a:srgbClr val="000000"/>
                </a:solidFill>
                <a:latin typeface="Montserrat"/>
              </a:rPr>
              <a:t>, </a:t>
            </a:r>
            <a:r>
              <a:rPr lang="en-US" sz="3289" dirty="0" err="1">
                <a:solidFill>
                  <a:srgbClr val="000000"/>
                </a:solidFill>
                <a:latin typeface="Montserrat"/>
              </a:rPr>
              <a:t>phổ</a:t>
            </a:r>
            <a:r>
              <a:rPr lang="en-US" sz="3289" dirty="0">
                <a:solidFill>
                  <a:srgbClr val="000000"/>
                </a:solidFill>
                <a:latin typeface="Montserrat"/>
              </a:rPr>
              <a:t> </a:t>
            </a:r>
            <a:r>
              <a:rPr lang="en-US" sz="3289" dirty="0" err="1">
                <a:solidFill>
                  <a:srgbClr val="000000"/>
                </a:solidFill>
                <a:latin typeface="Montserrat"/>
              </a:rPr>
              <a:t>biến</a:t>
            </a:r>
            <a:r>
              <a:rPr lang="en-US" sz="3289" dirty="0">
                <a:solidFill>
                  <a:srgbClr val="000000"/>
                </a:solidFill>
                <a:latin typeface="Montserrat"/>
              </a:rPr>
              <a:t> </a:t>
            </a:r>
            <a:r>
              <a:rPr lang="en-US" sz="3289" dirty="0" err="1">
                <a:solidFill>
                  <a:srgbClr val="000000"/>
                </a:solidFill>
                <a:latin typeface="Montserrat"/>
              </a:rPr>
              <a:t>theo</a:t>
            </a:r>
            <a:r>
              <a:rPr lang="en-US" sz="3289" dirty="0">
                <a:solidFill>
                  <a:srgbClr val="000000"/>
                </a:solidFill>
                <a:latin typeface="Montserrat"/>
              </a:rPr>
              <a:t> </a:t>
            </a:r>
            <a:r>
              <a:rPr lang="en-US" sz="3289" dirty="0" err="1">
                <a:solidFill>
                  <a:srgbClr val="000000"/>
                </a:solidFill>
                <a:latin typeface="Montserrat"/>
              </a:rPr>
              <a:t>nhóm</a:t>
            </a:r>
            <a:r>
              <a:rPr lang="en-US" sz="3289" dirty="0">
                <a:solidFill>
                  <a:srgbClr val="000000"/>
                </a:solidFill>
                <a:latin typeface="Montserrat"/>
              </a:rPr>
              <a:t> </a:t>
            </a:r>
            <a:r>
              <a:rPr lang="en-US" sz="3289" dirty="0" err="1">
                <a:solidFill>
                  <a:srgbClr val="000000"/>
                </a:solidFill>
                <a:latin typeface="Montserrat"/>
              </a:rPr>
              <a:t>đối</a:t>
            </a:r>
            <a:r>
              <a:rPr lang="en-US" sz="3289" dirty="0">
                <a:solidFill>
                  <a:srgbClr val="000000"/>
                </a:solidFill>
                <a:latin typeface="Montserrat"/>
              </a:rPr>
              <a:t> </a:t>
            </a:r>
            <a:r>
              <a:rPr lang="en-US" sz="3289" dirty="0" err="1">
                <a:solidFill>
                  <a:srgbClr val="000000"/>
                </a:solidFill>
                <a:latin typeface="Montserrat"/>
              </a:rPr>
              <a:t>tượng</a:t>
            </a:r>
            <a:r>
              <a:rPr lang="en-US" sz="3289" dirty="0">
                <a:solidFill>
                  <a:srgbClr val="000000"/>
                </a:solidFill>
                <a:latin typeface="Montserrat"/>
              </a:rPr>
              <a:t> </a:t>
            </a:r>
            <a:r>
              <a:rPr lang="en-US" sz="3289" dirty="0" err="1">
                <a:solidFill>
                  <a:srgbClr val="000000"/>
                </a:solidFill>
                <a:latin typeface="Montserrat"/>
              </a:rPr>
              <a:t>đã</a:t>
            </a:r>
            <a:r>
              <a:rPr lang="en-US" sz="3289" dirty="0">
                <a:solidFill>
                  <a:srgbClr val="000000"/>
                </a:solidFill>
                <a:latin typeface="Montserrat"/>
              </a:rPr>
              <a:t> </a:t>
            </a:r>
            <a:r>
              <a:rPr lang="en-US" sz="3289" dirty="0" err="1">
                <a:solidFill>
                  <a:srgbClr val="000000"/>
                </a:solidFill>
                <a:latin typeface="Montserrat"/>
              </a:rPr>
              <a:t>xác</a:t>
            </a:r>
            <a:r>
              <a:rPr lang="en-US" sz="3289" dirty="0">
                <a:solidFill>
                  <a:srgbClr val="000000"/>
                </a:solidFill>
                <a:latin typeface="Montserrat"/>
              </a:rPr>
              <a:t> </a:t>
            </a:r>
            <a:r>
              <a:rPr lang="en-US" sz="3289" dirty="0" err="1">
                <a:solidFill>
                  <a:srgbClr val="000000"/>
                </a:solidFill>
                <a:latin typeface="Montserrat"/>
              </a:rPr>
              <a:t>định</a:t>
            </a:r>
            <a:r>
              <a:rPr lang="en-US" sz="3289" dirty="0">
                <a:solidFill>
                  <a:srgbClr val="000000"/>
                </a:solidFill>
                <a:latin typeface="Montserrat"/>
              </a:rPr>
              <a:t>.</a:t>
            </a:r>
          </a:p>
        </p:txBody>
      </p:sp>
      <p:sp>
        <p:nvSpPr>
          <p:cNvPr id="7" name="TextBox 7"/>
          <p:cNvSpPr txBox="1"/>
          <p:nvPr/>
        </p:nvSpPr>
        <p:spPr>
          <a:xfrm>
            <a:off x="1028700" y="7516492"/>
            <a:ext cx="16230600" cy="564148"/>
          </a:xfrm>
          <a:prstGeom prst="rect">
            <a:avLst/>
          </a:prstGeom>
        </p:spPr>
        <p:txBody>
          <a:bodyPr lIns="0" tIns="0" rIns="0" bIns="0" rtlCol="0" anchor="t">
            <a:spAutoFit/>
          </a:bodyPr>
          <a:lstStyle/>
          <a:p>
            <a:pPr algn="just">
              <a:lnSpc>
                <a:spcPts val="4605"/>
              </a:lnSpc>
            </a:pPr>
            <a:r>
              <a:rPr lang="en-US" sz="3289" dirty="0">
                <a:solidFill>
                  <a:srgbClr val="000000"/>
                </a:solidFill>
                <a:latin typeface="Montserrat"/>
              </a:rPr>
              <a:t> - </a:t>
            </a:r>
            <a:r>
              <a:rPr lang="en-US" sz="3289" dirty="0" err="1">
                <a:solidFill>
                  <a:srgbClr val="000000"/>
                </a:solidFill>
                <a:latin typeface="Montserrat"/>
              </a:rPr>
              <a:t>Hỗ</a:t>
            </a:r>
            <a:r>
              <a:rPr lang="en-US" sz="3289" dirty="0">
                <a:solidFill>
                  <a:srgbClr val="000000"/>
                </a:solidFill>
                <a:latin typeface="Montserrat"/>
              </a:rPr>
              <a:t> </a:t>
            </a:r>
            <a:r>
              <a:rPr lang="en-US" sz="3289" dirty="0" err="1">
                <a:solidFill>
                  <a:srgbClr val="000000"/>
                </a:solidFill>
                <a:latin typeface="Montserrat"/>
              </a:rPr>
              <a:t>trợ</a:t>
            </a:r>
            <a:r>
              <a:rPr lang="en-US" sz="3289" dirty="0">
                <a:solidFill>
                  <a:srgbClr val="000000"/>
                </a:solidFill>
                <a:latin typeface="Montserrat"/>
              </a:rPr>
              <a:t>, </a:t>
            </a:r>
            <a:r>
              <a:rPr lang="en-US" sz="3289" dirty="0" err="1">
                <a:solidFill>
                  <a:srgbClr val="000000"/>
                </a:solidFill>
                <a:latin typeface="Montserrat"/>
              </a:rPr>
              <a:t>cùng</a:t>
            </a:r>
            <a:r>
              <a:rPr lang="en-US" sz="3289" dirty="0">
                <a:solidFill>
                  <a:srgbClr val="000000"/>
                </a:solidFill>
                <a:latin typeface="Montserrat"/>
              </a:rPr>
              <a:t> </a:t>
            </a:r>
            <a:r>
              <a:rPr lang="en-US" sz="3289" dirty="0" err="1">
                <a:solidFill>
                  <a:srgbClr val="000000"/>
                </a:solidFill>
                <a:latin typeface="Montserrat"/>
              </a:rPr>
              <a:t>tham</a:t>
            </a:r>
            <a:r>
              <a:rPr lang="en-US" sz="3289" dirty="0">
                <a:solidFill>
                  <a:srgbClr val="000000"/>
                </a:solidFill>
                <a:latin typeface="Montserrat"/>
              </a:rPr>
              <a:t> </a:t>
            </a:r>
            <a:r>
              <a:rPr lang="en-US" sz="3289" dirty="0" err="1">
                <a:solidFill>
                  <a:srgbClr val="000000"/>
                </a:solidFill>
                <a:latin typeface="Montserrat"/>
              </a:rPr>
              <a:t>gia</a:t>
            </a:r>
            <a:r>
              <a:rPr lang="en-US" sz="3289" dirty="0">
                <a:solidFill>
                  <a:srgbClr val="000000"/>
                </a:solidFill>
                <a:latin typeface="Montserrat"/>
              </a:rPr>
              <a:t> </a:t>
            </a:r>
            <a:r>
              <a:rPr lang="en-US" sz="3289" dirty="0" err="1">
                <a:solidFill>
                  <a:srgbClr val="000000"/>
                </a:solidFill>
                <a:latin typeface="Montserrat"/>
              </a:rPr>
              <a:t>thuyết</a:t>
            </a:r>
            <a:r>
              <a:rPr lang="en-US" sz="3289" dirty="0">
                <a:solidFill>
                  <a:srgbClr val="000000"/>
                </a:solidFill>
                <a:latin typeface="Montserrat"/>
              </a:rPr>
              <a:t> </a:t>
            </a:r>
            <a:r>
              <a:rPr lang="en-US" sz="3289" dirty="0" err="1">
                <a:solidFill>
                  <a:srgbClr val="000000"/>
                </a:solidFill>
                <a:latin typeface="Montserrat"/>
              </a:rPr>
              <a:t>trình</a:t>
            </a:r>
            <a:r>
              <a:rPr lang="en-US" sz="3289" dirty="0">
                <a:solidFill>
                  <a:srgbClr val="000000"/>
                </a:solidFill>
                <a:latin typeface="Montserrat"/>
              </a:rPr>
              <a:t>.</a:t>
            </a:r>
          </a:p>
        </p:txBody>
      </p:sp>
      <p:sp>
        <p:nvSpPr>
          <p:cNvPr id="8" name="TextBox 8"/>
          <p:cNvSpPr txBox="1"/>
          <p:nvPr/>
        </p:nvSpPr>
        <p:spPr>
          <a:xfrm>
            <a:off x="1028700" y="8694152"/>
            <a:ext cx="16230600" cy="564148"/>
          </a:xfrm>
          <a:prstGeom prst="rect">
            <a:avLst/>
          </a:prstGeom>
        </p:spPr>
        <p:txBody>
          <a:bodyPr lIns="0" tIns="0" rIns="0" bIns="0" rtlCol="0" anchor="t">
            <a:spAutoFit/>
          </a:bodyPr>
          <a:lstStyle/>
          <a:p>
            <a:pPr algn="just">
              <a:lnSpc>
                <a:spcPts val="4605"/>
              </a:lnSpc>
            </a:pPr>
            <a:r>
              <a:rPr lang="en-US" sz="3289" dirty="0">
                <a:solidFill>
                  <a:srgbClr val="000000"/>
                </a:solidFill>
                <a:latin typeface="Montserrat"/>
              </a:rPr>
              <a:t> - </a:t>
            </a:r>
            <a:r>
              <a:rPr lang="en-US" sz="3289" dirty="0" err="1">
                <a:solidFill>
                  <a:srgbClr val="000000"/>
                </a:solidFill>
                <a:latin typeface="Montserrat"/>
              </a:rPr>
              <a:t>Hỗ</a:t>
            </a:r>
            <a:r>
              <a:rPr lang="en-US" sz="3289" dirty="0">
                <a:solidFill>
                  <a:srgbClr val="000000"/>
                </a:solidFill>
                <a:latin typeface="Montserrat"/>
              </a:rPr>
              <a:t> </a:t>
            </a:r>
            <a:r>
              <a:rPr lang="en-US" sz="3289" dirty="0" err="1">
                <a:solidFill>
                  <a:srgbClr val="000000"/>
                </a:solidFill>
                <a:latin typeface="Montserrat"/>
              </a:rPr>
              <a:t>trợ</a:t>
            </a:r>
            <a:r>
              <a:rPr lang="en-US" sz="3289" dirty="0">
                <a:solidFill>
                  <a:srgbClr val="000000"/>
                </a:solidFill>
                <a:latin typeface="Montserrat"/>
              </a:rPr>
              <a:t> </a:t>
            </a:r>
            <a:r>
              <a:rPr lang="en-US" sz="3289" dirty="0" err="1">
                <a:solidFill>
                  <a:srgbClr val="000000"/>
                </a:solidFill>
                <a:latin typeface="Montserrat"/>
              </a:rPr>
              <a:t>chính</a:t>
            </a:r>
            <a:r>
              <a:rPr lang="en-US" sz="3289" dirty="0">
                <a:solidFill>
                  <a:srgbClr val="000000"/>
                </a:solidFill>
                <a:latin typeface="Montserrat"/>
              </a:rPr>
              <a:t> </a:t>
            </a:r>
            <a:r>
              <a:rPr lang="en-US" sz="3289" dirty="0" err="1">
                <a:solidFill>
                  <a:srgbClr val="000000"/>
                </a:solidFill>
                <a:latin typeface="Montserrat"/>
              </a:rPr>
              <a:t>quyền</a:t>
            </a:r>
            <a:r>
              <a:rPr lang="en-US" sz="3289" dirty="0">
                <a:solidFill>
                  <a:srgbClr val="000000"/>
                </a:solidFill>
                <a:latin typeface="Montserrat"/>
              </a:rPr>
              <a:t> </a:t>
            </a:r>
            <a:r>
              <a:rPr lang="en-US" sz="3289" dirty="0" err="1">
                <a:solidFill>
                  <a:srgbClr val="000000"/>
                </a:solidFill>
                <a:latin typeface="Montserrat"/>
              </a:rPr>
              <a:t>liên</a:t>
            </a:r>
            <a:r>
              <a:rPr lang="en-US" sz="3289" dirty="0">
                <a:solidFill>
                  <a:srgbClr val="000000"/>
                </a:solidFill>
                <a:latin typeface="Montserrat"/>
              </a:rPr>
              <a:t> </a:t>
            </a:r>
            <a:r>
              <a:rPr lang="en-US" sz="3289" dirty="0" err="1">
                <a:solidFill>
                  <a:srgbClr val="000000"/>
                </a:solidFill>
                <a:latin typeface="Montserrat"/>
              </a:rPr>
              <a:t>hệ</a:t>
            </a:r>
            <a:r>
              <a:rPr lang="en-US" sz="3289" dirty="0">
                <a:solidFill>
                  <a:srgbClr val="000000"/>
                </a:solidFill>
                <a:latin typeface="Montserrat"/>
              </a:rPr>
              <a:t>, </a:t>
            </a:r>
            <a:r>
              <a:rPr lang="en-US" sz="3289" dirty="0" err="1">
                <a:solidFill>
                  <a:srgbClr val="000000"/>
                </a:solidFill>
                <a:latin typeface="Montserrat"/>
              </a:rPr>
              <a:t>huy</a:t>
            </a:r>
            <a:r>
              <a:rPr lang="en-US" sz="3289" dirty="0">
                <a:solidFill>
                  <a:srgbClr val="000000"/>
                </a:solidFill>
                <a:latin typeface="Montserrat"/>
              </a:rPr>
              <a:t> </a:t>
            </a:r>
            <a:r>
              <a:rPr lang="en-US" sz="3289" dirty="0" err="1">
                <a:solidFill>
                  <a:srgbClr val="000000"/>
                </a:solidFill>
                <a:latin typeface="Montserrat"/>
              </a:rPr>
              <a:t>động</a:t>
            </a:r>
            <a:r>
              <a:rPr lang="en-US" sz="3289" dirty="0">
                <a:solidFill>
                  <a:srgbClr val="000000"/>
                </a:solidFill>
                <a:latin typeface="Montserrat"/>
              </a:rPr>
              <a:t> </a:t>
            </a:r>
            <a:r>
              <a:rPr lang="en-US" sz="3289" dirty="0" err="1">
                <a:solidFill>
                  <a:srgbClr val="000000"/>
                </a:solidFill>
                <a:latin typeface="Montserrat"/>
              </a:rPr>
              <a:t>các</a:t>
            </a:r>
            <a:r>
              <a:rPr lang="en-US" sz="3289" dirty="0">
                <a:solidFill>
                  <a:srgbClr val="000000"/>
                </a:solidFill>
                <a:latin typeface="Montserrat"/>
              </a:rPr>
              <a:t> </a:t>
            </a:r>
            <a:r>
              <a:rPr lang="en-US" sz="3289" dirty="0" err="1">
                <a:solidFill>
                  <a:srgbClr val="000000"/>
                </a:solidFill>
                <a:latin typeface="Montserrat"/>
              </a:rPr>
              <a:t>đối</a:t>
            </a:r>
            <a:r>
              <a:rPr lang="en-US" sz="3289" dirty="0">
                <a:solidFill>
                  <a:srgbClr val="000000"/>
                </a:solidFill>
                <a:latin typeface="Montserrat"/>
              </a:rPr>
              <a:t> </a:t>
            </a:r>
            <a:r>
              <a:rPr lang="en-US" sz="3289" dirty="0" err="1">
                <a:solidFill>
                  <a:srgbClr val="000000"/>
                </a:solidFill>
                <a:latin typeface="Montserrat"/>
              </a:rPr>
              <a:t>tượng</a:t>
            </a:r>
            <a:r>
              <a:rPr lang="en-US" sz="3289" dirty="0">
                <a:solidFill>
                  <a:srgbClr val="000000"/>
                </a:solidFill>
                <a:latin typeface="Montserrat"/>
              </a:rPr>
              <a:t> </a:t>
            </a:r>
            <a:r>
              <a:rPr lang="en-US" sz="3289" dirty="0" err="1">
                <a:solidFill>
                  <a:srgbClr val="000000"/>
                </a:solidFill>
                <a:latin typeface="Montserrat"/>
              </a:rPr>
              <a:t>tham</a:t>
            </a:r>
            <a:r>
              <a:rPr lang="en-US" sz="3289" dirty="0">
                <a:solidFill>
                  <a:srgbClr val="000000"/>
                </a:solidFill>
                <a:latin typeface="Montserrat"/>
              </a:rPr>
              <a:t> </a:t>
            </a:r>
            <a:r>
              <a:rPr lang="en-US" sz="3289" dirty="0" err="1">
                <a:solidFill>
                  <a:srgbClr val="000000"/>
                </a:solidFill>
                <a:latin typeface="Montserrat"/>
              </a:rPr>
              <a:t>dự</a:t>
            </a:r>
            <a:r>
              <a:rPr lang="en-US" sz="3289" dirty="0">
                <a:solidFill>
                  <a:srgbClr val="000000"/>
                </a:solidFill>
                <a:latin typeface="Montserrat"/>
              </a:rPr>
              <a:t>.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21820" t="15397" r="39815" b="52197"/>
          <a:stretch>
            <a:fillRect/>
          </a:stretch>
        </p:blipFill>
        <p:spPr>
          <a:xfrm>
            <a:off x="0" y="0"/>
            <a:ext cx="18288000" cy="10287000"/>
          </a:xfrm>
          <a:prstGeom prst="rect">
            <a:avLst/>
          </a:prstGeom>
        </p:spPr>
      </p:pic>
      <p:sp>
        <p:nvSpPr>
          <p:cNvPr id="3" name="AutoShape 3"/>
          <p:cNvSpPr/>
          <p:nvPr/>
        </p:nvSpPr>
        <p:spPr>
          <a:xfrm>
            <a:off x="7951041" y="237644"/>
            <a:ext cx="34591" cy="9491226"/>
          </a:xfrm>
          <a:prstGeom prst="rect">
            <a:avLst/>
          </a:prstGeom>
          <a:solidFill>
            <a:srgbClr val="1B1B1B"/>
          </a:solidFill>
        </p:spPr>
      </p:sp>
      <p:sp>
        <p:nvSpPr>
          <p:cNvPr id="5" name="TextBox 5"/>
          <p:cNvSpPr txBox="1"/>
          <p:nvPr/>
        </p:nvSpPr>
        <p:spPr>
          <a:xfrm>
            <a:off x="1743080" y="3869560"/>
            <a:ext cx="5459639" cy="3008080"/>
          </a:xfrm>
          <a:prstGeom prst="rect">
            <a:avLst/>
          </a:prstGeom>
        </p:spPr>
        <p:txBody>
          <a:bodyPr lIns="0" tIns="0" rIns="0" bIns="0" rtlCol="0" anchor="t">
            <a:spAutoFit/>
          </a:bodyPr>
          <a:lstStyle/>
          <a:p>
            <a:pPr>
              <a:lnSpc>
                <a:spcPts val="4716"/>
              </a:lnSpc>
            </a:pPr>
            <a:r>
              <a:rPr lang="en-US" sz="4288">
                <a:solidFill>
                  <a:srgbClr val="004BAD"/>
                </a:solidFill>
                <a:latin typeface="Montserrat Bold"/>
              </a:rPr>
              <a:t> </a:t>
            </a:r>
            <a:r>
              <a:rPr lang="en-US" sz="4288">
                <a:solidFill>
                  <a:srgbClr val="004BAD"/>
                </a:solidFill>
                <a:latin typeface="Arimo Bold"/>
              </a:rPr>
              <a:t>Kỹ năng truyền thông, phổ biến pháp luật thông qua tập huấn tại cộng đồng</a:t>
            </a:r>
          </a:p>
        </p:txBody>
      </p:sp>
      <p:sp>
        <p:nvSpPr>
          <p:cNvPr id="6" name="TextBox 6"/>
          <p:cNvSpPr txBox="1"/>
          <p:nvPr/>
        </p:nvSpPr>
        <p:spPr>
          <a:xfrm>
            <a:off x="8429259" y="457865"/>
            <a:ext cx="6107874" cy="490855"/>
          </a:xfrm>
          <a:prstGeom prst="rect">
            <a:avLst/>
          </a:prstGeom>
        </p:spPr>
        <p:txBody>
          <a:bodyPr lIns="0" tIns="0" rIns="0" bIns="0" rtlCol="0" anchor="t">
            <a:spAutoFit/>
          </a:bodyPr>
          <a:lstStyle/>
          <a:p>
            <a:pPr>
              <a:lnSpc>
                <a:spcPts val="3919"/>
              </a:lnSpc>
              <a:spcBef>
                <a:spcPct val="0"/>
              </a:spcBef>
            </a:pPr>
            <a:r>
              <a:rPr lang="en-US" sz="2799">
                <a:solidFill>
                  <a:srgbClr val="4E65D9"/>
                </a:solidFill>
                <a:latin typeface="Inter Bold"/>
              </a:rPr>
              <a:t>3.1</a:t>
            </a:r>
          </a:p>
        </p:txBody>
      </p:sp>
      <p:sp>
        <p:nvSpPr>
          <p:cNvPr id="7" name="TextBox 7"/>
          <p:cNvSpPr txBox="1"/>
          <p:nvPr/>
        </p:nvSpPr>
        <p:spPr>
          <a:xfrm>
            <a:off x="8429259" y="1017779"/>
            <a:ext cx="8915267" cy="490856"/>
          </a:xfrm>
          <a:prstGeom prst="rect">
            <a:avLst/>
          </a:prstGeom>
        </p:spPr>
        <p:txBody>
          <a:bodyPr lIns="0" tIns="0" rIns="0" bIns="0" rtlCol="0" anchor="t">
            <a:spAutoFit/>
          </a:bodyPr>
          <a:lstStyle/>
          <a:p>
            <a:pPr>
              <a:lnSpc>
                <a:spcPts val="3919"/>
              </a:lnSpc>
              <a:spcBef>
                <a:spcPct val="0"/>
              </a:spcBef>
            </a:pPr>
            <a:r>
              <a:rPr lang="en-US" sz="2799">
                <a:solidFill>
                  <a:srgbClr val="1B1B1B"/>
                </a:solidFill>
                <a:latin typeface="Inter"/>
              </a:rPr>
              <a:t>Gây thiện cảm với người được truyền thông, PBGDPL</a:t>
            </a:r>
            <a:r>
              <a:rPr lang="en-US" sz="2799">
                <a:solidFill>
                  <a:srgbClr val="1B1B1B"/>
                </a:solidFill>
                <a:latin typeface="Arimo"/>
              </a:rPr>
              <a:t> </a:t>
            </a:r>
          </a:p>
        </p:txBody>
      </p:sp>
      <p:grpSp>
        <p:nvGrpSpPr>
          <p:cNvPr id="8" name="Group 8"/>
          <p:cNvGrpSpPr/>
          <p:nvPr/>
        </p:nvGrpSpPr>
        <p:grpSpPr>
          <a:xfrm>
            <a:off x="7842842" y="658487"/>
            <a:ext cx="290233" cy="290233"/>
            <a:chOff x="0" y="0"/>
            <a:chExt cx="6350000" cy="6350000"/>
          </a:xfrm>
        </p:grpSpPr>
        <p:sp>
          <p:nvSpPr>
            <p:cNvPr id="9" name="Freeform 9"/>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4E65D9"/>
            </a:solidFill>
          </p:spPr>
        </p:sp>
      </p:grpSp>
      <p:grpSp>
        <p:nvGrpSpPr>
          <p:cNvPr id="10" name="Group 10"/>
          <p:cNvGrpSpPr/>
          <p:nvPr/>
        </p:nvGrpSpPr>
        <p:grpSpPr>
          <a:xfrm>
            <a:off x="7839297" y="3814840"/>
            <a:ext cx="290233" cy="290233"/>
            <a:chOff x="0" y="0"/>
            <a:chExt cx="6350000" cy="6350000"/>
          </a:xfrm>
        </p:grpSpPr>
        <p:sp>
          <p:nvSpPr>
            <p:cNvPr id="11" name="Freeform 11"/>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4E65D9"/>
            </a:solidFill>
          </p:spPr>
        </p:sp>
      </p:grpSp>
      <p:grpSp>
        <p:nvGrpSpPr>
          <p:cNvPr id="12" name="Group 12"/>
          <p:cNvGrpSpPr/>
          <p:nvPr/>
        </p:nvGrpSpPr>
        <p:grpSpPr>
          <a:xfrm>
            <a:off x="7835753" y="2070712"/>
            <a:ext cx="297323" cy="297323"/>
            <a:chOff x="0" y="0"/>
            <a:chExt cx="396430" cy="396430"/>
          </a:xfrm>
        </p:grpSpPr>
        <p:grpSp>
          <p:nvGrpSpPr>
            <p:cNvPr id="13" name="Group 13"/>
            <p:cNvGrpSpPr/>
            <p:nvPr/>
          </p:nvGrpSpPr>
          <p:grpSpPr>
            <a:xfrm>
              <a:off x="4726" y="4726"/>
              <a:ext cx="386978" cy="386978"/>
              <a:chOff x="0" y="0"/>
              <a:chExt cx="6350000" cy="6350000"/>
            </a:xfrm>
          </p:grpSpPr>
          <p:sp>
            <p:nvSpPr>
              <p:cNvPr id="14" name="Freeform 14"/>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9F9FA"/>
              </a:solidFill>
            </p:spPr>
          </p:sp>
        </p:grpSp>
        <p:grpSp>
          <p:nvGrpSpPr>
            <p:cNvPr id="15" name="Group 15"/>
            <p:cNvGrpSpPr>
              <a:grpSpLocks noChangeAspect="1"/>
            </p:cNvGrpSpPr>
            <p:nvPr/>
          </p:nvGrpSpPr>
          <p:grpSpPr>
            <a:xfrm>
              <a:off x="0" y="0"/>
              <a:ext cx="396430" cy="396430"/>
              <a:chOff x="0" y="0"/>
              <a:chExt cx="1708150" cy="1708150"/>
            </a:xfrm>
          </p:grpSpPr>
          <p:sp>
            <p:nvSpPr>
              <p:cNvPr id="16" name="Freeform 16"/>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4E65D9"/>
              </a:solidFill>
            </p:spPr>
          </p:sp>
        </p:grpSp>
      </p:grpSp>
      <p:pic>
        <p:nvPicPr>
          <p:cNvPr id="17" name="Picture 17"/>
          <p:cNvPicPr>
            <a:picLocks noChangeAspect="1"/>
          </p:cNvPicPr>
          <p:nvPr/>
        </p:nvPicPr>
        <p:blipFill>
          <a:blip r:embed="rId3">
            <a:alphaModFix amt="8999"/>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1145989">
            <a:off x="-12803706" y="-2153265"/>
            <a:ext cx="14864886" cy="17395080"/>
          </a:xfrm>
          <a:prstGeom prst="rect">
            <a:avLst/>
          </a:prstGeom>
        </p:spPr>
      </p:pic>
      <p:pic>
        <p:nvPicPr>
          <p:cNvPr id="18" name="Picture 18"/>
          <p:cNvPicPr>
            <a:picLocks noChangeAspect="1"/>
          </p:cNvPicPr>
          <p:nvPr/>
        </p:nvPicPr>
        <p:blipFill>
          <a:blip r:embed="rId5">
            <a:alphaModFix amt="36000"/>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3054081">
            <a:off x="13844535" y="-9320069"/>
            <a:ext cx="12270211" cy="14358757"/>
          </a:xfrm>
          <a:prstGeom prst="rect">
            <a:avLst/>
          </a:prstGeom>
        </p:spPr>
      </p:pic>
      <p:sp>
        <p:nvSpPr>
          <p:cNvPr id="19" name="TextBox 19"/>
          <p:cNvSpPr txBox="1"/>
          <p:nvPr/>
        </p:nvSpPr>
        <p:spPr>
          <a:xfrm>
            <a:off x="1744320" y="1298608"/>
            <a:ext cx="4299777" cy="803275"/>
          </a:xfrm>
          <a:prstGeom prst="rect">
            <a:avLst/>
          </a:prstGeom>
        </p:spPr>
        <p:txBody>
          <a:bodyPr lIns="0" tIns="0" rIns="0" bIns="0" rtlCol="0" anchor="t">
            <a:spAutoFit/>
          </a:bodyPr>
          <a:lstStyle/>
          <a:p>
            <a:pPr marL="0" lvl="0" indent="0">
              <a:lnSpc>
                <a:spcPts val="6499"/>
              </a:lnSpc>
              <a:spcBef>
                <a:spcPct val="0"/>
              </a:spcBef>
            </a:pPr>
            <a:r>
              <a:rPr lang="en-US" sz="4999" spc="-249">
                <a:solidFill>
                  <a:srgbClr val="004AAD"/>
                </a:solidFill>
                <a:latin typeface="Clear Sans Regular Bold"/>
              </a:rPr>
              <a:t>03</a:t>
            </a:r>
          </a:p>
        </p:txBody>
      </p:sp>
      <p:sp>
        <p:nvSpPr>
          <p:cNvPr id="20" name="AutoShape 20"/>
          <p:cNvSpPr/>
          <p:nvPr/>
        </p:nvSpPr>
        <p:spPr>
          <a:xfrm>
            <a:off x="1743080" y="2496459"/>
            <a:ext cx="4299777" cy="0"/>
          </a:xfrm>
          <a:prstGeom prst="line">
            <a:avLst/>
          </a:prstGeom>
          <a:ln w="19050" cap="rnd">
            <a:solidFill>
              <a:srgbClr val="FFB923"/>
            </a:solidFill>
            <a:prstDash val="solid"/>
            <a:headEnd type="none" w="sm" len="sm"/>
            <a:tailEnd type="none" w="sm" len="sm"/>
          </a:ln>
        </p:spPr>
      </p:sp>
      <p:sp>
        <p:nvSpPr>
          <p:cNvPr id="21" name="TextBox 21"/>
          <p:cNvSpPr txBox="1"/>
          <p:nvPr/>
        </p:nvSpPr>
        <p:spPr>
          <a:xfrm>
            <a:off x="8429259" y="1897739"/>
            <a:ext cx="6107874" cy="490855"/>
          </a:xfrm>
          <a:prstGeom prst="rect">
            <a:avLst/>
          </a:prstGeom>
        </p:spPr>
        <p:txBody>
          <a:bodyPr lIns="0" tIns="0" rIns="0" bIns="0" rtlCol="0" anchor="t">
            <a:spAutoFit/>
          </a:bodyPr>
          <a:lstStyle/>
          <a:p>
            <a:pPr>
              <a:lnSpc>
                <a:spcPts val="3919"/>
              </a:lnSpc>
              <a:spcBef>
                <a:spcPct val="0"/>
              </a:spcBef>
            </a:pPr>
            <a:r>
              <a:rPr lang="en-US" sz="2799">
                <a:solidFill>
                  <a:srgbClr val="4E65D9"/>
                </a:solidFill>
                <a:latin typeface="Inter Bold"/>
              </a:rPr>
              <a:t>3.2</a:t>
            </a:r>
          </a:p>
        </p:txBody>
      </p:sp>
      <p:sp>
        <p:nvSpPr>
          <p:cNvPr id="22" name="TextBox 22"/>
          <p:cNvSpPr txBox="1"/>
          <p:nvPr/>
        </p:nvSpPr>
        <p:spPr>
          <a:xfrm>
            <a:off x="8429259" y="2366186"/>
            <a:ext cx="8353786" cy="986156"/>
          </a:xfrm>
          <a:prstGeom prst="rect">
            <a:avLst/>
          </a:prstGeom>
        </p:spPr>
        <p:txBody>
          <a:bodyPr lIns="0" tIns="0" rIns="0" bIns="0" rtlCol="0" anchor="t">
            <a:spAutoFit/>
          </a:bodyPr>
          <a:lstStyle/>
          <a:p>
            <a:pPr>
              <a:lnSpc>
                <a:spcPts val="3919"/>
              </a:lnSpc>
              <a:spcBef>
                <a:spcPct val="0"/>
              </a:spcBef>
            </a:pPr>
            <a:r>
              <a:rPr lang="en-US" sz="2799">
                <a:solidFill>
                  <a:srgbClr val="1B1B1B"/>
                </a:solidFill>
                <a:latin typeface="Inter"/>
              </a:rPr>
              <a:t>Tạo ấn tượng khi thực hiện truyền thông, PBGDPL</a:t>
            </a:r>
          </a:p>
        </p:txBody>
      </p:sp>
      <p:sp>
        <p:nvSpPr>
          <p:cNvPr id="23" name="TextBox 23"/>
          <p:cNvSpPr txBox="1"/>
          <p:nvPr/>
        </p:nvSpPr>
        <p:spPr>
          <a:xfrm>
            <a:off x="8429259" y="3656125"/>
            <a:ext cx="6107874" cy="490855"/>
          </a:xfrm>
          <a:prstGeom prst="rect">
            <a:avLst/>
          </a:prstGeom>
        </p:spPr>
        <p:txBody>
          <a:bodyPr lIns="0" tIns="0" rIns="0" bIns="0" rtlCol="0" anchor="t">
            <a:spAutoFit/>
          </a:bodyPr>
          <a:lstStyle/>
          <a:p>
            <a:pPr>
              <a:lnSpc>
                <a:spcPts val="3919"/>
              </a:lnSpc>
              <a:spcBef>
                <a:spcPct val="0"/>
              </a:spcBef>
            </a:pPr>
            <a:r>
              <a:rPr lang="en-US" sz="2799">
                <a:solidFill>
                  <a:srgbClr val="4E65D9"/>
                </a:solidFill>
                <a:latin typeface="Inter Bold"/>
              </a:rPr>
              <a:t>3.3</a:t>
            </a:r>
          </a:p>
        </p:txBody>
      </p:sp>
      <p:sp>
        <p:nvSpPr>
          <p:cNvPr id="24" name="TextBox 24"/>
          <p:cNvSpPr txBox="1"/>
          <p:nvPr/>
        </p:nvSpPr>
        <p:spPr>
          <a:xfrm>
            <a:off x="8429259" y="4214904"/>
            <a:ext cx="8353786" cy="986156"/>
          </a:xfrm>
          <a:prstGeom prst="rect">
            <a:avLst/>
          </a:prstGeom>
        </p:spPr>
        <p:txBody>
          <a:bodyPr lIns="0" tIns="0" rIns="0" bIns="0" rtlCol="0" anchor="t">
            <a:spAutoFit/>
          </a:bodyPr>
          <a:lstStyle/>
          <a:p>
            <a:pPr>
              <a:lnSpc>
                <a:spcPts val="3919"/>
              </a:lnSpc>
              <a:spcBef>
                <a:spcPct val="0"/>
              </a:spcBef>
            </a:pPr>
            <a:r>
              <a:rPr lang="en-US" sz="2799">
                <a:solidFill>
                  <a:srgbClr val="1B1B1B"/>
                </a:solidFill>
                <a:latin typeface="Inter"/>
              </a:rPr>
              <a:t>Thảo luận, tương tác với đối tượng được truyền thông, PBGDPL</a:t>
            </a:r>
          </a:p>
        </p:txBody>
      </p:sp>
      <p:grpSp>
        <p:nvGrpSpPr>
          <p:cNvPr id="25" name="Group 25"/>
          <p:cNvGrpSpPr/>
          <p:nvPr/>
        </p:nvGrpSpPr>
        <p:grpSpPr>
          <a:xfrm>
            <a:off x="7835753" y="5552873"/>
            <a:ext cx="297323" cy="297323"/>
            <a:chOff x="0" y="0"/>
            <a:chExt cx="396430" cy="396430"/>
          </a:xfrm>
        </p:grpSpPr>
        <p:grpSp>
          <p:nvGrpSpPr>
            <p:cNvPr id="26" name="Group 26"/>
            <p:cNvGrpSpPr/>
            <p:nvPr/>
          </p:nvGrpSpPr>
          <p:grpSpPr>
            <a:xfrm>
              <a:off x="4726" y="4726"/>
              <a:ext cx="386978" cy="386978"/>
              <a:chOff x="0" y="0"/>
              <a:chExt cx="6350000" cy="6350000"/>
            </a:xfrm>
          </p:grpSpPr>
          <p:sp>
            <p:nvSpPr>
              <p:cNvPr id="27" name="Freeform 27"/>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9F9FA"/>
              </a:solidFill>
            </p:spPr>
          </p:sp>
        </p:grpSp>
        <p:grpSp>
          <p:nvGrpSpPr>
            <p:cNvPr id="28" name="Group 28"/>
            <p:cNvGrpSpPr>
              <a:grpSpLocks noChangeAspect="1"/>
            </p:cNvGrpSpPr>
            <p:nvPr/>
          </p:nvGrpSpPr>
          <p:grpSpPr>
            <a:xfrm>
              <a:off x="0" y="0"/>
              <a:ext cx="396430" cy="396430"/>
              <a:chOff x="0" y="0"/>
              <a:chExt cx="1708150" cy="1708150"/>
            </a:xfrm>
          </p:grpSpPr>
          <p:sp>
            <p:nvSpPr>
              <p:cNvPr id="29" name="Freeform 29"/>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4E65D9"/>
              </a:solidFill>
            </p:spPr>
          </p:sp>
        </p:grpSp>
      </p:grpSp>
      <p:sp>
        <p:nvSpPr>
          <p:cNvPr id="30" name="TextBox 30"/>
          <p:cNvSpPr txBox="1"/>
          <p:nvPr/>
        </p:nvSpPr>
        <p:spPr>
          <a:xfrm>
            <a:off x="8429259" y="5434295"/>
            <a:ext cx="6107874" cy="490855"/>
          </a:xfrm>
          <a:prstGeom prst="rect">
            <a:avLst/>
          </a:prstGeom>
        </p:spPr>
        <p:txBody>
          <a:bodyPr lIns="0" tIns="0" rIns="0" bIns="0" rtlCol="0" anchor="t">
            <a:spAutoFit/>
          </a:bodyPr>
          <a:lstStyle/>
          <a:p>
            <a:pPr>
              <a:lnSpc>
                <a:spcPts val="3919"/>
              </a:lnSpc>
              <a:spcBef>
                <a:spcPct val="0"/>
              </a:spcBef>
            </a:pPr>
            <a:r>
              <a:rPr lang="en-US" sz="2799">
                <a:solidFill>
                  <a:srgbClr val="4E65D9"/>
                </a:solidFill>
                <a:latin typeface="Inter Bold"/>
              </a:rPr>
              <a:t>3.4</a:t>
            </a:r>
          </a:p>
        </p:txBody>
      </p:sp>
      <p:sp>
        <p:nvSpPr>
          <p:cNvPr id="31" name="TextBox 31"/>
          <p:cNvSpPr txBox="1"/>
          <p:nvPr/>
        </p:nvSpPr>
        <p:spPr>
          <a:xfrm>
            <a:off x="8429259" y="6053419"/>
            <a:ext cx="7536636" cy="490856"/>
          </a:xfrm>
          <a:prstGeom prst="rect">
            <a:avLst/>
          </a:prstGeom>
        </p:spPr>
        <p:txBody>
          <a:bodyPr lIns="0" tIns="0" rIns="0" bIns="0" rtlCol="0" anchor="t">
            <a:spAutoFit/>
          </a:bodyPr>
          <a:lstStyle/>
          <a:p>
            <a:pPr>
              <a:lnSpc>
                <a:spcPts val="3919"/>
              </a:lnSpc>
              <a:spcBef>
                <a:spcPct val="0"/>
              </a:spcBef>
            </a:pPr>
            <a:r>
              <a:rPr lang="en-US" sz="2799">
                <a:solidFill>
                  <a:srgbClr val="1B1B1B"/>
                </a:solidFill>
                <a:latin typeface="Inter"/>
              </a:rPr>
              <a:t>Sử dụng ngôn ngữ, công cụ hỗ trợ</a:t>
            </a:r>
          </a:p>
        </p:txBody>
      </p:sp>
      <p:grpSp>
        <p:nvGrpSpPr>
          <p:cNvPr id="32" name="Group 32"/>
          <p:cNvGrpSpPr/>
          <p:nvPr/>
        </p:nvGrpSpPr>
        <p:grpSpPr>
          <a:xfrm>
            <a:off x="7835753" y="7119263"/>
            <a:ext cx="290233" cy="290233"/>
            <a:chOff x="0" y="0"/>
            <a:chExt cx="6350000" cy="6350000"/>
          </a:xfrm>
        </p:grpSpPr>
        <p:sp>
          <p:nvSpPr>
            <p:cNvPr id="33" name="Freeform 3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4E65D9"/>
            </a:solidFill>
          </p:spPr>
        </p:sp>
      </p:grpSp>
      <p:sp>
        <p:nvSpPr>
          <p:cNvPr id="34" name="TextBox 34"/>
          <p:cNvSpPr txBox="1"/>
          <p:nvPr/>
        </p:nvSpPr>
        <p:spPr>
          <a:xfrm>
            <a:off x="8429259" y="6985614"/>
            <a:ext cx="6107874" cy="490855"/>
          </a:xfrm>
          <a:prstGeom prst="rect">
            <a:avLst/>
          </a:prstGeom>
        </p:spPr>
        <p:txBody>
          <a:bodyPr lIns="0" tIns="0" rIns="0" bIns="0" rtlCol="0" anchor="t">
            <a:spAutoFit/>
          </a:bodyPr>
          <a:lstStyle/>
          <a:p>
            <a:pPr>
              <a:lnSpc>
                <a:spcPts val="3919"/>
              </a:lnSpc>
              <a:spcBef>
                <a:spcPct val="0"/>
              </a:spcBef>
            </a:pPr>
            <a:r>
              <a:rPr lang="en-US" sz="2799">
                <a:solidFill>
                  <a:srgbClr val="4E65D9"/>
                </a:solidFill>
                <a:latin typeface="Inter Bold"/>
              </a:rPr>
              <a:t>3.5</a:t>
            </a:r>
          </a:p>
        </p:txBody>
      </p:sp>
      <p:sp>
        <p:nvSpPr>
          <p:cNvPr id="35" name="TextBox 35"/>
          <p:cNvSpPr txBox="1"/>
          <p:nvPr/>
        </p:nvSpPr>
        <p:spPr>
          <a:xfrm>
            <a:off x="8429259" y="7457419"/>
            <a:ext cx="9867775" cy="986156"/>
          </a:xfrm>
          <a:prstGeom prst="rect">
            <a:avLst/>
          </a:prstGeom>
        </p:spPr>
        <p:txBody>
          <a:bodyPr lIns="0" tIns="0" rIns="0" bIns="0" rtlCol="0" anchor="t">
            <a:spAutoFit/>
          </a:bodyPr>
          <a:lstStyle/>
          <a:p>
            <a:pPr>
              <a:lnSpc>
                <a:spcPts val="3919"/>
              </a:lnSpc>
              <a:spcBef>
                <a:spcPct val="0"/>
              </a:spcBef>
            </a:pPr>
            <a:r>
              <a:rPr lang="en-US" sz="2799">
                <a:solidFill>
                  <a:srgbClr val="1B1B1B"/>
                </a:solidFill>
                <a:latin typeface="Inter"/>
              </a:rPr>
              <a:t>Đưa ra các thông điệp truyền thông rõ ràng về giảm thiểu tảo hôn và hôn nhân cận huyết</a:t>
            </a:r>
          </a:p>
        </p:txBody>
      </p:sp>
      <p:grpSp>
        <p:nvGrpSpPr>
          <p:cNvPr id="36" name="Group 36"/>
          <p:cNvGrpSpPr/>
          <p:nvPr/>
        </p:nvGrpSpPr>
        <p:grpSpPr>
          <a:xfrm>
            <a:off x="7835753" y="8857296"/>
            <a:ext cx="297323" cy="297323"/>
            <a:chOff x="0" y="0"/>
            <a:chExt cx="396430" cy="396430"/>
          </a:xfrm>
        </p:grpSpPr>
        <p:grpSp>
          <p:nvGrpSpPr>
            <p:cNvPr id="37" name="Group 37"/>
            <p:cNvGrpSpPr/>
            <p:nvPr/>
          </p:nvGrpSpPr>
          <p:grpSpPr>
            <a:xfrm>
              <a:off x="4726" y="4726"/>
              <a:ext cx="386978" cy="386978"/>
              <a:chOff x="0" y="0"/>
              <a:chExt cx="6350000" cy="6350000"/>
            </a:xfrm>
          </p:grpSpPr>
          <p:sp>
            <p:nvSpPr>
              <p:cNvPr id="38" name="Freeform 38"/>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9F9FA"/>
              </a:solidFill>
            </p:spPr>
          </p:sp>
        </p:grpSp>
        <p:grpSp>
          <p:nvGrpSpPr>
            <p:cNvPr id="39" name="Group 39"/>
            <p:cNvGrpSpPr>
              <a:grpSpLocks noChangeAspect="1"/>
            </p:cNvGrpSpPr>
            <p:nvPr/>
          </p:nvGrpSpPr>
          <p:grpSpPr>
            <a:xfrm>
              <a:off x="0" y="0"/>
              <a:ext cx="396430" cy="396430"/>
              <a:chOff x="0" y="0"/>
              <a:chExt cx="1708150" cy="1708150"/>
            </a:xfrm>
          </p:grpSpPr>
          <p:sp>
            <p:nvSpPr>
              <p:cNvPr id="40" name="Freeform 40"/>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4E65D9"/>
              </a:solidFill>
            </p:spPr>
          </p:sp>
        </p:grpSp>
      </p:grpSp>
      <p:sp>
        <p:nvSpPr>
          <p:cNvPr id="41" name="TextBox 41"/>
          <p:cNvSpPr txBox="1"/>
          <p:nvPr/>
        </p:nvSpPr>
        <p:spPr>
          <a:xfrm>
            <a:off x="8429259" y="8727192"/>
            <a:ext cx="6107874" cy="490855"/>
          </a:xfrm>
          <a:prstGeom prst="rect">
            <a:avLst/>
          </a:prstGeom>
        </p:spPr>
        <p:txBody>
          <a:bodyPr lIns="0" tIns="0" rIns="0" bIns="0" rtlCol="0" anchor="t">
            <a:spAutoFit/>
          </a:bodyPr>
          <a:lstStyle/>
          <a:p>
            <a:pPr>
              <a:lnSpc>
                <a:spcPts val="3919"/>
              </a:lnSpc>
              <a:spcBef>
                <a:spcPct val="0"/>
              </a:spcBef>
            </a:pPr>
            <a:r>
              <a:rPr lang="en-US" sz="2799">
                <a:solidFill>
                  <a:srgbClr val="4E65D9"/>
                </a:solidFill>
                <a:latin typeface="Inter Bold"/>
              </a:rPr>
              <a:t>3.6</a:t>
            </a:r>
          </a:p>
        </p:txBody>
      </p:sp>
      <p:sp>
        <p:nvSpPr>
          <p:cNvPr id="42" name="TextBox 42"/>
          <p:cNvSpPr txBox="1"/>
          <p:nvPr/>
        </p:nvSpPr>
        <p:spPr>
          <a:xfrm>
            <a:off x="8429259" y="9341873"/>
            <a:ext cx="9662639" cy="490856"/>
          </a:xfrm>
          <a:prstGeom prst="rect">
            <a:avLst/>
          </a:prstGeom>
        </p:spPr>
        <p:txBody>
          <a:bodyPr lIns="0" tIns="0" rIns="0" bIns="0" rtlCol="0" anchor="t">
            <a:spAutoFit/>
          </a:bodyPr>
          <a:lstStyle/>
          <a:p>
            <a:pPr>
              <a:lnSpc>
                <a:spcPts val="3919"/>
              </a:lnSpc>
              <a:spcBef>
                <a:spcPct val="0"/>
              </a:spcBef>
            </a:pPr>
            <a:r>
              <a:rPr lang="en-US" sz="2799">
                <a:solidFill>
                  <a:srgbClr val="1B1B1B"/>
                </a:solidFill>
                <a:latin typeface="Inter"/>
              </a:rPr>
              <a:t>Kết thúc truyền thông, PBGDPL</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8551" r="22961" b="42151"/>
          <a:stretch>
            <a:fillRect/>
          </a:stretch>
        </p:blipFill>
        <p:spPr>
          <a:xfrm>
            <a:off x="0" y="0"/>
            <a:ext cx="18288000" cy="10287000"/>
          </a:xfrm>
          <a:prstGeom prst="rect">
            <a:avLst/>
          </a:prstGeom>
        </p:spPr>
      </p:pic>
      <p:pic>
        <p:nvPicPr>
          <p:cNvPr id="3" name="Picture 3"/>
          <p:cNvPicPr>
            <a:picLocks noChangeAspect="1"/>
          </p:cNvPicPr>
          <p:nvPr/>
        </p:nvPicPr>
        <p:blipFill>
          <a:blip r:embed="rId3"/>
          <a:srcRect/>
          <a:stretch>
            <a:fillRect/>
          </a:stretch>
        </p:blipFill>
        <p:spPr>
          <a:xfrm>
            <a:off x="3412377" y="5157582"/>
            <a:ext cx="4558018" cy="2877249"/>
          </a:xfrm>
          <a:prstGeom prst="rect">
            <a:avLst/>
          </a:prstGeom>
        </p:spPr>
      </p:pic>
      <p:grpSp>
        <p:nvGrpSpPr>
          <p:cNvPr id="4" name="Group 4"/>
          <p:cNvGrpSpPr/>
          <p:nvPr/>
        </p:nvGrpSpPr>
        <p:grpSpPr>
          <a:xfrm>
            <a:off x="3609987" y="1028700"/>
            <a:ext cx="11068026" cy="2941269"/>
            <a:chOff x="0" y="0"/>
            <a:chExt cx="14757368" cy="3921692"/>
          </a:xfrm>
        </p:grpSpPr>
        <p:sp>
          <p:nvSpPr>
            <p:cNvPr id="5" name="TextBox 5"/>
            <p:cNvSpPr txBox="1"/>
            <p:nvPr/>
          </p:nvSpPr>
          <p:spPr>
            <a:xfrm>
              <a:off x="432203" y="1773910"/>
              <a:ext cx="14325165" cy="2147782"/>
            </a:xfrm>
            <a:prstGeom prst="rect">
              <a:avLst/>
            </a:prstGeom>
          </p:spPr>
          <p:txBody>
            <a:bodyPr lIns="0" tIns="0" rIns="0" bIns="0" rtlCol="0" anchor="t">
              <a:spAutoFit/>
            </a:bodyPr>
            <a:lstStyle/>
            <a:p>
              <a:pPr algn="ctr">
                <a:lnSpc>
                  <a:spcPts val="6467"/>
                </a:lnSpc>
              </a:pPr>
              <a:r>
                <a:rPr lang="en-US" sz="4975">
                  <a:solidFill>
                    <a:srgbClr val="004AAD"/>
                  </a:solidFill>
                  <a:latin typeface="Roboto Bold"/>
                </a:rPr>
                <a:t>Gây thiện cảm với người được truyền thông, PBGDPL</a:t>
              </a:r>
            </a:p>
          </p:txBody>
        </p:sp>
        <p:sp>
          <p:nvSpPr>
            <p:cNvPr id="6" name="TextBox 6"/>
            <p:cNvSpPr txBox="1"/>
            <p:nvPr/>
          </p:nvSpPr>
          <p:spPr>
            <a:xfrm>
              <a:off x="0" y="-57150"/>
              <a:ext cx="14325165" cy="1064683"/>
            </a:xfrm>
            <a:prstGeom prst="rect">
              <a:avLst/>
            </a:prstGeom>
          </p:spPr>
          <p:txBody>
            <a:bodyPr lIns="0" tIns="0" rIns="0" bIns="0" rtlCol="0" anchor="t">
              <a:spAutoFit/>
            </a:bodyPr>
            <a:lstStyle/>
            <a:p>
              <a:pPr marL="0" lvl="0" indent="0" algn="ctr">
                <a:lnSpc>
                  <a:spcPts val="6500"/>
                </a:lnSpc>
              </a:pPr>
              <a:r>
                <a:rPr lang="en-US" sz="5000">
                  <a:solidFill>
                    <a:srgbClr val="004AAD"/>
                  </a:solidFill>
                  <a:latin typeface="Roboto Bold"/>
                </a:rPr>
                <a:t>3.1</a:t>
              </a:r>
            </a:p>
          </p:txBody>
        </p:sp>
      </p:grpSp>
      <p:sp>
        <p:nvSpPr>
          <p:cNvPr id="7" name="TextBox 7"/>
          <p:cNvSpPr txBox="1"/>
          <p:nvPr/>
        </p:nvSpPr>
        <p:spPr>
          <a:xfrm>
            <a:off x="4236888" y="6100477"/>
            <a:ext cx="2908995" cy="877570"/>
          </a:xfrm>
          <a:prstGeom prst="rect">
            <a:avLst/>
          </a:prstGeom>
        </p:spPr>
        <p:txBody>
          <a:bodyPr lIns="0" tIns="0" rIns="0" bIns="0" rtlCol="0" anchor="t">
            <a:spAutoFit/>
          </a:bodyPr>
          <a:lstStyle/>
          <a:p>
            <a:pPr algn="ctr">
              <a:lnSpc>
                <a:spcPts val="7279"/>
              </a:lnSpc>
            </a:pPr>
            <a:r>
              <a:rPr lang="en-US" sz="5199">
                <a:solidFill>
                  <a:srgbClr val="004BAD"/>
                </a:solidFill>
                <a:latin typeface="Montserrat"/>
              </a:rPr>
              <a:t>Mục tiêu</a:t>
            </a:r>
          </a:p>
        </p:txBody>
      </p:sp>
      <p:pic>
        <p:nvPicPr>
          <p:cNvPr id="8" name="Picture 8"/>
          <p:cNvPicPr>
            <a:picLocks noChangeAspect="1"/>
          </p:cNvPicPr>
          <p:nvPr/>
        </p:nvPicPr>
        <p:blipFill>
          <a:blip r:embed="rId3"/>
          <a:srcRect/>
          <a:stretch>
            <a:fillRect/>
          </a:stretch>
        </p:blipFill>
        <p:spPr>
          <a:xfrm>
            <a:off x="10317605" y="5143500"/>
            <a:ext cx="4558018" cy="2877249"/>
          </a:xfrm>
          <a:prstGeom prst="rect">
            <a:avLst/>
          </a:prstGeom>
        </p:spPr>
      </p:pic>
      <p:sp>
        <p:nvSpPr>
          <p:cNvPr id="9" name="TextBox 9"/>
          <p:cNvSpPr txBox="1"/>
          <p:nvPr/>
        </p:nvSpPr>
        <p:spPr>
          <a:xfrm>
            <a:off x="10900755" y="6086395"/>
            <a:ext cx="3391719" cy="877570"/>
          </a:xfrm>
          <a:prstGeom prst="rect">
            <a:avLst/>
          </a:prstGeom>
        </p:spPr>
        <p:txBody>
          <a:bodyPr lIns="0" tIns="0" rIns="0" bIns="0" rtlCol="0" anchor="t">
            <a:spAutoFit/>
          </a:bodyPr>
          <a:lstStyle/>
          <a:p>
            <a:pPr algn="ctr">
              <a:lnSpc>
                <a:spcPts val="7279"/>
              </a:lnSpc>
            </a:pPr>
            <a:r>
              <a:rPr lang="en-US" sz="5199">
                <a:solidFill>
                  <a:srgbClr val="004BAD"/>
                </a:solidFill>
                <a:latin typeface="Montserrat"/>
              </a:rPr>
              <a:t>Cách thức</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18259" r="20960" b="48661"/>
          <a:stretch>
            <a:fillRect/>
          </a:stretch>
        </p:blipFill>
        <p:spPr>
          <a:xfrm>
            <a:off x="0" y="0"/>
            <a:ext cx="18288000" cy="10287000"/>
          </a:xfrm>
          <a:prstGeom prst="rect">
            <a:avLst/>
          </a:prstGeom>
        </p:spPr>
      </p:pic>
      <p:sp>
        <p:nvSpPr>
          <p:cNvPr id="3" name="TextBox 3"/>
          <p:cNvSpPr txBox="1"/>
          <p:nvPr/>
        </p:nvSpPr>
        <p:spPr>
          <a:xfrm>
            <a:off x="1028700" y="2851101"/>
            <a:ext cx="16230600" cy="1802994"/>
          </a:xfrm>
          <a:prstGeom prst="rect">
            <a:avLst/>
          </a:prstGeom>
        </p:spPr>
        <p:txBody>
          <a:bodyPr lIns="0" tIns="0" rIns="0" bIns="0" rtlCol="0" anchor="t">
            <a:spAutoFit/>
          </a:bodyPr>
          <a:lstStyle/>
          <a:p>
            <a:pPr algn="just">
              <a:lnSpc>
                <a:spcPts val="7279"/>
              </a:lnSpc>
            </a:pPr>
            <a:r>
              <a:rPr lang="en-US" sz="5199" dirty="0">
                <a:solidFill>
                  <a:srgbClr val="000000"/>
                </a:solidFill>
                <a:latin typeface="Montserrat"/>
              </a:rPr>
              <a:t>- </a:t>
            </a:r>
            <a:r>
              <a:rPr lang="en-US" sz="5199" dirty="0" err="1">
                <a:solidFill>
                  <a:srgbClr val="000000"/>
                </a:solidFill>
                <a:latin typeface="Montserrat"/>
              </a:rPr>
              <a:t>Gây</a:t>
            </a:r>
            <a:r>
              <a:rPr lang="en-US" sz="5199" dirty="0">
                <a:solidFill>
                  <a:srgbClr val="000000"/>
                </a:solidFill>
                <a:latin typeface="Montserrat"/>
              </a:rPr>
              <a:t> </a:t>
            </a:r>
            <a:r>
              <a:rPr lang="en-US" sz="5199" dirty="0" err="1">
                <a:solidFill>
                  <a:srgbClr val="000000"/>
                </a:solidFill>
                <a:latin typeface="Montserrat"/>
              </a:rPr>
              <a:t>thiện</a:t>
            </a:r>
            <a:r>
              <a:rPr lang="en-US" sz="5199" dirty="0">
                <a:solidFill>
                  <a:srgbClr val="000000"/>
                </a:solidFill>
                <a:latin typeface="Montserrat"/>
              </a:rPr>
              <a:t> </a:t>
            </a:r>
            <a:r>
              <a:rPr lang="en-US" sz="5199" dirty="0" err="1">
                <a:solidFill>
                  <a:srgbClr val="000000"/>
                </a:solidFill>
                <a:latin typeface="Montserrat"/>
              </a:rPr>
              <a:t>cảm</a:t>
            </a:r>
            <a:r>
              <a:rPr lang="en-US" sz="5199" dirty="0">
                <a:solidFill>
                  <a:srgbClr val="000000"/>
                </a:solidFill>
                <a:latin typeface="Montserrat"/>
              </a:rPr>
              <a:t> </a:t>
            </a:r>
            <a:r>
              <a:rPr lang="en-US" sz="5199" dirty="0" err="1">
                <a:solidFill>
                  <a:srgbClr val="000000"/>
                </a:solidFill>
                <a:latin typeface="Montserrat"/>
              </a:rPr>
              <a:t>với</a:t>
            </a:r>
            <a:r>
              <a:rPr lang="en-US" sz="5199" dirty="0">
                <a:solidFill>
                  <a:srgbClr val="000000"/>
                </a:solidFill>
                <a:latin typeface="Montserrat"/>
              </a:rPr>
              <a:t> </a:t>
            </a:r>
            <a:r>
              <a:rPr lang="en-US" sz="5199" dirty="0" err="1">
                <a:solidFill>
                  <a:srgbClr val="000000"/>
                </a:solidFill>
                <a:latin typeface="Montserrat"/>
              </a:rPr>
              <a:t>người</a:t>
            </a:r>
            <a:r>
              <a:rPr lang="en-US" sz="5199" dirty="0">
                <a:solidFill>
                  <a:srgbClr val="000000"/>
                </a:solidFill>
                <a:latin typeface="Montserrat"/>
              </a:rPr>
              <a:t> </a:t>
            </a:r>
            <a:r>
              <a:rPr lang="en-US" sz="5199" dirty="0" err="1">
                <a:solidFill>
                  <a:srgbClr val="000000"/>
                </a:solidFill>
                <a:latin typeface="Montserrat"/>
              </a:rPr>
              <a:t>được</a:t>
            </a:r>
            <a:r>
              <a:rPr lang="en-US" sz="5199" dirty="0">
                <a:solidFill>
                  <a:srgbClr val="000000"/>
                </a:solidFill>
                <a:latin typeface="Montserrat"/>
              </a:rPr>
              <a:t> </a:t>
            </a:r>
            <a:r>
              <a:rPr lang="en-US" sz="5199" dirty="0" err="1">
                <a:solidFill>
                  <a:srgbClr val="000000"/>
                </a:solidFill>
                <a:latin typeface="Montserrat"/>
              </a:rPr>
              <a:t>truyền</a:t>
            </a:r>
            <a:r>
              <a:rPr lang="en-US" sz="5199" dirty="0">
                <a:solidFill>
                  <a:srgbClr val="000000"/>
                </a:solidFill>
                <a:latin typeface="Montserrat"/>
              </a:rPr>
              <a:t> </a:t>
            </a:r>
            <a:r>
              <a:rPr lang="en-US" sz="5199" dirty="0" err="1">
                <a:solidFill>
                  <a:srgbClr val="000000"/>
                </a:solidFill>
                <a:latin typeface="Montserrat"/>
              </a:rPr>
              <a:t>thông</a:t>
            </a:r>
            <a:r>
              <a:rPr lang="en-US" sz="5199" dirty="0">
                <a:solidFill>
                  <a:srgbClr val="000000"/>
                </a:solidFill>
                <a:latin typeface="Montserrat"/>
              </a:rPr>
              <a:t>, PBGDPL.</a:t>
            </a:r>
          </a:p>
        </p:txBody>
      </p:sp>
      <p:sp>
        <p:nvSpPr>
          <p:cNvPr id="4" name="TextBox 4"/>
          <p:cNvSpPr txBox="1"/>
          <p:nvPr/>
        </p:nvSpPr>
        <p:spPr>
          <a:xfrm>
            <a:off x="1128011" y="5369094"/>
            <a:ext cx="16230600" cy="2725420"/>
          </a:xfrm>
          <a:prstGeom prst="rect">
            <a:avLst/>
          </a:prstGeom>
        </p:spPr>
        <p:txBody>
          <a:bodyPr lIns="0" tIns="0" rIns="0" bIns="0" rtlCol="0" anchor="t">
            <a:spAutoFit/>
          </a:bodyPr>
          <a:lstStyle/>
          <a:p>
            <a:pPr algn="just">
              <a:lnSpc>
                <a:spcPts val="7279"/>
              </a:lnSpc>
            </a:pPr>
            <a:r>
              <a:rPr lang="en-US" sz="5199" dirty="0">
                <a:solidFill>
                  <a:srgbClr val="000000"/>
                </a:solidFill>
                <a:latin typeface="Montserrat"/>
              </a:rPr>
              <a:t>- </a:t>
            </a:r>
            <a:r>
              <a:rPr lang="en-US" sz="5199" dirty="0" err="1">
                <a:solidFill>
                  <a:srgbClr val="000000"/>
                </a:solidFill>
                <a:latin typeface="Montserrat"/>
              </a:rPr>
              <a:t>Tạo</a:t>
            </a:r>
            <a:r>
              <a:rPr lang="en-US" sz="5199" dirty="0">
                <a:solidFill>
                  <a:srgbClr val="000000"/>
                </a:solidFill>
                <a:latin typeface="Montserrat"/>
              </a:rPr>
              <a:t> </a:t>
            </a:r>
            <a:r>
              <a:rPr lang="en-US" sz="5199" dirty="0" err="1">
                <a:solidFill>
                  <a:srgbClr val="000000"/>
                </a:solidFill>
                <a:latin typeface="Montserrat"/>
              </a:rPr>
              <a:t>không</a:t>
            </a:r>
            <a:r>
              <a:rPr lang="en-US" sz="5199" dirty="0">
                <a:solidFill>
                  <a:srgbClr val="000000"/>
                </a:solidFill>
                <a:latin typeface="Montserrat"/>
              </a:rPr>
              <a:t> </a:t>
            </a:r>
            <a:r>
              <a:rPr lang="en-US" sz="5199" dirty="0" err="1">
                <a:solidFill>
                  <a:srgbClr val="000000"/>
                </a:solidFill>
                <a:latin typeface="Montserrat"/>
              </a:rPr>
              <a:t>khí</a:t>
            </a:r>
            <a:r>
              <a:rPr lang="en-US" sz="5199" dirty="0">
                <a:solidFill>
                  <a:srgbClr val="000000"/>
                </a:solidFill>
                <a:latin typeface="Montserrat"/>
              </a:rPr>
              <a:t> </a:t>
            </a:r>
            <a:r>
              <a:rPr lang="en-US" sz="5199" dirty="0" err="1">
                <a:solidFill>
                  <a:srgbClr val="000000"/>
                </a:solidFill>
                <a:latin typeface="Montserrat"/>
              </a:rPr>
              <a:t>thoải</a:t>
            </a:r>
            <a:r>
              <a:rPr lang="en-US" sz="5199" dirty="0">
                <a:solidFill>
                  <a:srgbClr val="000000"/>
                </a:solidFill>
                <a:latin typeface="Montserrat"/>
              </a:rPr>
              <a:t> </a:t>
            </a:r>
            <a:r>
              <a:rPr lang="en-US" sz="5199" dirty="0" err="1">
                <a:solidFill>
                  <a:srgbClr val="000000"/>
                </a:solidFill>
                <a:latin typeface="Montserrat"/>
              </a:rPr>
              <a:t>mái</a:t>
            </a:r>
            <a:r>
              <a:rPr lang="en-US" sz="5199" dirty="0">
                <a:solidFill>
                  <a:srgbClr val="000000"/>
                </a:solidFill>
                <a:latin typeface="Montserrat"/>
              </a:rPr>
              <a:t>, </a:t>
            </a:r>
            <a:r>
              <a:rPr lang="en-US" sz="5199" dirty="0" err="1">
                <a:solidFill>
                  <a:srgbClr val="000000"/>
                </a:solidFill>
                <a:latin typeface="Montserrat"/>
              </a:rPr>
              <a:t>cởi</a:t>
            </a:r>
            <a:r>
              <a:rPr lang="en-US" sz="5199" dirty="0">
                <a:solidFill>
                  <a:srgbClr val="000000"/>
                </a:solidFill>
                <a:latin typeface="Montserrat"/>
              </a:rPr>
              <a:t> </a:t>
            </a:r>
            <a:r>
              <a:rPr lang="en-US" sz="5199" dirty="0" err="1">
                <a:solidFill>
                  <a:srgbClr val="000000"/>
                </a:solidFill>
                <a:latin typeface="Montserrat"/>
              </a:rPr>
              <a:t>mở</a:t>
            </a:r>
            <a:r>
              <a:rPr lang="en-US" sz="5199" dirty="0">
                <a:solidFill>
                  <a:srgbClr val="000000"/>
                </a:solidFill>
                <a:latin typeface="Montserrat"/>
              </a:rPr>
              <a:t> </a:t>
            </a:r>
            <a:r>
              <a:rPr lang="en-US" sz="5199" dirty="0" err="1">
                <a:solidFill>
                  <a:srgbClr val="000000"/>
                </a:solidFill>
                <a:latin typeface="Montserrat"/>
              </a:rPr>
              <a:t>giữa</a:t>
            </a:r>
            <a:r>
              <a:rPr lang="en-US" sz="5199" dirty="0">
                <a:solidFill>
                  <a:srgbClr val="000000"/>
                </a:solidFill>
                <a:latin typeface="Montserrat"/>
              </a:rPr>
              <a:t> </a:t>
            </a:r>
            <a:r>
              <a:rPr lang="en-US" sz="5199" dirty="0" err="1">
                <a:solidFill>
                  <a:srgbClr val="000000"/>
                </a:solidFill>
                <a:latin typeface="Montserrat"/>
              </a:rPr>
              <a:t>người</a:t>
            </a:r>
            <a:r>
              <a:rPr lang="en-US" sz="5199" dirty="0">
                <a:solidFill>
                  <a:srgbClr val="000000"/>
                </a:solidFill>
                <a:latin typeface="Montserrat"/>
              </a:rPr>
              <a:t> </a:t>
            </a:r>
            <a:r>
              <a:rPr lang="en-US" sz="5199" dirty="0" err="1">
                <a:solidFill>
                  <a:srgbClr val="000000"/>
                </a:solidFill>
                <a:latin typeface="Montserrat"/>
              </a:rPr>
              <a:t>truyền</a:t>
            </a:r>
            <a:r>
              <a:rPr lang="en-US" sz="5199" dirty="0">
                <a:solidFill>
                  <a:srgbClr val="000000"/>
                </a:solidFill>
                <a:latin typeface="Montserrat"/>
              </a:rPr>
              <a:t> </a:t>
            </a:r>
            <a:r>
              <a:rPr lang="en-US" sz="5199" dirty="0" err="1">
                <a:solidFill>
                  <a:srgbClr val="000000"/>
                </a:solidFill>
                <a:latin typeface="Montserrat"/>
              </a:rPr>
              <a:t>thông</a:t>
            </a:r>
            <a:r>
              <a:rPr lang="en-US" sz="5199" dirty="0">
                <a:solidFill>
                  <a:srgbClr val="000000"/>
                </a:solidFill>
                <a:latin typeface="Montserrat"/>
              </a:rPr>
              <a:t>, PBGDPL </a:t>
            </a:r>
            <a:r>
              <a:rPr lang="en-US" sz="5199" dirty="0" err="1">
                <a:solidFill>
                  <a:srgbClr val="000000"/>
                </a:solidFill>
                <a:latin typeface="Montserrat"/>
              </a:rPr>
              <a:t>và</a:t>
            </a:r>
            <a:r>
              <a:rPr lang="en-US" sz="5199" dirty="0">
                <a:solidFill>
                  <a:srgbClr val="000000"/>
                </a:solidFill>
                <a:latin typeface="Montserrat"/>
              </a:rPr>
              <a:t> </a:t>
            </a:r>
            <a:r>
              <a:rPr lang="en-US" sz="5199" dirty="0" err="1">
                <a:solidFill>
                  <a:srgbClr val="000000"/>
                </a:solidFill>
                <a:latin typeface="Montserrat"/>
              </a:rPr>
              <a:t>người</a:t>
            </a:r>
            <a:r>
              <a:rPr lang="en-US" sz="5199" dirty="0">
                <a:solidFill>
                  <a:srgbClr val="000000"/>
                </a:solidFill>
                <a:latin typeface="Montserrat"/>
              </a:rPr>
              <a:t> </a:t>
            </a:r>
            <a:r>
              <a:rPr lang="en-US" sz="5199" dirty="0" err="1">
                <a:solidFill>
                  <a:srgbClr val="000000"/>
                </a:solidFill>
                <a:latin typeface="Montserrat"/>
              </a:rPr>
              <a:t>được</a:t>
            </a:r>
            <a:r>
              <a:rPr lang="en-US" sz="5199" dirty="0">
                <a:solidFill>
                  <a:srgbClr val="000000"/>
                </a:solidFill>
                <a:latin typeface="Montserrat"/>
              </a:rPr>
              <a:t> </a:t>
            </a:r>
            <a:r>
              <a:rPr lang="en-US" sz="5199" dirty="0" err="1">
                <a:solidFill>
                  <a:srgbClr val="000000"/>
                </a:solidFill>
                <a:latin typeface="Montserrat"/>
              </a:rPr>
              <a:t>truyền</a:t>
            </a:r>
            <a:r>
              <a:rPr lang="en-US" sz="5199" dirty="0">
                <a:solidFill>
                  <a:srgbClr val="000000"/>
                </a:solidFill>
                <a:latin typeface="Montserrat"/>
              </a:rPr>
              <a:t> </a:t>
            </a:r>
            <a:r>
              <a:rPr lang="en-US" sz="5199" dirty="0" err="1">
                <a:solidFill>
                  <a:srgbClr val="000000"/>
                </a:solidFill>
                <a:latin typeface="Montserrat"/>
              </a:rPr>
              <a:t>thông</a:t>
            </a:r>
            <a:r>
              <a:rPr lang="en-US" sz="5199" dirty="0">
                <a:solidFill>
                  <a:srgbClr val="000000"/>
                </a:solidFill>
                <a:latin typeface="Montserrat"/>
              </a:rPr>
              <a:t>, PBGDPL.</a:t>
            </a:r>
            <a:r>
              <a:rPr lang="en-US" sz="5199" dirty="0">
                <a:solidFill>
                  <a:srgbClr val="000000"/>
                </a:solidFill>
                <a:latin typeface="Arimo"/>
              </a:rPr>
              <a:t> </a:t>
            </a:r>
          </a:p>
        </p:txBody>
      </p:sp>
      <p:grpSp>
        <p:nvGrpSpPr>
          <p:cNvPr id="5" name="Group 5"/>
          <p:cNvGrpSpPr/>
          <p:nvPr/>
        </p:nvGrpSpPr>
        <p:grpSpPr>
          <a:xfrm>
            <a:off x="2158858" y="300038"/>
            <a:ext cx="5246370" cy="1457325"/>
            <a:chOff x="0" y="0"/>
            <a:chExt cx="1656080" cy="460022"/>
          </a:xfrm>
        </p:grpSpPr>
        <p:sp>
          <p:nvSpPr>
            <p:cNvPr id="6" name="Freeform 6"/>
            <p:cNvSpPr/>
            <p:nvPr/>
          </p:nvSpPr>
          <p:spPr>
            <a:xfrm>
              <a:off x="92710" y="293370"/>
              <a:ext cx="1550670" cy="153952"/>
            </a:xfrm>
            <a:custGeom>
              <a:avLst/>
              <a:gdLst/>
              <a:ahLst/>
              <a:cxnLst/>
              <a:rect l="l" t="t" r="r" b="b"/>
              <a:pathLst>
                <a:path w="1550670" h="153952">
                  <a:moveTo>
                    <a:pt x="0" y="99342"/>
                  </a:moveTo>
                  <a:lnTo>
                    <a:pt x="0" y="153952"/>
                  </a:lnTo>
                  <a:lnTo>
                    <a:pt x="1550670" y="153952"/>
                  </a:lnTo>
                  <a:lnTo>
                    <a:pt x="1550670" y="54610"/>
                  </a:lnTo>
                  <a:lnTo>
                    <a:pt x="1496060" y="0"/>
                  </a:lnTo>
                  <a:lnTo>
                    <a:pt x="1496060" y="99342"/>
                  </a:lnTo>
                  <a:close/>
                </a:path>
              </a:pathLst>
            </a:custGeom>
            <a:solidFill>
              <a:srgbClr val="F3F3F2"/>
            </a:solidFill>
          </p:spPr>
        </p:sp>
        <p:sp>
          <p:nvSpPr>
            <p:cNvPr id="7" name="Freeform 7"/>
            <p:cNvSpPr/>
            <p:nvPr/>
          </p:nvSpPr>
          <p:spPr>
            <a:xfrm>
              <a:off x="6350" y="11430"/>
              <a:ext cx="1576070" cy="368582"/>
            </a:xfrm>
            <a:custGeom>
              <a:avLst/>
              <a:gdLst/>
              <a:ahLst/>
              <a:cxnLst/>
              <a:rect l="l" t="t" r="r" b="b"/>
              <a:pathLst>
                <a:path w="1576070" h="368582">
                  <a:moveTo>
                    <a:pt x="1305560" y="0"/>
                  </a:moveTo>
                  <a:lnTo>
                    <a:pt x="0" y="1270"/>
                  </a:lnTo>
                  <a:lnTo>
                    <a:pt x="0" y="368582"/>
                  </a:lnTo>
                  <a:lnTo>
                    <a:pt x="1574800" y="368582"/>
                  </a:lnTo>
                  <a:lnTo>
                    <a:pt x="1576070" y="266700"/>
                  </a:lnTo>
                  <a:close/>
                </a:path>
              </a:pathLst>
            </a:custGeom>
            <a:solidFill>
              <a:srgbClr val="D9E6F5"/>
            </a:solidFill>
          </p:spPr>
        </p:sp>
        <p:sp>
          <p:nvSpPr>
            <p:cNvPr id="8" name="Freeform 8"/>
            <p:cNvSpPr/>
            <p:nvPr/>
          </p:nvSpPr>
          <p:spPr>
            <a:xfrm>
              <a:off x="0" y="0"/>
              <a:ext cx="1656080" cy="460022"/>
            </a:xfrm>
            <a:custGeom>
              <a:avLst/>
              <a:gdLst/>
              <a:ahLst/>
              <a:cxnLst/>
              <a:rect l="l" t="t" r="r" b="b"/>
              <a:pathLst>
                <a:path w="1656080" h="460022">
                  <a:moveTo>
                    <a:pt x="1588770" y="275590"/>
                  </a:moveTo>
                  <a:lnTo>
                    <a:pt x="1588770" y="275590"/>
                  </a:lnTo>
                  <a:lnTo>
                    <a:pt x="1587500" y="274320"/>
                  </a:lnTo>
                  <a:lnTo>
                    <a:pt x="1451610" y="138430"/>
                  </a:lnTo>
                  <a:lnTo>
                    <a:pt x="1384300" y="71120"/>
                  </a:lnTo>
                  <a:lnTo>
                    <a:pt x="1313180" y="0"/>
                  </a:lnTo>
                  <a:lnTo>
                    <a:pt x="0" y="0"/>
                  </a:lnTo>
                  <a:lnTo>
                    <a:pt x="0" y="392712"/>
                  </a:lnTo>
                  <a:lnTo>
                    <a:pt x="80010" y="392712"/>
                  </a:lnTo>
                  <a:lnTo>
                    <a:pt x="80010" y="460022"/>
                  </a:lnTo>
                  <a:lnTo>
                    <a:pt x="1656080" y="460022"/>
                  </a:lnTo>
                  <a:lnTo>
                    <a:pt x="1656080" y="342900"/>
                  </a:lnTo>
                  <a:lnTo>
                    <a:pt x="1588770" y="275590"/>
                  </a:lnTo>
                  <a:close/>
                  <a:moveTo>
                    <a:pt x="1316990" y="21590"/>
                  </a:moveTo>
                  <a:lnTo>
                    <a:pt x="1442720" y="146050"/>
                  </a:lnTo>
                  <a:lnTo>
                    <a:pt x="1567180" y="270510"/>
                  </a:lnTo>
                  <a:lnTo>
                    <a:pt x="1316990" y="270510"/>
                  </a:lnTo>
                  <a:lnTo>
                    <a:pt x="1316990" y="21590"/>
                  </a:lnTo>
                  <a:close/>
                  <a:moveTo>
                    <a:pt x="12700" y="380012"/>
                  </a:moveTo>
                  <a:lnTo>
                    <a:pt x="12700" y="12700"/>
                  </a:lnTo>
                  <a:lnTo>
                    <a:pt x="1304290" y="12700"/>
                  </a:lnTo>
                  <a:lnTo>
                    <a:pt x="1304290" y="278130"/>
                  </a:lnTo>
                  <a:cubicBezTo>
                    <a:pt x="1304290" y="281940"/>
                    <a:pt x="1306830" y="284480"/>
                    <a:pt x="1310640" y="284480"/>
                  </a:cubicBezTo>
                  <a:lnTo>
                    <a:pt x="1576070" y="284480"/>
                  </a:lnTo>
                  <a:lnTo>
                    <a:pt x="1576070" y="380012"/>
                  </a:lnTo>
                  <a:lnTo>
                    <a:pt x="12700" y="380012"/>
                  </a:lnTo>
                  <a:close/>
                  <a:moveTo>
                    <a:pt x="1643380" y="447322"/>
                  </a:moveTo>
                  <a:lnTo>
                    <a:pt x="92710" y="447322"/>
                  </a:lnTo>
                  <a:lnTo>
                    <a:pt x="92710" y="392712"/>
                  </a:lnTo>
                  <a:lnTo>
                    <a:pt x="1588770" y="392712"/>
                  </a:lnTo>
                  <a:lnTo>
                    <a:pt x="1588770" y="293370"/>
                  </a:lnTo>
                  <a:lnTo>
                    <a:pt x="1643380" y="347980"/>
                  </a:lnTo>
                  <a:lnTo>
                    <a:pt x="1643380" y="447322"/>
                  </a:lnTo>
                  <a:close/>
                </a:path>
              </a:pathLst>
            </a:custGeom>
            <a:solidFill>
              <a:srgbClr val="C3DAF6"/>
            </a:solidFill>
          </p:spPr>
        </p:sp>
      </p:grpSp>
      <p:sp>
        <p:nvSpPr>
          <p:cNvPr id="9" name="TextBox 9"/>
          <p:cNvSpPr txBox="1"/>
          <p:nvPr/>
        </p:nvSpPr>
        <p:spPr>
          <a:xfrm>
            <a:off x="2578480" y="636783"/>
            <a:ext cx="2944967" cy="564871"/>
          </a:xfrm>
          <a:prstGeom prst="rect">
            <a:avLst/>
          </a:prstGeom>
        </p:spPr>
        <p:txBody>
          <a:bodyPr lIns="0" tIns="0" rIns="0" bIns="0" rtlCol="0" anchor="t">
            <a:spAutoFit/>
          </a:bodyPr>
          <a:lstStyle/>
          <a:p>
            <a:pPr marL="0" lvl="0" indent="0">
              <a:lnSpc>
                <a:spcPts val="4524"/>
              </a:lnSpc>
              <a:spcBef>
                <a:spcPct val="0"/>
              </a:spcBef>
            </a:pPr>
            <a:r>
              <a:rPr lang="en-US" sz="3480" spc="34">
                <a:solidFill>
                  <a:srgbClr val="000000"/>
                </a:solidFill>
                <a:latin typeface="Muli Bold Bold"/>
              </a:rPr>
              <a:t>MỤC TIÊU</a:t>
            </a:r>
          </a:p>
        </p:txBody>
      </p:sp>
      <p:grpSp>
        <p:nvGrpSpPr>
          <p:cNvPr id="10" name="Group 10"/>
          <p:cNvGrpSpPr/>
          <p:nvPr/>
        </p:nvGrpSpPr>
        <p:grpSpPr>
          <a:xfrm>
            <a:off x="1028700" y="300038"/>
            <a:ext cx="885763" cy="1078585"/>
            <a:chOff x="0" y="0"/>
            <a:chExt cx="2771140" cy="3374390"/>
          </a:xfrm>
        </p:grpSpPr>
        <p:sp>
          <p:nvSpPr>
            <p:cNvPr id="11" name="Freeform 11"/>
            <p:cNvSpPr/>
            <p:nvPr/>
          </p:nvSpPr>
          <p:spPr>
            <a:xfrm>
              <a:off x="0" y="0"/>
              <a:ext cx="2771140" cy="3374390"/>
            </a:xfrm>
            <a:custGeom>
              <a:avLst/>
              <a:gdLst/>
              <a:ahLst/>
              <a:cxnLst/>
              <a:rect l="l" t="t" r="r" b="b"/>
              <a:pathLst>
                <a:path w="2771140" h="3374390">
                  <a:moveTo>
                    <a:pt x="0" y="0"/>
                  </a:moveTo>
                  <a:lnTo>
                    <a:pt x="0" y="2471420"/>
                  </a:lnTo>
                  <a:lnTo>
                    <a:pt x="1384300" y="3374390"/>
                  </a:lnTo>
                  <a:lnTo>
                    <a:pt x="2771140" y="2471420"/>
                  </a:lnTo>
                  <a:lnTo>
                    <a:pt x="2771140" y="0"/>
                  </a:lnTo>
                  <a:close/>
                </a:path>
              </a:pathLst>
            </a:custGeom>
            <a:solidFill>
              <a:srgbClr val="98C4F6"/>
            </a:solidFill>
          </p:spPr>
        </p:sp>
      </p:grpSp>
      <p:sp>
        <p:nvSpPr>
          <p:cNvPr id="12" name="TextBox 12"/>
          <p:cNvSpPr txBox="1"/>
          <p:nvPr/>
        </p:nvSpPr>
        <p:spPr>
          <a:xfrm>
            <a:off x="1128011" y="410834"/>
            <a:ext cx="687142" cy="596932"/>
          </a:xfrm>
          <a:prstGeom prst="rect">
            <a:avLst/>
          </a:prstGeom>
        </p:spPr>
        <p:txBody>
          <a:bodyPr lIns="0" tIns="0" rIns="0" bIns="0" rtlCol="0" anchor="t">
            <a:spAutoFit/>
          </a:bodyPr>
          <a:lstStyle/>
          <a:p>
            <a:pPr algn="ctr">
              <a:lnSpc>
                <a:spcPts val="4898"/>
              </a:lnSpc>
            </a:pPr>
            <a:r>
              <a:rPr lang="en-US" sz="3498">
                <a:solidFill>
                  <a:srgbClr val="000000"/>
                </a:solidFill>
                <a:latin typeface="Montserrat Bold"/>
              </a:rPr>
              <a:t>a.</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1056558" y="1028700"/>
            <a:ext cx="730503" cy="730503"/>
          </a:xfrm>
          <a:prstGeom prst="rect">
            <a:avLst/>
          </a:prstGeom>
        </p:spPr>
      </p:pic>
      <p:sp>
        <p:nvSpPr>
          <p:cNvPr id="3" name="TextBox 3"/>
          <p:cNvSpPr txBox="1"/>
          <p:nvPr/>
        </p:nvSpPr>
        <p:spPr>
          <a:xfrm>
            <a:off x="1028700" y="2102103"/>
            <a:ext cx="16230600" cy="1225549"/>
          </a:xfrm>
          <a:prstGeom prst="rect">
            <a:avLst/>
          </a:prstGeom>
        </p:spPr>
        <p:txBody>
          <a:bodyPr lIns="0" tIns="0" rIns="0" bIns="0" rtlCol="0" anchor="t">
            <a:spAutoFit/>
          </a:bodyPr>
          <a:lstStyle/>
          <a:p>
            <a:pPr algn="ctr">
              <a:lnSpc>
                <a:spcPts val="4900"/>
              </a:lnSpc>
            </a:pPr>
            <a:r>
              <a:rPr lang="en-US" sz="3500" dirty="0" err="1">
                <a:solidFill>
                  <a:srgbClr val="000000"/>
                </a:solidFill>
                <a:latin typeface="Montserrat"/>
              </a:rPr>
              <a:t>Có</a:t>
            </a:r>
            <a:r>
              <a:rPr lang="en-US" sz="3500" dirty="0">
                <a:solidFill>
                  <a:srgbClr val="000000"/>
                </a:solidFill>
                <a:latin typeface="Montserrat"/>
              </a:rPr>
              <a:t> </a:t>
            </a:r>
            <a:r>
              <a:rPr lang="en-US" sz="3500" dirty="0" err="1">
                <a:solidFill>
                  <a:srgbClr val="000000"/>
                </a:solidFill>
                <a:latin typeface="Montserrat"/>
              </a:rPr>
              <a:t>hoạt</a:t>
            </a:r>
            <a:r>
              <a:rPr lang="en-US" sz="3500" dirty="0">
                <a:solidFill>
                  <a:srgbClr val="000000"/>
                </a:solidFill>
                <a:latin typeface="Montserrat"/>
              </a:rPr>
              <a:t> </a:t>
            </a:r>
            <a:r>
              <a:rPr lang="en-US" sz="3500" dirty="0" err="1">
                <a:solidFill>
                  <a:srgbClr val="000000"/>
                </a:solidFill>
                <a:latin typeface="Montserrat"/>
              </a:rPr>
              <a:t>động</a:t>
            </a:r>
            <a:r>
              <a:rPr lang="en-US" sz="3500" dirty="0">
                <a:solidFill>
                  <a:srgbClr val="000000"/>
                </a:solidFill>
                <a:latin typeface="Montserrat"/>
              </a:rPr>
              <a:t> </a:t>
            </a:r>
            <a:r>
              <a:rPr lang="en-US" sz="3500" dirty="0" err="1">
                <a:solidFill>
                  <a:srgbClr val="000000"/>
                </a:solidFill>
                <a:latin typeface="Montserrat"/>
              </a:rPr>
              <a:t>khởi</a:t>
            </a:r>
            <a:r>
              <a:rPr lang="en-US" sz="3500" dirty="0">
                <a:solidFill>
                  <a:srgbClr val="000000"/>
                </a:solidFill>
                <a:latin typeface="Montserrat"/>
              </a:rPr>
              <a:t> </a:t>
            </a:r>
            <a:r>
              <a:rPr lang="en-US" sz="3500" dirty="0" err="1">
                <a:solidFill>
                  <a:srgbClr val="000000"/>
                </a:solidFill>
                <a:latin typeface="Montserrat"/>
              </a:rPr>
              <a:t>động</a:t>
            </a:r>
            <a:r>
              <a:rPr lang="en-US" sz="3500" dirty="0">
                <a:solidFill>
                  <a:srgbClr val="000000"/>
                </a:solidFill>
                <a:latin typeface="Montserrat"/>
              </a:rPr>
              <a:t> </a:t>
            </a:r>
            <a:r>
              <a:rPr lang="en-US" sz="3500" dirty="0" err="1">
                <a:solidFill>
                  <a:srgbClr val="000000"/>
                </a:solidFill>
                <a:latin typeface="Montserrat"/>
              </a:rPr>
              <a:t>để</a:t>
            </a:r>
            <a:r>
              <a:rPr lang="en-US" sz="3500" dirty="0">
                <a:solidFill>
                  <a:srgbClr val="000000"/>
                </a:solidFill>
                <a:latin typeface="Montserrat"/>
              </a:rPr>
              <a:t> </a:t>
            </a:r>
            <a:r>
              <a:rPr lang="en-US" sz="3500" dirty="0" err="1">
                <a:solidFill>
                  <a:srgbClr val="000000"/>
                </a:solidFill>
                <a:latin typeface="Montserrat"/>
              </a:rPr>
              <a:t>tạo</a:t>
            </a:r>
            <a:r>
              <a:rPr lang="en-US" sz="3500" dirty="0">
                <a:solidFill>
                  <a:srgbClr val="000000"/>
                </a:solidFill>
                <a:latin typeface="Montserrat"/>
              </a:rPr>
              <a:t> </a:t>
            </a:r>
            <a:r>
              <a:rPr lang="en-US" sz="3500" dirty="0" err="1">
                <a:solidFill>
                  <a:srgbClr val="000000"/>
                </a:solidFill>
                <a:latin typeface="Montserrat"/>
              </a:rPr>
              <a:t>không</a:t>
            </a:r>
            <a:r>
              <a:rPr lang="en-US" sz="3500" dirty="0">
                <a:solidFill>
                  <a:srgbClr val="000000"/>
                </a:solidFill>
                <a:latin typeface="Montserrat"/>
              </a:rPr>
              <a:t> </a:t>
            </a:r>
            <a:r>
              <a:rPr lang="en-US" sz="3500" dirty="0" err="1">
                <a:solidFill>
                  <a:srgbClr val="000000"/>
                </a:solidFill>
                <a:latin typeface="Montserrat"/>
              </a:rPr>
              <a:t>khí</a:t>
            </a:r>
            <a:r>
              <a:rPr lang="en-US" sz="3500" dirty="0">
                <a:solidFill>
                  <a:srgbClr val="000000"/>
                </a:solidFill>
                <a:latin typeface="Montserrat"/>
              </a:rPr>
              <a:t> </a:t>
            </a:r>
            <a:r>
              <a:rPr lang="en-US" sz="3500" dirty="0" err="1">
                <a:solidFill>
                  <a:srgbClr val="000000"/>
                </a:solidFill>
                <a:latin typeface="Montserrat"/>
              </a:rPr>
              <a:t>vui</a:t>
            </a:r>
            <a:r>
              <a:rPr lang="en-US" sz="3500" dirty="0">
                <a:solidFill>
                  <a:srgbClr val="000000"/>
                </a:solidFill>
                <a:latin typeface="Montserrat"/>
              </a:rPr>
              <a:t> </a:t>
            </a:r>
            <a:r>
              <a:rPr lang="en-US" sz="3500" dirty="0" err="1">
                <a:solidFill>
                  <a:srgbClr val="000000"/>
                </a:solidFill>
                <a:latin typeface="Montserrat"/>
              </a:rPr>
              <a:t>vẻ</a:t>
            </a:r>
            <a:r>
              <a:rPr lang="en-US" sz="3500" dirty="0">
                <a:solidFill>
                  <a:srgbClr val="000000"/>
                </a:solidFill>
                <a:latin typeface="Montserrat"/>
              </a:rPr>
              <a:t>, </a:t>
            </a:r>
            <a:r>
              <a:rPr lang="en-US" sz="3500" dirty="0" err="1">
                <a:solidFill>
                  <a:srgbClr val="000000"/>
                </a:solidFill>
                <a:latin typeface="Montserrat"/>
              </a:rPr>
              <a:t>thoải</a:t>
            </a:r>
            <a:r>
              <a:rPr lang="en-US" sz="3500" dirty="0">
                <a:solidFill>
                  <a:srgbClr val="000000"/>
                </a:solidFill>
                <a:latin typeface="Montserrat"/>
              </a:rPr>
              <a:t> </a:t>
            </a:r>
            <a:r>
              <a:rPr lang="en-US" sz="3500" dirty="0" err="1">
                <a:solidFill>
                  <a:srgbClr val="000000"/>
                </a:solidFill>
                <a:latin typeface="Montserrat"/>
              </a:rPr>
              <a:t>mái</a:t>
            </a:r>
            <a:r>
              <a:rPr lang="en-US" sz="3500" dirty="0">
                <a:solidFill>
                  <a:srgbClr val="000000"/>
                </a:solidFill>
                <a:latin typeface="Montserrat"/>
              </a:rPr>
              <a:t> </a:t>
            </a:r>
            <a:r>
              <a:rPr lang="en-US" sz="3500" dirty="0" err="1">
                <a:solidFill>
                  <a:srgbClr val="000000"/>
                </a:solidFill>
                <a:latin typeface="Montserrat"/>
              </a:rPr>
              <a:t>tập</a:t>
            </a:r>
            <a:r>
              <a:rPr lang="en-US" sz="3500" dirty="0">
                <a:solidFill>
                  <a:srgbClr val="000000"/>
                </a:solidFill>
                <a:latin typeface="Montserrat"/>
              </a:rPr>
              <a:t> </a:t>
            </a:r>
            <a:r>
              <a:rPr lang="en-US" sz="3500" dirty="0" err="1">
                <a:solidFill>
                  <a:srgbClr val="000000"/>
                </a:solidFill>
                <a:latin typeface="Montserrat"/>
              </a:rPr>
              <a:t>trung</a:t>
            </a:r>
            <a:r>
              <a:rPr lang="en-US" sz="3500" dirty="0">
                <a:solidFill>
                  <a:srgbClr val="000000"/>
                </a:solidFill>
                <a:latin typeface="Montserrat"/>
              </a:rPr>
              <a:t> </a:t>
            </a:r>
            <a:r>
              <a:rPr lang="en-US" sz="3500" dirty="0" err="1">
                <a:solidFill>
                  <a:srgbClr val="000000"/>
                </a:solidFill>
                <a:latin typeface="Montserrat"/>
              </a:rPr>
              <a:t>thu</a:t>
            </a:r>
            <a:r>
              <a:rPr lang="en-US" sz="3500" dirty="0">
                <a:solidFill>
                  <a:srgbClr val="000000"/>
                </a:solidFill>
                <a:latin typeface="Montserrat"/>
              </a:rPr>
              <a:t> </a:t>
            </a:r>
            <a:r>
              <a:rPr lang="en-US" sz="3500" dirty="0" err="1">
                <a:solidFill>
                  <a:srgbClr val="000000"/>
                </a:solidFill>
                <a:latin typeface="Montserrat"/>
              </a:rPr>
              <a:t>hút</a:t>
            </a:r>
            <a:r>
              <a:rPr lang="en-US" sz="3500" dirty="0">
                <a:solidFill>
                  <a:srgbClr val="000000"/>
                </a:solidFill>
                <a:latin typeface="Montserrat"/>
              </a:rPr>
              <a:t> </a:t>
            </a:r>
            <a:r>
              <a:rPr lang="en-US" sz="3500" dirty="0" err="1">
                <a:solidFill>
                  <a:srgbClr val="000000"/>
                </a:solidFill>
                <a:latin typeface="Montserrat"/>
              </a:rPr>
              <a:t>chú</a:t>
            </a:r>
            <a:r>
              <a:rPr lang="en-US" sz="3500" dirty="0">
                <a:solidFill>
                  <a:srgbClr val="000000"/>
                </a:solidFill>
                <a:latin typeface="Montserrat"/>
              </a:rPr>
              <a:t> </a:t>
            </a:r>
            <a:r>
              <a:rPr lang="en-US" sz="3500" dirty="0" err="1">
                <a:solidFill>
                  <a:srgbClr val="000000"/>
                </a:solidFill>
                <a:latin typeface="Montserrat"/>
              </a:rPr>
              <a:t>ý</a:t>
            </a:r>
            <a:r>
              <a:rPr lang="en-US" sz="3500" dirty="0">
                <a:solidFill>
                  <a:srgbClr val="000000"/>
                </a:solidFill>
                <a:latin typeface="Montserrat"/>
              </a:rPr>
              <a:t> </a:t>
            </a:r>
            <a:r>
              <a:rPr lang="en-US" sz="3500" dirty="0" err="1">
                <a:solidFill>
                  <a:srgbClr val="000000"/>
                </a:solidFill>
                <a:latin typeface="Montserrat"/>
              </a:rPr>
              <a:t>của</a:t>
            </a:r>
            <a:r>
              <a:rPr lang="en-US" sz="3500" dirty="0">
                <a:solidFill>
                  <a:srgbClr val="000000"/>
                </a:solidFill>
                <a:latin typeface="Montserrat"/>
              </a:rPr>
              <a:t> </a:t>
            </a:r>
            <a:r>
              <a:rPr lang="en-US" sz="3500" dirty="0" err="1">
                <a:solidFill>
                  <a:srgbClr val="000000"/>
                </a:solidFill>
                <a:latin typeface="Montserrat"/>
              </a:rPr>
              <a:t>người</a:t>
            </a:r>
            <a:r>
              <a:rPr lang="en-US" sz="3500" dirty="0">
                <a:solidFill>
                  <a:srgbClr val="000000"/>
                </a:solidFill>
                <a:latin typeface="Montserrat"/>
              </a:rPr>
              <a:t> </a:t>
            </a:r>
            <a:r>
              <a:rPr lang="en-US" sz="3500" dirty="0" err="1">
                <a:solidFill>
                  <a:srgbClr val="000000"/>
                </a:solidFill>
                <a:latin typeface="Montserrat"/>
              </a:rPr>
              <a:t>nghe</a:t>
            </a:r>
            <a:r>
              <a:rPr lang="en-US" sz="3500" dirty="0">
                <a:solidFill>
                  <a:srgbClr val="000000"/>
                </a:solidFill>
                <a:latin typeface="Montserrat"/>
              </a:rPr>
              <a:t>.</a:t>
            </a:r>
          </a:p>
        </p:txBody>
      </p:sp>
      <p:sp>
        <p:nvSpPr>
          <p:cNvPr id="4" name="TextBox 4"/>
          <p:cNvSpPr txBox="1"/>
          <p:nvPr/>
        </p:nvSpPr>
        <p:spPr>
          <a:xfrm>
            <a:off x="1028700" y="4083700"/>
            <a:ext cx="16230600" cy="1225549"/>
          </a:xfrm>
          <a:prstGeom prst="rect">
            <a:avLst/>
          </a:prstGeom>
        </p:spPr>
        <p:txBody>
          <a:bodyPr lIns="0" tIns="0" rIns="0" bIns="0" rtlCol="0" anchor="t">
            <a:spAutoFit/>
          </a:bodyPr>
          <a:lstStyle/>
          <a:p>
            <a:pPr algn="ctr">
              <a:lnSpc>
                <a:spcPts val="4900"/>
              </a:lnSpc>
            </a:pPr>
            <a:r>
              <a:rPr lang="en-US" sz="3500" dirty="0" err="1">
                <a:solidFill>
                  <a:srgbClr val="000000"/>
                </a:solidFill>
                <a:latin typeface="Montserrat"/>
              </a:rPr>
              <a:t>Bắt</a:t>
            </a:r>
            <a:r>
              <a:rPr lang="en-US" sz="3500" dirty="0">
                <a:solidFill>
                  <a:srgbClr val="000000"/>
                </a:solidFill>
                <a:latin typeface="Montserrat"/>
              </a:rPr>
              <a:t> </a:t>
            </a:r>
            <a:r>
              <a:rPr lang="en-US" sz="3500" dirty="0" err="1">
                <a:solidFill>
                  <a:srgbClr val="000000"/>
                </a:solidFill>
                <a:latin typeface="Montserrat"/>
              </a:rPr>
              <a:t>đầu</a:t>
            </a:r>
            <a:r>
              <a:rPr lang="en-US" sz="3500" dirty="0">
                <a:solidFill>
                  <a:srgbClr val="000000"/>
                </a:solidFill>
                <a:latin typeface="Montserrat"/>
              </a:rPr>
              <a:t> </a:t>
            </a:r>
            <a:r>
              <a:rPr lang="en-US" sz="3500" dirty="0" err="1">
                <a:solidFill>
                  <a:srgbClr val="000000"/>
                </a:solidFill>
                <a:latin typeface="Montserrat"/>
              </a:rPr>
              <a:t>chào</a:t>
            </a:r>
            <a:r>
              <a:rPr lang="en-US" sz="3500" dirty="0">
                <a:solidFill>
                  <a:srgbClr val="000000"/>
                </a:solidFill>
                <a:latin typeface="Montserrat"/>
              </a:rPr>
              <a:t> </a:t>
            </a:r>
            <a:r>
              <a:rPr lang="en-US" sz="3500" dirty="0" err="1">
                <a:solidFill>
                  <a:srgbClr val="000000"/>
                </a:solidFill>
                <a:latin typeface="Montserrat"/>
              </a:rPr>
              <a:t>hỏi</a:t>
            </a:r>
            <a:r>
              <a:rPr lang="en-US" sz="3500" dirty="0">
                <a:solidFill>
                  <a:srgbClr val="000000"/>
                </a:solidFill>
                <a:latin typeface="Montserrat"/>
              </a:rPr>
              <a:t>, </a:t>
            </a:r>
            <a:r>
              <a:rPr lang="en-US" sz="3500" dirty="0" err="1">
                <a:solidFill>
                  <a:srgbClr val="000000"/>
                </a:solidFill>
                <a:latin typeface="Montserrat"/>
              </a:rPr>
              <a:t>làm</a:t>
            </a:r>
            <a:r>
              <a:rPr lang="en-US" sz="3500" dirty="0">
                <a:solidFill>
                  <a:srgbClr val="000000"/>
                </a:solidFill>
                <a:latin typeface="Montserrat"/>
              </a:rPr>
              <a:t> </a:t>
            </a:r>
            <a:r>
              <a:rPr lang="en-US" sz="3500" dirty="0" err="1">
                <a:solidFill>
                  <a:srgbClr val="000000"/>
                </a:solidFill>
                <a:latin typeface="Montserrat"/>
              </a:rPr>
              <a:t>quen</a:t>
            </a:r>
            <a:r>
              <a:rPr lang="en-US" sz="3500" dirty="0">
                <a:solidFill>
                  <a:srgbClr val="000000"/>
                </a:solidFill>
                <a:latin typeface="Montserrat"/>
              </a:rPr>
              <a:t>, </a:t>
            </a:r>
            <a:r>
              <a:rPr lang="en-US" sz="3500" dirty="0" err="1">
                <a:solidFill>
                  <a:srgbClr val="000000"/>
                </a:solidFill>
                <a:latin typeface="Montserrat"/>
              </a:rPr>
              <a:t>giới</a:t>
            </a:r>
            <a:r>
              <a:rPr lang="en-US" sz="3500" dirty="0">
                <a:solidFill>
                  <a:srgbClr val="000000"/>
                </a:solidFill>
                <a:latin typeface="Montserrat"/>
              </a:rPr>
              <a:t> </a:t>
            </a:r>
            <a:r>
              <a:rPr lang="en-US" sz="3500" dirty="0" err="1">
                <a:solidFill>
                  <a:srgbClr val="000000"/>
                </a:solidFill>
                <a:latin typeface="Montserrat"/>
              </a:rPr>
              <a:t>thiệu</a:t>
            </a:r>
            <a:r>
              <a:rPr lang="en-US" sz="3500" dirty="0">
                <a:solidFill>
                  <a:srgbClr val="000000"/>
                </a:solidFill>
                <a:latin typeface="Montserrat"/>
              </a:rPr>
              <a:t> </a:t>
            </a:r>
            <a:r>
              <a:rPr lang="en-US" sz="3500" dirty="0" err="1">
                <a:solidFill>
                  <a:srgbClr val="000000"/>
                </a:solidFill>
                <a:latin typeface="Montserrat"/>
              </a:rPr>
              <a:t>bản</a:t>
            </a:r>
            <a:r>
              <a:rPr lang="en-US" sz="3500" dirty="0">
                <a:solidFill>
                  <a:srgbClr val="000000"/>
                </a:solidFill>
                <a:latin typeface="Montserrat"/>
              </a:rPr>
              <a:t> </a:t>
            </a:r>
            <a:r>
              <a:rPr lang="en-US" sz="3500" dirty="0" err="1">
                <a:solidFill>
                  <a:srgbClr val="000000"/>
                </a:solidFill>
                <a:latin typeface="Montserrat"/>
              </a:rPr>
              <a:t>thân</a:t>
            </a:r>
            <a:r>
              <a:rPr lang="en-US" sz="3500" dirty="0">
                <a:solidFill>
                  <a:srgbClr val="000000"/>
                </a:solidFill>
                <a:latin typeface="Montserrat"/>
              </a:rPr>
              <a:t>. </a:t>
            </a:r>
            <a:r>
              <a:rPr lang="en-US" sz="3500" dirty="0" err="1">
                <a:solidFill>
                  <a:srgbClr val="000000"/>
                </a:solidFill>
                <a:latin typeface="Montserrat"/>
              </a:rPr>
              <a:t>Mời</a:t>
            </a:r>
            <a:r>
              <a:rPr lang="en-US" sz="3500" dirty="0">
                <a:solidFill>
                  <a:srgbClr val="000000"/>
                </a:solidFill>
                <a:latin typeface="Montserrat"/>
              </a:rPr>
              <a:t> </a:t>
            </a:r>
            <a:r>
              <a:rPr lang="en-US" sz="3500" dirty="0" err="1">
                <a:solidFill>
                  <a:srgbClr val="000000"/>
                </a:solidFill>
                <a:latin typeface="Montserrat"/>
              </a:rPr>
              <a:t>một</a:t>
            </a:r>
            <a:r>
              <a:rPr lang="en-US" sz="3500" dirty="0">
                <a:solidFill>
                  <a:srgbClr val="000000"/>
                </a:solidFill>
                <a:latin typeface="Montserrat"/>
              </a:rPr>
              <a:t> </a:t>
            </a:r>
            <a:r>
              <a:rPr lang="en-US" sz="3500" dirty="0" err="1">
                <a:solidFill>
                  <a:srgbClr val="000000"/>
                </a:solidFill>
                <a:latin typeface="Montserrat"/>
              </a:rPr>
              <a:t>vài</a:t>
            </a:r>
            <a:r>
              <a:rPr lang="en-US" sz="3500" dirty="0">
                <a:solidFill>
                  <a:srgbClr val="000000"/>
                </a:solidFill>
                <a:latin typeface="Montserrat"/>
              </a:rPr>
              <a:t> </a:t>
            </a:r>
            <a:r>
              <a:rPr lang="en-US" sz="3500" dirty="0" err="1">
                <a:solidFill>
                  <a:srgbClr val="000000"/>
                </a:solidFill>
                <a:latin typeface="Montserrat"/>
              </a:rPr>
              <a:t>người</a:t>
            </a:r>
            <a:r>
              <a:rPr lang="en-US" sz="3500" dirty="0">
                <a:solidFill>
                  <a:srgbClr val="000000"/>
                </a:solidFill>
                <a:latin typeface="Montserrat"/>
              </a:rPr>
              <a:t> </a:t>
            </a:r>
            <a:r>
              <a:rPr lang="en-US" sz="3500" dirty="0" err="1">
                <a:solidFill>
                  <a:srgbClr val="000000"/>
                </a:solidFill>
                <a:latin typeface="Montserrat"/>
              </a:rPr>
              <a:t>tham</a:t>
            </a:r>
            <a:r>
              <a:rPr lang="en-US" sz="3500" dirty="0">
                <a:solidFill>
                  <a:srgbClr val="000000"/>
                </a:solidFill>
                <a:latin typeface="Montserrat"/>
              </a:rPr>
              <a:t> </a:t>
            </a:r>
            <a:r>
              <a:rPr lang="en-US" sz="3500" dirty="0" err="1">
                <a:solidFill>
                  <a:srgbClr val="000000"/>
                </a:solidFill>
                <a:latin typeface="Montserrat"/>
              </a:rPr>
              <a:t>dự</a:t>
            </a:r>
            <a:r>
              <a:rPr lang="en-US" sz="3500" dirty="0">
                <a:solidFill>
                  <a:srgbClr val="000000"/>
                </a:solidFill>
                <a:latin typeface="Montserrat"/>
              </a:rPr>
              <a:t> </a:t>
            </a:r>
            <a:r>
              <a:rPr lang="en-US" sz="3500" dirty="0" err="1">
                <a:solidFill>
                  <a:srgbClr val="000000"/>
                </a:solidFill>
                <a:latin typeface="Montserrat"/>
              </a:rPr>
              <a:t>giới</a:t>
            </a:r>
            <a:r>
              <a:rPr lang="en-US" sz="3500" dirty="0">
                <a:solidFill>
                  <a:srgbClr val="000000"/>
                </a:solidFill>
                <a:latin typeface="Montserrat"/>
              </a:rPr>
              <a:t> </a:t>
            </a:r>
            <a:r>
              <a:rPr lang="en-US" sz="3500" dirty="0" err="1">
                <a:solidFill>
                  <a:srgbClr val="000000"/>
                </a:solidFill>
                <a:latin typeface="Montserrat"/>
              </a:rPr>
              <a:t>thiệu</a:t>
            </a:r>
            <a:r>
              <a:rPr lang="en-US" sz="3500" dirty="0">
                <a:solidFill>
                  <a:srgbClr val="000000"/>
                </a:solidFill>
                <a:latin typeface="Montserrat"/>
              </a:rPr>
              <a:t> </a:t>
            </a:r>
            <a:r>
              <a:rPr lang="en-US" sz="3500" dirty="0" err="1">
                <a:solidFill>
                  <a:srgbClr val="000000"/>
                </a:solidFill>
                <a:latin typeface="Montserrat"/>
              </a:rPr>
              <a:t>về</a:t>
            </a:r>
            <a:r>
              <a:rPr lang="en-US" sz="3500" dirty="0">
                <a:solidFill>
                  <a:srgbClr val="000000"/>
                </a:solidFill>
                <a:latin typeface="Montserrat"/>
              </a:rPr>
              <a:t> </a:t>
            </a:r>
            <a:r>
              <a:rPr lang="en-US" sz="3500" dirty="0" err="1">
                <a:solidFill>
                  <a:srgbClr val="000000"/>
                </a:solidFill>
                <a:latin typeface="Montserrat"/>
              </a:rPr>
              <a:t>mình</a:t>
            </a:r>
            <a:r>
              <a:rPr lang="en-US" sz="3500" dirty="0">
                <a:solidFill>
                  <a:srgbClr val="000000"/>
                </a:solidFill>
                <a:latin typeface="Montserrat"/>
              </a:rPr>
              <a:t> </a:t>
            </a:r>
            <a:r>
              <a:rPr lang="en-US" sz="3500" dirty="0" err="1">
                <a:solidFill>
                  <a:srgbClr val="000000"/>
                </a:solidFill>
                <a:latin typeface="Montserrat"/>
              </a:rPr>
              <a:t>để</a:t>
            </a:r>
            <a:r>
              <a:rPr lang="en-US" sz="3500" dirty="0">
                <a:solidFill>
                  <a:srgbClr val="000000"/>
                </a:solidFill>
                <a:latin typeface="Montserrat"/>
              </a:rPr>
              <a:t> </a:t>
            </a:r>
            <a:r>
              <a:rPr lang="en-US" sz="3500" dirty="0" err="1">
                <a:solidFill>
                  <a:srgbClr val="000000"/>
                </a:solidFill>
                <a:latin typeface="Montserrat"/>
              </a:rPr>
              <a:t>tạo</a:t>
            </a:r>
            <a:r>
              <a:rPr lang="en-US" sz="3500" dirty="0">
                <a:solidFill>
                  <a:srgbClr val="000000"/>
                </a:solidFill>
                <a:latin typeface="Montserrat"/>
              </a:rPr>
              <a:t> </a:t>
            </a:r>
            <a:r>
              <a:rPr lang="en-US" sz="3500" dirty="0" err="1">
                <a:solidFill>
                  <a:srgbClr val="000000"/>
                </a:solidFill>
                <a:latin typeface="Montserrat"/>
              </a:rPr>
              <a:t>không</a:t>
            </a:r>
            <a:r>
              <a:rPr lang="en-US" sz="3500" dirty="0">
                <a:solidFill>
                  <a:srgbClr val="000000"/>
                </a:solidFill>
                <a:latin typeface="Montserrat"/>
              </a:rPr>
              <a:t> </a:t>
            </a:r>
            <a:r>
              <a:rPr lang="en-US" sz="3500" dirty="0" err="1">
                <a:solidFill>
                  <a:srgbClr val="000000"/>
                </a:solidFill>
                <a:latin typeface="Montserrat"/>
              </a:rPr>
              <a:t>khí</a:t>
            </a:r>
            <a:r>
              <a:rPr lang="en-US" sz="3500" dirty="0">
                <a:solidFill>
                  <a:srgbClr val="000000"/>
                </a:solidFill>
                <a:latin typeface="Montserrat"/>
              </a:rPr>
              <a:t> </a:t>
            </a:r>
            <a:r>
              <a:rPr lang="en-US" sz="3500" dirty="0" err="1">
                <a:solidFill>
                  <a:srgbClr val="000000"/>
                </a:solidFill>
                <a:latin typeface="Montserrat"/>
              </a:rPr>
              <a:t>thân</a:t>
            </a:r>
            <a:r>
              <a:rPr lang="en-US" sz="3500" dirty="0">
                <a:solidFill>
                  <a:srgbClr val="000000"/>
                </a:solidFill>
                <a:latin typeface="Montserrat"/>
              </a:rPr>
              <a:t> </a:t>
            </a:r>
            <a:r>
              <a:rPr lang="en-US" sz="3500" dirty="0" err="1">
                <a:solidFill>
                  <a:srgbClr val="000000"/>
                </a:solidFill>
                <a:latin typeface="Montserrat"/>
              </a:rPr>
              <a:t>mật</a:t>
            </a:r>
            <a:r>
              <a:rPr lang="en-US" sz="3500" dirty="0">
                <a:solidFill>
                  <a:srgbClr val="000000"/>
                </a:solidFill>
                <a:latin typeface="Montserrat"/>
              </a:rPr>
              <a:t>.</a:t>
            </a:r>
          </a:p>
        </p:txBody>
      </p:sp>
      <p:sp>
        <p:nvSpPr>
          <p:cNvPr id="5" name="TextBox 5"/>
          <p:cNvSpPr txBox="1"/>
          <p:nvPr/>
        </p:nvSpPr>
        <p:spPr>
          <a:xfrm>
            <a:off x="1028700" y="6061724"/>
            <a:ext cx="16230600" cy="1225549"/>
          </a:xfrm>
          <a:prstGeom prst="rect">
            <a:avLst/>
          </a:prstGeom>
        </p:spPr>
        <p:txBody>
          <a:bodyPr lIns="0" tIns="0" rIns="0" bIns="0" rtlCol="0" anchor="t">
            <a:spAutoFit/>
          </a:bodyPr>
          <a:lstStyle/>
          <a:p>
            <a:pPr algn="ctr">
              <a:lnSpc>
                <a:spcPts val="4900"/>
              </a:lnSpc>
            </a:pPr>
            <a:r>
              <a:rPr lang="en-US" sz="3500" dirty="0" err="1">
                <a:solidFill>
                  <a:srgbClr val="000000"/>
                </a:solidFill>
                <a:latin typeface="Montserrat"/>
              </a:rPr>
              <a:t>Nêu</a:t>
            </a:r>
            <a:r>
              <a:rPr lang="en-US" sz="3500" dirty="0">
                <a:solidFill>
                  <a:srgbClr val="000000"/>
                </a:solidFill>
                <a:latin typeface="Montserrat"/>
              </a:rPr>
              <a:t> </a:t>
            </a:r>
            <a:r>
              <a:rPr lang="en-US" sz="3500" dirty="0" err="1">
                <a:solidFill>
                  <a:srgbClr val="000000"/>
                </a:solidFill>
                <a:latin typeface="Montserrat"/>
              </a:rPr>
              <a:t>khái</a:t>
            </a:r>
            <a:r>
              <a:rPr lang="en-US" sz="3500" dirty="0">
                <a:solidFill>
                  <a:srgbClr val="000000"/>
                </a:solidFill>
                <a:latin typeface="Montserrat"/>
              </a:rPr>
              <a:t> </a:t>
            </a:r>
            <a:r>
              <a:rPr lang="en-US" sz="3500" dirty="0" err="1">
                <a:solidFill>
                  <a:srgbClr val="000000"/>
                </a:solidFill>
                <a:latin typeface="Montserrat"/>
              </a:rPr>
              <a:t>quát</a:t>
            </a:r>
            <a:r>
              <a:rPr lang="en-US" sz="3500" dirty="0">
                <a:solidFill>
                  <a:srgbClr val="000000"/>
                </a:solidFill>
                <a:latin typeface="Montserrat"/>
              </a:rPr>
              <a:t> </a:t>
            </a:r>
            <a:r>
              <a:rPr lang="en-US" sz="3500" dirty="0" err="1">
                <a:solidFill>
                  <a:srgbClr val="000000"/>
                </a:solidFill>
                <a:latin typeface="Montserrat"/>
              </a:rPr>
              <a:t>chủ</a:t>
            </a:r>
            <a:r>
              <a:rPr lang="en-US" sz="3500" dirty="0">
                <a:solidFill>
                  <a:srgbClr val="000000"/>
                </a:solidFill>
                <a:latin typeface="Montserrat"/>
              </a:rPr>
              <a:t> </a:t>
            </a:r>
            <a:r>
              <a:rPr lang="en-US" sz="3500" dirty="0" err="1">
                <a:solidFill>
                  <a:srgbClr val="000000"/>
                </a:solidFill>
                <a:latin typeface="Montserrat"/>
              </a:rPr>
              <a:t>đề</a:t>
            </a:r>
            <a:r>
              <a:rPr lang="en-US" sz="3500" dirty="0">
                <a:solidFill>
                  <a:srgbClr val="000000"/>
                </a:solidFill>
                <a:latin typeface="Montserrat"/>
              </a:rPr>
              <a:t>, </a:t>
            </a:r>
            <a:r>
              <a:rPr lang="en-US" sz="3500" dirty="0" err="1">
                <a:solidFill>
                  <a:srgbClr val="000000"/>
                </a:solidFill>
                <a:latin typeface="Montserrat"/>
              </a:rPr>
              <a:t>mục</a:t>
            </a:r>
            <a:r>
              <a:rPr lang="en-US" sz="3500" dirty="0">
                <a:solidFill>
                  <a:srgbClr val="000000"/>
                </a:solidFill>
                <a:latin typeface="Montserrat"/>
              </a:rPr>
              <a:t> </a:t>
            </a:r>
            <a:r>
              <a:rPr lang="en-US" sz="3500" dirty="0" err="1">
                <a:solidFill>
                  <a:srgbClr val="000000"/>
                </a:solidFill>
                <a:latin typeface="Montserrat"/>
              </a:rPr>
              <a:t>đích</a:t>
            </a:r>
            <a:r>
              <a:rPr lang="en-US" sz="3500" dirty="0">
                <a:solidFill>
                  <a:srgbClr val="000000"/>
                </a:solidFill>
                <a:latin typeface="Montserrat"/>
              </a:rPr>
              <a:t>, </a:t>
            </a:r>
            <a:r>
              <a:rPr lang="en-US" sz="3500" dirty="0" err="1">
                <a:solidFill>
                  <a:srgbClr val="000000"/>
                </a:solidFill>
                <a:latin typeface="Montserrat"/>
              </a:rPr>
              <a:t>ý</a:t>
            </a:r>
            <a:r>
              <a:rPr lang="en-US" sz="3500" dirty="0">
                <a:solidFill>
                  <a:srgbClr val="000000"/>
                </a:solidFill>
                <a:latin typeface="Montserrat"/>
              </a:rPr>
              <a:t> </a:t>
            </a:r>
            <a:r>
              <a:rPr lang="en-US" sz="3500" dirty="0" err="1">
                <a:solidFill>
                  <a:srgbClr val="000000"/>
                </a:solidFill>
                <a:latin typeface="Montserrat"/>
              </a:rPr>
              <a:t>nghĩa</a:t>
            </a:r>
            <a:r>
              <a:rPr lang="en-US" sz="3500" dirty="0">
                <a:solidFill>
                  <a:srgbClr val="000000"/>
                </a:solidFill>
                <a:latin typeface="Montserrat"/>
              </a:rPr>
              <a:t> </a:t>
            </a:r>
            <a:r>
              <a:rPr lang="en-US" sz="3500" dirty="0" err="1">
                <a:solidFill>
                  <a:srgbClr val="000000"/>
                </a:solidFill>
                <a:latin typeface="Montserrat"/>
              </a:rPr>
              <a:t>của</a:t>
            </a:r>
            <a:r>
              <a:rPr lang="en-US" sz="3500" dirty="0">
                <a:solidFill>
                  <a:srgbClr val="000000"/>
                </a:solidFill>
                <a:latin typeface="Montserrat"/>
              </a:rPr>
              <a:t> </a:t>
            </a:r>
            <a:r>
              <a:rPr lang="en-US" sz="3500" dirty="0" err="1">
                <a:solidFill>
                  <a:srgbClr val="000000"/>
                </a:solidFill>
                <a:latin typeface="Montserrat"/>
              </a:rPr>
              <a:t>nội</a:t>
            </a:r>
            <a:r>
              <a:rPr lang="en-US" sz="3500" dirty="0">
                <a:solidFill>
                  <a:srgbClr val="000000"/>
                </a:solidFill>
                <a:latin typeface="Montserrat"/>
              </a:rPr>
              <a:t> dung </a:t>
            </a:r>
            <a:r>
              <a:rPr lang="en-US" sz="3500" dirty="0" err="1">
                <a:solidFill>
                  <a:srgbClr val="000000"/>
                </a:solidFill>
                <a:latin typeface="Montserrat"/>
              </a:rPr>
              <a:t>tập</a:t>
            </a:r>
            <a:r>
              <a:rPr lang="en-US" sz="3500" dirty="0">
                <a:solidFill>
                  <a:srgbClr val="000000"/>
                </a:solidFill>
                <a:latin typeface="Montserrat"/>
              </a:rPr>
              <a:t> </a:t>
            </a:r>
            <a:r>
              <a:rPr lang="en-US" sz="3500" dirty="0" err="1">
                <a:solidFill>
                  <a:srgbClr val="000000"/>
                </a:solidFill>
                <a:latin typeface="Montserrat"/>
              </a:rPr>
              <a:t>huấn</a:t>
            </a:r>
            <a:r>
              <a:rPr lang="en-US" sz="3500" dirty="0">
                <a:solidFill>
                  <a:srgbClr val="000000"/>
                </a:solidFill>
                <a:latin typeface="Montserrat"/>
              </a:rPr>
              <a:t> </a:t>
            </a:r>
            <a:r>
              <a:rPr lang="en-US" sz="3500" dirty="0" err="1">
                <a:solidFill>
                  <a:srgbClr val="000000"/>
                </a:solidFill>
                <a:latin typeface="Montserrat"/>
              </a:rPr>
              <a:t>nhằm</a:t>
            </a:r>
            <a:r>
              <a:rPr lang="en-US" sz="3500" dirty="0">
                <a:solidFill>
                  <a:srgbClr val="000000"/>
                </a:solidFill>
                <a:latin typeface="Montserrat"/>
              </a:rPr>
              <a:t> </a:t>
            </a:r>
            <a:r>
              <a:rPr lang="en-US" sz="3500" dirty="0" err="1">
                <a:solidFill>
                  <a:srgbClr val="000000"/>
                </a:solidFill>
                <a:latin typeface="Montserrat"/>
              </a:rPr>
              <a:t>tạo</a:t>
            </a:r>
            <a:r>
              <a:rPr lang="en-US" sz="3500" dirty="0">
                <a:solidFill>
                  <a:srgbClr val="000000"/>
                </a:solidFill>
                <a:latin typeface="Montserrat"/>
              </a:rPr>
              <a:t> </a:t>
            </a:r>
            <a:r>
              <a:rPr lang="en-US" sz="3500" dirty="0" err="1">
                <a:solidFill>
                  <a:srgbClr val="000000"/>
                </a:solidFill>
                <a:latin typeface="Montserrat"/>
              </a:rPr>
              <a:t>sự</a:t>
            </a:r>
            <a:r>
              <a:rPr lang="en-US" sz="3500" dirty="0">
                <a:solidFill>
                  <a:srgbClr val="000000"/>
                </a:solidFill>
                <a:latin typeface="Montserrat"/>
              </a:rPr>
              <a:t> </a:t>
            </a:r>
            <a:r>
              <a:rPr lang="en-US" sz="3500" dirty="0" err="1">
                <a:solidFill>
                  <a:srgbClr val="000000"/>
                </a:solidFill>
                <a:latin typeface="Montserrat"/>
              </a:rPr>
              <a:t>chú</a:t>
            </a:r>
            <a:r>
              <a:rPr lang="en-US" sz="3500" dirty="0">
                <a:solidFill>
                  <a:srgbClr val="000000"/>
                </a:solidFill>
                <a:latin typeface="Montserrat"/>
              </a:rPr>
              <a:t> </a:t>
            </a:r>
            <a:r>
              <a:rPr lang="en-US" sz="3500" dirty="0" err="1">
                <a:solidFill>
                  <a:srgbClr val="000000"/>
                </a:solidFill>
                <a:latin typeface="Montserrat"/>
              </a:rPr>
              <a:t>ý</a:t>
            </a:r>
            <a:r>
              <a:rPr lang="en-US" sz="3500" dirty="0">
                <a:solidFill>
                  <a:srgbClr val="000000"/>
                </a:solidFill>
                <a:latin typeface="Montserrat"/>
              </a:rPr>
              <a:t> </a:t>
            </a:r>
            <a:r>
              <a:rPr lang="en-US" sz="3500" dirty="0" err="1">
                <a:solidFill>
                  <a:srgbClr val="000000"/>
                </a:solidFill>
                <a:latin typeface="Montserrat"/>
              </a:rPr>
              <a:t>của</a:t>
            </a:r>
            <a:r>
              <a:rPr lang="en-US" sz="3500" dirty="0">
                <a:solidFill>
                  <a:srgbClr val="000000"/>
                </a:solidFill>
                <a:latin typeface="Montserrat"/>
              </a:rPr>
              <a:t> </a:t>
            </a:r>
            <a:r>
              <a:rPr lang="en-US" sz="3500" dirty="0" err="1">
                <a:solidFill>
                  <a:srgbClr val="000000"/>
                </a:solidFill>
                <a:latin typeface="Montserrat"/>
              </a:rPr>
              <a:t>người</a:t>
            </a:r>
            <a:r>
              <a:rPr lang="en-US" sz="3500" dirty="0">
                <a:solidFill>
                  <a:srgbClr val="000000"/>
                </a:solidFill>
                <a:latin typeface="Montserrat"/>
              </a:rPr>
              <a:t> </a:t>
            </a:r>
            <a:r>
              <a:rPr lang="en-US" sz="3500" dirty="0" err="1">
                <a:solidFill>
                  <a:srgbClr val="000000"/>
                </a:solidFill>
                <a:latin typeface="Montserrat"/>
              </a:rPr>
              <a:t>nghe</a:t>
            </a:r>
            <a:r>
              <a:rPr lang="en-US" sz="3500" dirty="0">
                <a:solidFill>
                  <a:srgbClr val="000000"/>
                </a:solidFill>
                <a:latin typeface="Montserrat"/>
              </a:rPr>
              <a:t>.</a:t>
            </a:r>
          </a:p>
        </p:txBody>
      </p:sp>
      <p:sp>
        <p:nvSpPr>
          <p:cNvPr id="6" name="TextBox 6"/>
          <p:cNvSpPr txBox="1"/>
          <p:nvPr/>
        </p:nvSpPr>
        <p:spPr>
          <a:xfrm>
            <a:off x="1028700" y="8032751"/>
            <a:ext cx="16230600" cy="1225549"/>
          </a:xfrm>
          <a:prstGeom prst="rect">
            <a:avLst/>
          </a:prstGeom>
        </p:spPr>
        <p:txBody>
          <a:bodyPr lIns="0" tIns="0" rIns="0" bIns="0" rtlCol="0" anchor="t">
            <a:spAutoFit/>
          </a:bodyPr>
          <a:lstStyle/>
          <a:p>
            <a:pPr algn="ctr">
              <a:lnSpc>
                <a:spcPts val="4900"/>
              </a:lnSpc>
            </a:pPr>
            <a:r>
              <a:rPr lang="en-US" sz="3500" dirty="0" err="1">
                <a:solidFill>
                  <a:srgbClr val="000000"/>
                </a:solidFill>
                <a:latin typeface="Montserrat"/>
              </a:rPr>
              <a:t>Cử</a:t>
            </a:r>
            <a:r>
              <a:rPr lang="en-US" sz="3500" dirty="0">
                <a:solidFill>
                  <a:srgbClr val="000000"/>
                </a:solidFill>
                <a:latin typeface="Montserrat"/>
              </a:rPr>
              <a:t> </a:t>
            </a:r>
            <a:r>
              <a:rPr lang="en-US" sz="3500" dirty="0" err="1">
                <a:solidFill>
                  <a:srgbClr val="000000"/>
                </a:solidFill>
                <a:latin typeface="Montserrat"/>
              </a:rPr>
              <a:t>chỉ</a:t>
            </a:r>
            <a:r>
              <a:rPr lang="en-US" sz="3500" dirty="0">
                <a:solidFill>
                  <a:srgbClr val="000000"/>
                </a:solidFill>
                <a:latin typeface="Montserrat"/>
              </a:rPr>
              <a:t>, </a:t>
            </a:r>
            <a:r>
              <a:rPr lang="en-US" sz="3500" dirty="0" err="1">
                <a:solidFill>
                  <a:srgbClr val="000000"/>
                </a:solidFill>
                <a:latin typeface="Montserrat"/>
              </a:rPr>
              <a:t>phong</a:t>
            </a:r>
            <a:r>
              <a:rPr lang="en-US" sz="3500" dirty="0">
                <a:solidFill>
                  <a:srgbClr val="000000"/>
                </a:solidFill>
                <a:latin typeface="Montserrat"/>
              </a:rPr>
              <a:t> </a:t>
            </a:r>
            <a:r>
              <a:rPr lang="en-US" sz="3500" dirty="0" err="1">
                <a:solidFill>
                  <a:srgbClr val="000000"/>
                </a:solidFill>
                <a:latin typeface="Montserrat"/>
              </a:rPr>
              <a:t>thái</a:t>
            </a:r>
            <a:r>
              <a:rPr lang="en-US" sz="3500" dirty="0">
                <a:solidFill>
                  <a:srgbClr val="000000"/>
                </a:solidFill>
                <a:latin typeface="Montserrat"/>
              </a:rPr>
              <a:t> </a:t>
            </a:r>
            <a:r>
              <a:rPr lang="en-US" sz="3500" dirty="0" err="1">
                <a:solidFill>
                  <a:srgbClr val="000000"/>
                </a:solidFill>
                <a:latin typeface="Montserrat"/>
              </a:rPr>
              <a:t>thoải</a:t>
            </a:r>
            <a:r>
              <a:rPr lang="en-US" sz="3500" dirty="0">
                <a:solidFill>
                  <a:srgbClr val="000000"/>
                </a:solidFill>
                <a:latin typeface="Montserrat"/>
              </a:rPr>
              <a:t> </a:t>
            </a:r>
            <a:r>
              <a:rPr lang="en-US" sz="3500" dirty="0" err="1">
                <a:solidFill>
                  <a:srgbClr val="000000"/>
                </a:solidFill>
                <a:latin typeface="Montserrat"/>
              </a:rPr>
              <a:t>mái</a:t>
            </a:r>
            <a:r>
              <a:rPr lang="en-US" sz="3500" dirty="0">
                <a:solidFill>
                  <a:srgbClr val="000000"/>
                </a:solidFill>
                <a:latin typeface="Montserrat"/>
              </a:rPr>
              <a:t>, </a:t>
            </a:r>
            <a:r>
              <a:rPr lang="en-US" sz="3500" dirty="0" err="1">
                <a:solidFill>
                  <a:srgbClr val="000000"/>
                </a:solidFill>
                <a:latin typeface="Montserrat"/>
              </a:rPr>
              <a:t>nét</a:t>
            </a:r>
            <a:r>
              <a:rPr lang="en-US" sz="3500" dirty="0">
                <a:solidFill>
                  <a:srgbClr val="000000"/>
                </a:solidFill>
                <a:latin typeface="Montserrat"/>
              </a:rPr>
              <a:t> </a:t>
            </a:r>
            <a:r>
              <a:rPr lang="en-US" sz="3500" dirty="0" err="1">
                <a:solidFill>
                  <a:srgbClr val="000000"/>
                </a:solidFill>
                <a:latin typeface="Montserrat"/>
              </a:rPr>
              <a:t>mặt</a:t>
            </a:r>
            <a:r>
              <a:rPr lang="en-US" sz="3500" dirty="0">
                <a:solidFill>
                  <a:srgbClr val="000000"/>
                </a:solidFill>
                <a:latin typeface="Montserrat"/>
              </a:rPr>
              <a:t> </a:t>
            </a:r>
            <a:r>
              <a:rPr lang="en-US" sz="3500" dirty="0" err="1">
                <a:solidFill>
                  <a:srgbClr val="000000"/>
                </a:solidFill>
                <a:latin typeface="Montserrat"/>
              </a:rPr>
              <a:t>tươi</a:t>
            </a:r>
            <a:r>
              <a:rPr lang="en-US" sz="3500" dirty="0">
                <a:solidFill>
                  <a:srgbClr val="000000"/>
                </a:solidFill>
                <a:latin typeface="Montserrat"/>
              </a:rPr>
              <a:t> </a:t>
            </a:r>
            <a:r>
              <a:rPr lang="en-US" sz="3500" dirty="0" err="1">
                <a:solidFill>
                  <a:srgbClr val="000000"/>
                </a:solidFill>
                <a:latin typeface="Montserrat"/>
              </a:rPr>
              <a:t>tắn</a:t>
            </a:r>
            <a:r>
              <a:rPr lang="en-US" sz="3500" dirty="0">
                <a:solidFill>
                  <a:srgbClr val="000000"/>
                </a:solidFill>
                <a:latin typeface="Montserrat"/>
              </a:rPr>
              <a:t>; </a:t>
            </a:r>
            <a:r>
              <a:rPr lang="en-US" sz="3500" dirty="0" err="1">
                <a:solidFill>
                  <a:srgbClr val="000000"/>
                </a:solidFill>
                <a:latin typeface="Montserrat"/>
              </a:rPr>
              <a:t>điệu</a:t>
            </a:r>
            <a:r>
              <a:rPr lang="en-US" sz="3500" dirty="0">
                <a:solidFill>
                  <a:srgbClr val="000000"/>
                </a:solidFill>
                <a:latin typeface="Montserrat"/>
              </a:rPr>
              <a:t> </a:t>
            </a:r>
            <a:r>
              <a:rPr lang="en-US" sz="3500" dirty="0" err="1">
                <a:solidFill>
                  <a:srgbClr val="000000"/>
                </a:solidFill>
                <a:latin typeface="Montserrat"/>
              </a:rPr>
              <a:t>bộ</a:t>
            </a:r>
            <a:r>
              <a:rPr lang="en-US" sz="3500" dirty="0">
                <a:solidFill>
                  <a:srgbClr val="000000"/>
                </a:solidFill>
                <a:latin typeface="Montserrat"/>
              </a:rPr>
              <a:t>, </a:t>
            </a:r>
            <a:r>
              <a:rPr lang="en-US" sz="3500" dirty="0" err="1">
                <a:solidFill>
                  <a:srgbClr val="000000"/>
                </a:solidFill>
                <a:latin typeface="Montserrat"/>
              </a:rPr>
              <a:t>dáng</a:t>
            </a:r>
            <a:r>
              <a:rPr lang="en-US" sz="3500" dirty="0">
                <a:solidFill>
                  <a:srgbClr val="000000"/>
                </a:solidFill>
                <a:latin typeface="Montserrat"/>
              </a:rPr>
              <a:t> </a:t>
            </a:r>
            <a:r>
              <a:rPr lang="en-US" sz="3500" dirty="0" err="1">
                <a:solidFill>
                  <a:srgbClr val="000000"/>
                </a:solidFill>
                <a:latin typeface="Montserrat"/>
              </a:rPr>
              <a:t>vẻ</a:t>
            </a:r>
            <a:r>
              <a:rPr lang="en-US" sz="3500" dirty="0">
                <a:solidFill>
                  <a:srgbClr val="000000"/>
                </a:solidFill>
                <a:latin typeface="Montserrat"/>
              </a:rPr>
              <a:t> </a:t>
            </a:r>
            <a:r>
              <a:rPr lang="en-US" sz="3500" dirty="0" err="1">
                <a:solidFill>
                  <a:srgbClr val="000000"/>
                </a:solidFill>
                <a:latin typeface="Montserrat"/>
              </a:rPr>
              <a:t>thân</a:t>
            </a:r>
            <a:r>
              <a:rPr lang="en-US" sz="3500" dirty="0">
                <a:solidFill>
                  <a:srgbClr val="000000"/>
                </a:solidFill>
                <a:latin typeface="Montserrat"/>
              </a:rPr>
              <a:t> </a:t>
            </a:r>
            <a:r>
              <a:rPr lang="en-US" sz="3500" dirty="0" err="1">
                <a:solidFill>
                  <a:srgbClr val="000000"/>
                </a:solidFill>
                <a:latin typeface="Montserrat"/>
              </a:rPr>
              <a:t>thiện</a:t>
            </a:r>
            <a:r>
              <a:rPr lang="en-US" sz="3500" dirty="0">
                <a:solidFill>
                  <a:srgbClr val="000000"/>
                </a:solidFill>
                <a:latin typeface="Montserrat"/>
              </a:rPr>
              <a:t>; </a:t>
            </a:r>
            <a:r>
              <a:rPr lang="en-US" sz="3500" dirty="0" err="1">
                <a:solidFill>
                  <a:srgbClr val="000000"/>
                </a:solidFill>
                <a:latin typeface="Montserrat"/>
              </a:rPr>
              <a:t>anh</a:t>
            </a:r>
            <a:r>
              <a:rPr lang="en-US" sz="3500" dirty="0">
                <a:solidFill>
                  <a:srgbClr val="000000"/>
                </a:solidFill>
                <a:latin typeface="Montserrat"/>
              </a:rPr>
              <a:t> </a:t>
            </a:r>
            <a:r>
              <a:rPr lang="en-US" sz="3500" dirty="0" err="1">
                <a:solidFill>
                  <a:srgbClr val="000000"/>
                </a:solidFill>
                <a:latin typeface="Montserrat"/>
              </a:rPr>
              <a:t>mắt</a:t>
            </a:r>
            <a:r>
              <a:rPr lang="en-US" sz="3500" dirty="0">
                <a:solidFill>
                  <a:srgbClr val="000000"/>
                </a:solidFill>
                <a:latin typeface="Montserrat"/>
              </a:rPr>
              <a:t> </a:t>
            </a:r>
            <a:r>
              <a:rPr lang="en-US" sz="3500" dirty="0" err="1">
                <a:solidFill>
                  <a:srgbClr val="000000"/>
                </a:solidFill>
                <a:latin typeface="Montserrat"/>
              </a:rPr>
              <a:t>luôn</a:t>
            </a:r>
            <a:r>
              <a:rPr lang="en-US" sz="3500" dirty="0">
                <a:solidFill>
                  <a:srgbClr val="000000"/>
                </a:solidFill>
                <a:latin typeface="Montserrat"/>
              </a:rPr>
              <a:t> </a:t>
            </a:r>
            <a:r>
              <a:rPr lang="en-US" sz="3500" dirty="0" err="1">
                <a:solidFill>
                  <a:srgbClr val="000000"/>
                </a:solidFill>
                <a:latin typeface="Montserrat"/>
              </a:rPr>
              <a:t>hướng</a:t>
            </a:r>
            <a:r>
              <a:rPr lang="en-US" sz="3500" dirty="0">
                <a:solidFill>
                  <a:srgbClr val="000000"/>
                </a:solidFill>
                <a:latin typeface="Montserrat"/>
              </a:rPr>
              <a:t> </a:t>
            </a:r>
            <a:r>
              <a:rPr lang="en-US" sz="3500" dirty="0" err="1">
                <a:solidFill>
                  <a:srgbClr val="000000"/>
                </a:solidFill>
                <a:latin typeface="Montserrat"/>
              </a:rPr>
              <a:t>về</a:t>
            </a:r>
            <a:r>
              <a:rPr lang="en-US" sz="3500" dirty="0">
                <a:solidFill>
                  <a:srgbClr val="000000"/>
                </a:solidFill>
                <a:latin typeface="Montserrat"/>
              </a:rPr>
              <a:t> </a:t>
            </a:r>
            <a:r>
              <a:rPr lang="en-US" sz="3500" dirty="0" err="1">
                <a:solidFill>
                  <a:srgbClr val="000000"/>
                </a:solidFill>
                <a:latin typeface="Montserrat"/>
              </a:rPr>
              <a:t>người</a:t>
            </a:r>
            <a:r>
              <a:rPr lang="en-US" sz="3500" dirty="0">
                <a:solidFill>
                  <a:srgbClr val="000000"/>
                </a:solidFill>
                <a:latin typeface="Montserrat"/>
              </a:rPr>
              <a:t> </a:t>
            </a:r>
            <a:r>
              <a:rPr lang="en-US" sz="3500" dirty="0" err="1">
                <a:solidFill>
                  <a:srgbClr val="000000"/>
                </a:solidFill>
                <a:latin typeface="Montserrat"/>
              </a:rPr>
              <a:t>tham</a:t>
            </a:r>
            <a:r>
              <a:rPr lang="en-US" sz="3500" dirty="0">
                <a:solidFill>
                  <a:srgbClr val="000000"/>
                </a:solidFill>
                <a:latin typeface="Montserrat"/>
              </a:rPr>
              <a:t> </a:t>
            </a:r>
            <a:r>
              <a:rPr lang="en-US" sz="3500" dirty="0" err="1">
                <a:solidFill>
                  <a:srgbClr val="000000"/>
                </a:solidFill>
                <a:latin typeface="Montserrat"/>
              </a:rPr>
              <a:t>dự</a:t>
            </a:r>
            <a:r>
              <a:rPr lang="en-US" sz="3500" dirty="0">
                <a:solidFill>
                  <a:srgbClr val="000000"/>
                </a:solidFill>
                <a:latin typeface="Montserrat"/>
              </a:rPr>
              <a:t>.</a:t>
            </a:r>
          </a:p>
        </p:txBody>
      </p:sp>
      <p:sp>
        <p:nvSpPr>
          <p:cNvPr id="7" name="TextBox 7"/>
          <p:cNvSpPr txBox="1"/>
          <p:nvPr/>
        </p:nvSpPr>
        <p:spPr>
          <a:xfrm>
            <a:off x="7603165" y="1079753"/>
            <a:ext cx="3818645" cy="679449"/>
          </a:xfrm>
          <a:prstGeom prst="rect">
            <a:avLst/>
          </a:prstGeom>
        </p:spPr>
        <p:txBody>
          <a:bodyPr lIns="0" tIns="0" rIns="0" bIns="0" rtlCol="0" anchor="t">
            <a:spAutoFit/>
          </a:bodyPr>
          <a:lstStyle/>
          <a:p>
            <a:pPr algn="ctr">
              <a:lnSpc>
                <a:spcPts val="5600"/>
              </a:lnSpc>
            </a:pPr>
            <a:r>
              <a:rPr lang="en-US" sz="4000">
                <a:solidFill>
                  <a:srgbClr val="000000"/>
                </a:solidFill>
                <a:latin typeface="Montserrat Bold"/>
              </a:rPr>
              <a:t>NÊN</a:t>
            </a:r>
          </a:p>
        </p:txBody>
      </p:sp>
      <p:pic>
        <p:nvPicPr>
          <p:cNvPr id="8" name="Picture 8"/>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7237913" y="1028700"/>
            <a:ext cx="730503" cy="730503"/>
          </a:xfrm>
          <a:prstGeom prst="rect">
            <a:avLst/>
          </a:prstGeom>
        </p:spPr>
      </p:pic>
      <p:grpSp>
        <p:nvGrpSpPr>
          <p:cNvPr id="9" name="Group 9"/>
          <p:cNvGrpSpPr/>
          <p:nvPr/>
        </p:nvGrpSpPr>
        <p:grpSpPr>
          <a:xfrm>
            <a:off x="1967056" y="230198"/>
            <a:ext cx="4355995" cy="1209998"/>
            <a:chOff x="0" y="0"/>
            <a:chExt cx="1656080" cy="460022"/>
          </a:xfrm>
        </p:grpSpPr>
        <p:sp>
          <p:nvSpPr>
            <p:cNvPr id="10" name="Freeform 10"/>
            <p:cNvSpPr/>
            <p:nvPr/>
          </p:nvSpPr>
          <p:spPr>
            <a:xfrm>
              <a:off x="92710" y="293370"/>
              <a:ext cx="1550670" cy="153952"/>
            </a:xfrm>
            <a:custGeom>
              <a:avLst/>
              <a:gdLst/>
              <a:ahLst/>
              <a:cxnLst/>
              <a:rect l="l" t="t" r="r" b="b"/>
              <a:pathLst>
                <a:path w="1550670" h="153952">
                  <a:moveTo>
                    <a:pt x="0" y="99342"/>
                  </a:moveTo>
                  <a:lnTo>
                    <a:pt x="0" y="153952"/>
                  </a:lnTo>
                  <a:lnTo>
                    <a:pt x="1550670" y="153952"/>
                  </a:lnTo>
                  <a:lnTo>
                    <a:pt x="1550670" y="54610"/>
                  </a:lnTo>
                  <a:lnTo>
                    <a:pt x="1496060" y="0"/>
                  </a:lnTo>
                  <a:lnTo>
                    <a:pt x="1496060" y="99342"/>
                  </a:lnTo>
                  <a:close/>
                </a:path>
              </a:pathLst>
            </a:custGeom>
            <a:solidFill>
              <a:srgbClr val="F3F3F2"/>
            </a:solidFill>
          </p:spPr>
        </p:sp>
        <p:sp>
          <p:nvSpPr>
            <p:cNvPr id="11" name="Freeform 11"/>
            <p:cNvSpPr/>
            <p:nvPr/>
          </p:nvSpPr>
          <p:spPr>
            <a:xfrm>
              <a:off x="6350" y="11430"/>
              <a:ext cx="1576070" cy="368582"/>
            </a:xfrm>
            <a:custGeom>
              <a:avLst/>
              <a:gdLst/>
              <a:ahLst/>
              <a:cxnLst/>
              <a:rect l="l" t="t" r="r" b="b"/>
              <a:pathLst>
                <a:path w="1576070" h="368582">
                  <a:moveTo>
                    <a:pt x="1305560" y="0"/>
                  </a:moveTo>
                  <a:lnTo>
                    <a:pt x="0" y="1270"/>
                  </a:lnTo>
                  <a:lnTo>
                    <a:pt x="0" y="368582"/>
                  </a:lnTo>
                  <a:lnTo>
                    <a:pt x="1574800" y="368582"/>
                  </a:lnTo>
                  <a:lnTo>
                    <a:pt x="1576070" y="266700"/>
                  </a:lnTo>
                  <a:close/>
                </a:path>
              </a:pathLst>
            </a:custGeom>
            <a:solidFill>
              <a:srgbClr val="D9E6F5"/>
            </a:solidFill>
          </p:spPr>
        </p:sp>
        <p:sp>
          <p:nvSpPr>
            <p:cNvPr id="12" name="Freeform 12"/>
            <p:cNvSpPr/>
            <p:nvPr/>
          </p:nvSpPr>
          <p:spPr>
            <a:xfrm>
              <a:off x="0" y="0"/>
              <a:ext cx="1656080" cy="460022"/>
            </a:xfrm>
            <a:custGeom>
              <a:avLst/>
              <a:gdLst/>
              <a:ahLst/>
              <a:cxnLst/>
              <a:rect l="l" t="t" r="r" b="b"/>
              <a:pathLst>
                <a:path w="1656080" h="460022">
                  <a:moveTo>
                    <a:pt x="1588770" y="275590"/>
                  </a:moveTo>
                  <a:lnTo>
                    <a:pt x="1588770" y="275590"/>
                  </a:lnTo>
                  <a:lnTo>
                    <a:pt x="1587500" y="274320"/>
                  </a:lnTo>
                  <a:lnTo>
                    <a:pt x="1451610" y="138430"/>
                  </a:lnTo>
                  <a:lnTo>
                    <a:pt x="1384300" y="71120"/>
                  </a:lnTo>
                  <a:lnTo>
                    <a:pt x="1313180" y="0"/>
                  </a:lnTo>
                  <a:lnTo>
                    <a:pt x="0" y="0"/>
                  </a:lnTo>
                  <a:lnTo>
                    <a:pt x="0" y="392712"/>
                  </a:lnTo>
                  <a:lnTo>
                    <a:pt x="80010" y="392712"/>
                  </a:lnTo>
                  <a:lnTo>
                    <a:pt x="80010" y="460022"/>
                  </a:lnTo>
                  <a:lnTo>
                    <a:pt x="1656080" y="460022"/>
                  </a:lnTo>
                  <a:lnTo>
                    <a:pt x="1656080" y="342900"/>
                  </a:lnTo>
                  <a:lnTo>
                    <a:pt x="1588770" y="275590"/>
                  </a:lnTo>
                  <a:close/>
                  <a:moveTo>
                    <a:pt x="1316990" y="21590"/>
                  </a:moveTo>
                  <a:lnTo>
                    <a:pt x="1442720" y="146050"/>
                  </a:lnTo>
                  <a:lnTo>
                    <a:pt x="1567180" y="270510"/>
                  </a:lnTo>
                  <a:lnTo>
                    <a:pt x="1316990" y="270510"/>
                  </a:lnTo>
                  <a:lnTo>
                    <a:pt x="1316990" y="21590"/>
                  </a:lnTo>
                  <a:close/>
                  <a:moveTo>
                    <a:pt x="12700" y="380012"/>
                  </a:moveTo>
                  <a:lnTo>
                    <a:pt x="12700" y="12700"/>
                  </a:lnTo>
                  <a:lnTo>
                    <a:pt x="1304290" y="12700"/>
                  </a:lnTo>
                  <a:lnTo>
                    <a:pt x="1304290" y="278130"/>
                  </a:lnTo>
                  <a:cubicBezTo>
                    <a:pt x="1304290" y="281940"/>
                    <a:pt x="1306830" y="284480"/>
                    <a:pt x="1310640" y="284480"/>
                  </a:cubicBezTo>
                  <a:lnTo>
                    <a:pt x="1576070" y="284480"/>
                  </a:lnTo>
                  <a:lnTo>
                    <a:pt x="1576070" y="380012"/>
                  </a:lnTo>
                  <a:lnTo>
                    <a:pt x="12700" y="380012"/>
                  </a:lnTo>
                  <a:close/>
                  <a:moveTo>
                    <a:pt x="1643380" y="447322"/>
                  </a:moveTo>
                  <a:lnTo>
                    <a:pt x="92710" y="447322"/>
                  </a:lnTo>
                  <a:lnTo>
                    <a:pt x="92710" y="392712"/>
                  </a:lnTo>
                  <a:lnTo>
                    <a:pt x="1588770" y="392712"/>
                  </a:lnTo>
                  <a:lnTo>
                    <a:pt x="1588770" y="293370"/>
                  </a:lnTo>
                  <a:lnTo>
                    <a:pt x="1643380" y="347980"/>
                  </a:lnTo>
                  <a:lnTo>
                    <a:pt x="1643380" y="447322"/>
                  </a:lnTo>
                  <a:close/>
                </a:path>
              </a:pathLst>
            </a:custGeom>
            <a:solidFill>
              <a:srgbClr val="C3DAF6"/>
            </a:solidFill>
          </p:spPr>
        </p:sp>
      </p:grpSp>
      <p:sp>
        <p:nvSpPr>
          <p:cNvPr id="13" name="TextBox 13"/>
          <p:cNvSpPr txBox="1"/>
          <p:nvPr/>
        </p:nvSpPr>
        <p:spPr>
          <a:xfrm>
            <a:off x="2315462" y="522378"/>
            <a:ext cx="2445169" cy="456421"/>
          </a:xfrm>
          <a:prstGeom prst="rect">
            <a:avLst/>
          </a:prstGeom>
        </p:spPr>
        <p:txBody>
          <a:bodyPr lIns="0" tIns="0" rIns="0" bIns="0" rtlCol="0" anchor="t">
            <a:spAutoFit/>
          </a:bodyPr>
          <a:lstStyle/>
          <a:p>
            <a:pPr marL="0" lvl="0" indent="0">
              <a:lnSpc>
                <a:spcPts val="3756"/>
              </a:lnSpc>
              <a:spcBef>
                <a:spcPct val="0"/>
              </a:spcBef>
            </a:pPr>
            <a:r>
              <a:rPr lang="en-US" sz="2889" spc="28">
                <a:solidFill>
                  <a:srgbClr val="000000"/>
                </a:solidFill>
                <a:latin typeface="Muli Bold Bold"/>
              </a:rPr>
              <a:t>CÁCH THỨC </a:t>
            </a:r>
          </a:p>
        </p:txBody>
      </p:sp>
      <p:grpSp>
        <p:nvGrpSpPr>
          <p:cNvPr id="14" name="Group 14"/>
          <p:cNvGrpSpPr/>
          <p:nvPr/>
        </p:nvGrpSpPr>
        <p:grpSpPr>
          <a:xfrm>
            <a:off x="899577" y="233730"/>
            <a:ext cx="864561" cy="1052767"/>
            <a:chOff x="0" y="0"/>
            <a:chExt cx="2771140" cy="3374390"/>
          </a:xfrm>
        </p:grpSpPr>
        <p:sp>
          <p:nvSpPr>
            <p:cNvPr id="15" name="Freeform 15"/>
            <p:cNvSpPr/>
            <p:nvPr/>
          </p:nvSpPr>
          <p:spPr>
            <a:xfrm>
              <a:off x="0" y="0"/>
              <a:ext cx="2771140" cy="3374390"/>
            </a:xfrm>
            <a:custGeom>
              <a:avLst/>
              <a:gdLst/>
              <a:ahLst/>
              <a:cxnLst/>
              <a:rect l="l" t="t" r="r" b="b"/>
              <a:pathLst>
                <a:path w="2771140" h="3374390">
                  <a:moveTo>
                    <a:pt x="0" y="0"/>
                  </a:moveTo>
                  <a:lnTo>
                    <a:pt x="0" y="2471420"/>
                  </a:lnTo>
                  <a:lnTo>
                    <a:pt x="1384300" y="3374390"/>
                  </a:lnTo>
                  <a:lnTo>
                    <a:pt x="2771140" y="2471420"/>
                  </a:lnTo>
                  <a:lnTo>
                    <a:pt x="2771140" y="0"/>
                  </a:lnTo>
                  <a:close/>
                </a:path>
              </a:pathLst>
            </a:custGeom>
            <a:solidFill>
              <a:srgbClr val="98C4F6"/>
            </a:solidFill>
          </p:spPr>
        </p:sp>
      </p:grpSp>
      <p:sp>
        <p:nvSpPr>
          <p:cNvPr id="16" name="TextBox 16"/>
          <p:cNvSpPr txBox="1"/>
          <p:nvPr/>
        </p:nvSpPr>
        <p:spPr>
          <a:xfrm>
            <a:off x="1046595" y="450605"/>
            <a:ext cx="570525" cy="528194"/>
          </a:xfrm>
          <a:prstGeom prst="rect">
            <a:avLst/>
          </a:prstGeom>
        </p:spPr>
        <p:txBody>
          <a:bodyPr lIns="0" tIns="0" rIns="0" bIns="0" rtlCol="0" anchor="t">
            <a:spAutoFit/>
          </a:bodyPr>
          <a:lstStyle/>
          <a:p>
            <a:pPr algn="ctr">
              <a:lnSpc>
                <a:spcPts val="4486"/>
              </a:lnSpc>
            </a:pPr>
            <a:r>
              <a:rPr lang="en-US" sz="3204">
                <a:solidFill>
                  <a:srgbClr val="000000"/>
                </a:solidFill>
                <a:latin typeface="Montserrat Bold"/>
              </a:rPr>
              <a:t>b.</a:t>
            </a:r>
          </a:p>
        </p:txBody>
      </p:sp>
      <p:pic>
        <p:nvPicPr>
          <p:cNvPr id="17" name="Picture 17"/>
          <p:cNvPicPr>
            <a:picLocks noChangeAspect="1"/>
          </p:cNvPicPr>
          <p:nvPr/>
        </p:nvPicPr>
        <p:blipFill>
          <a:blip r:embed="rId4">
            <a:alphaModFix amt="8999"/>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145989">
            <a:off x="-11932043" y="-889673"/>
            <a:ext cx="14864886" cy="17395080"/>
          </a:xfrm>
          <a:prstGeom prst="rect">
            <a:avLst/>
          </a:prstGeom>
        </p:spPr>
      </p:pic>
      <p:pic>
        <p:nvPicPr>
          <p:cNvPr id="18" name="Picture 18"/>
          <p:cNvPicPr>
            <a:picLocks noChangeAspect="1"/>
          </p:cNvPicPr>
          <p:nvPr/>
        </p:nvPicPr>
        <p:blipFill>
          <a:blip r:embed="rId6">
            <a:alphaModFix amt="36000"/>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3054081">
            <a:off x="13547053" y="-9181052"/>
            <a:ext cx="12270211" cy="14358757"/>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A7B0F712-B344-6640-A74C-442F5A3783B7}"/>
              </a:ext>
            </a:extLst>
          </p:cNvPr>
          <p:cNvGrpSpPr/>
          <p:nvPr/>
        </p:nvGrpSpPr>
        <p:grpSpPr>
          <a:xfrm>
            <a:off x="6087202" y="511756"/>
            <a:ext cx="6113596" cy="662240"/>
            <a:chOff x="6096315" y="516086"/>
            <a:chExt cx="6113596" cy="662240"/>
          </a:xfrm>
        </p:grpSpPr>
        <p:pic>
          <p:nvPicPr>
            <p:cNvPr id="2" name="Picture 2"/>
            <p:cNvPicPr>
              <a:picLocks noChangeAspect="1"/>
            </p:cNvPicPr>
            <p:nvPr/>
          </p:nvPicPr>
          <p:blipFill>
            <a:blip r:embed="rId2"/>
            <a:srcRect/>
            <a:stretch>
              <a:fillRect/>
            </a:stretch>
          </p:blipFill>
          <p:spPr>
            <a:xfrm>
              <a:off x="11560088" y="516086"/>
              <a:ext cx="649823" cy="662240"/>
            </a:xfrm>
            <a:prstGeom prst="rect">
              <a:avLst/>
            </a:prstGeom>
          </p:spPr>
        </p:pic>
        <p:sp>
          <p:nvSpPr>
            <p:cNvPr id="3" name="TextBox 3"/>
            <p:cNvSpPr txBox="1"/>
            <p:nvPr/>
          </p:nvSpPr>
          <p:spPr>
            <a:xfrm>
              <a:off x="7313038" y="556101"/>
              <a:ext cx="3738123" cy="582211"/>
            </a:xfrm>
            <a:prstGeom prst="rect">
              <a:avLst/>
            </a:prstGeom>
          </p:spPr>
          <p:txBody>
            <a:bodyPr wrap="square" lIns="0" tIns="0" rIns="0" bIns="0" rtlCol="0" anchor="t">
              <a:spAutoFit/>
            </a:bodyPr>
            <a:lstStyle/>
            <a:p>
              <a:pPr algn="ctr">
                <a:lnSpc>
                  <a:spcPts val="4900"/>
                </a:lnSpc>
              </a:pPr>
              <a:r>
                <a:rPr lang="en-US" sz="3500" dirty="0">
                  <a:solidFill>
                    <a:srgbClr val="000000"/>
                  </a:solidFill>
                  <a:latin typeface="Montserrat Bold"/>
                </a:rPr>
                <a:t>KHÔNG NÊN</a:t>
              </a:r>
            </a:p>
          </p:txBody>
        </p:sp>
        <p:pic>
          <p:nvPicPr>
            <p:cNvPr id="4" name="Picture 4"/>
            <p:cNvPicPr>
              <a:picLocks noChangeAspect="1"/>
            </p:cNvPicPr>
            <p:nvPr/>
          </p:nvPicPr>
          <p:blipFill>
            <a:blip r:embed="rId2"/>
            <a:srcRect/>
            <a:stretch>
              <a:fillRect/>
            </a:stretch>
          </p:blipFill>
          <p:spPr>
            <a:xfrm>
              <a:off x="6096315" y="516086"/>
              <a:ext cx="649823" cy="662240"/>
            </a:xfrm>
            <a:prstGeom prst="rect">
              <a:avLst/>
            </a:prstGeom>
          </p:spPr>
        </p:pic>
      </p:grpSp>
      <p:pic>
        <p:nvPicPr>
          <p:cNvPr id="9" name="Picture 9"/>
          <p:cNvPicPr>
            <a:picLocks noChangeAspect="1"/>
          </p:cNvPicPr>
          <p:nvPr/>
        </p:nvPicPr>
        <p:blipFill>
          <a:blip r:embed="rId3">
            <a:alphaModFix amt="8999"/>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1145989">
            <a:off x="-13221133" y="-2076475"/>
            <a:ext cx="14864886" cy="17395080"/>
          </a:xfrm>
          <a:prstGeom prst="rect">
            <a:avLst/>
          </a:prstGeom>
        </p:spPr>
      </p:pic>
      <p:pic>
        <p:nvPicPr>
          <p:cNvPr id="10" name="Picture 10"/>
          <p:cNvPicPr>
            <a:picLocks noChangeAspect="1"/>
          </p:cNvPicPr>
          <p:nvPr/>
        </p:nvPicPr>
        <p:blipFill>
          <a:blip r:embed="rId5">
            <a:alphaModFix amt="36000"/>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3054081">
            <a:off x="13364082" y="-7453532"/>
            <a:ext cx="12270211" cy="14358757"/>
          </a:xfrm>
          <a:prstGeom prst="rect">
            <a:avLst/>
          </a:prstGeom>
        </p:spPr>
      </p:pic>
      <p:sp>
        <p:nvSpPr>
          <p:cNvPr id="11" name="Rounded Rectangle 10">
            <a:extLst>
              <a:ext uri="{FF2B5EF4-FFF2-40B4-BE49-F238E27FC236}">
                <a16:creationId xmlns:a16="http://schemas.microsoft.com/office/drawing/2014/main" id="{6535E486-6895-414E-A811-4AAE6A00E8F0}"/>
              </a:ext>
            </a:extLst>
          </p:cNvPr>
          <p:cNvSpPr/>
          <p:nvPr/>
        </p:nvSpPr>
        <p:spPr>
          <a:xfrm>
            <a:off x="2377998" y="1537154"/>
            <a:ext cx="13487400" cy="114300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6300"/>
              </a:lnSpc>
            </a:pPr>
            <a:r>
              <a:rPr lang="en-US" sz="3600" dirty="0" err="1">
                <a:solidFill>
                  <a:srgbClr val="000000"/>
                </a:solidFill>
                <a:latin typeface="Montserrat"/>
              </a:rPr>
              <a:t>Không</a:t>
            </a:r>
            <a:r>
              <a:rPr lang="en-US" sz="3600" dirty="0">
                <a:solidFill>
                  <a:srgbClr val="000000"/>
                </a:solidFill>
                <a:latin typeface="Montserrat"/>
              </a:rPr>
              <a:t> </a:t>
            </a:r>
            <a:r>
              <a:rPr lang="en-US" sz="3600" dirty="0" err="1">
                <a:solidFill>
                  <a:srgbClr val="000000"/>
                </a:solidFill>
                <a:latin typeface="Montserrat"/>
              </a:rPr>
              <a:t>nên</a:t>
            </a:r>
            <a:r>
              <a:rPr lang="en-US" sz="3600" dirty="0">
                <a:solidFill>
                  <a:srgbClr val="000000"/>
                </a:solidFill>
                <a:latin typeface="Montserrat"/>
              </a:rPr>
              <a:t> </a:t>
            </a:r>
            <a:r>
              <a:rPr lang="en-US" sz="3600" dirty="0" err="1">
                <a:solidFill>
                  <a:srgbClr val="000000"/>
                </a:solidFill>
                <a:latin typeface="Montserrat"/>
              </a:rPr>
              <a:t>bắt</a:t>
            </a:r>
            <a:r>
              <a:rPr lang="en-US" sz="3600" dirty="0">
                <a:solidFill>
                  <a:srgbClr val="000000"/>
                </a:solidFill>
                <a:latin typeface="Montserrat"/>
              </a:rPr>
              <a:t> </a:t>
            </a:r>
            <a:r>
              <a:rPr lang="en-US" sz="3600" dirty="0" err="1">
                <a:solidFill>
                  <a:srgbClr val="000000"/>
                </a:solidFill>
                <a:latin typeface="Montserrat"/>
              </a:rPr>
              <a:t>đầu</a:t>
            </a:r>
            <a:r>
              <a:rPr lang="en-US" sz="3600" dirty="0">
                <a:solidFill>
                  <a:srgbClr val="000000"/>
                </a:solidFill>
                <a:latin typeface="Montserrat"/>
              </a:rPr>
              <a:t> </a:t>
            </a:r>
            <a:r>
              <a:rPr lang="en-US" sz="3600" dirty="0" err="1">
                <a:solidFill>
                  <a:srgbClr val="000000"/>
                </a:solidFill>
                <a:latin typeface="Montserrat"/>
              </a:rPr>
              <a:t>ngay</a:t>
            </a:r>
            <a:r>
              <a:rPr lang="en-US" sz="3600" dirty="0">
                <a:solidFill>
                  <a:srgbClr val="000000"/>
                </a:solidFill>
                <a:latin typeface="Montserrat"/>
              </a:rPr>
              <a:t> </a:t>
            </a:r>
            <a:r>
              <a:rPr lang="en-US" sz="3600" dirty="0" err="1">
                <a:solidFill>
                  <a:srgbClr val="000000"/>
                </a:solidFill>
                <a:latin typeface="Montserrat"/>
              </a:rPr>
              <a:t>vào</a:t>
            </a:r>
            <a:r>
              <a:rPr lang="en-US" sz="3600" dirty="0">
                <a:solidFill>
                  <a:srgbClr val="000000"/>
                </a:solidFill>
                <a:latin typeface="Montserrat"/>
              </a:rPr>
              <a:t> </a:t>
            </a:r>
            <a:r>
              <a:rPr lang="en-US" sz="3600" dirty="0" err="1">
                <a:solidFill>
                  <a:srgbClr val="000000"/>
                </a:solidFill>
                <a:latin typeface="Montserrat"/>
              </a:rPr>
              <a:t>bài</a:t>
            </a:r>
            <a:r>
              <a:rPr lang="en-US" sz="3600" dirty="0">
                <a:solidFill>
                  <a:srgbClr val="000000"/>
                </a:solidFill>
                <a:latin typeface="Montserrat"/>
              </a:rPr>
              <a:t> </a:t>
            </a:r>
            <a:r>
              <a:rPr lang="en-US" sz="3600" dirty="0" err="1">
                <a:solidFill>
                  <a:srgbClr val="000000"/>
                </a:solidFill>
                <a:latin typeface="Montserrat"/>
              </a:rPr>
              <a:t>thuyết</a:t>
            </a:r>
            <a:r>
              <a:rPr lang="en-US" sz="3600" dirty="0">
                <a:solidFill>
                  <a:srgbClr val="000000"/>
                </a:solidFill>
                <a:latin typeface="Montserrat"/>
              </a:rPr>
              <a:t> </a:t>
            </a:r>
            <a:r>
              <a:rPr lang="en-US" sz="3600" dirty="0" err="1">
                <a:solidFill>
                  <a:srgbClr val="000000"/>
                </a:solidFill>
                <a:latin typeface="Montserrat"/>
              </a:rPr>
              <a:t>trình</a:t>
            </a:r>
            <a:r>
              <a:rPr lang="en-US" sz="3600" dirty="0">
                <a:solidFill>
                  <a:srgbClr val="000000"/>
                </a:solidFill>
                <a:latin typeface="Montserrat"/>
              </a:rPr>
              <a:t>.</a:t>
            </a:r>
          </a:p>
        </p:txBody>
      </p:sp>
      <p:sp>
        <p:nvSpPr>
          <p:cNvPr id="15" name="Rounded Rectangle 14">
            <a:extLst>
              <a:ext uri="{FF2B5EF4-FFF2-40B4-BE49-F238E27FC236}">
                <a16:creationId xmlns:a16="http://schemas.microsoft.com/office/drawing/2014/main" id="{EC2DF424-C1E3-604F-9B12-D9A326705E01}"/>
              </a:ext>
            </a:extLst>
          </p:cNvPr>
          <p:cNvSpPr/>
          <p:nvPr/>
        </p:nvSpPr>
        <p:spPr>
          <a:xfrm>
            <a:off x="2377998" y="4817448"/>
            <a:ext cx="13487400" cy="181344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6299"/>
              </a:lnSpc>
            </a:pPr>
            <a:r>
              <a:rPr lang="en-US" sz="3600" dirty="0" err="1">
                <a:solidFill>
                  <a:srgbClr val="000000"/>
                </a:solidFill>
                <a:latin typeface="Montserrat"/>
              </a:rPr>
              <a:t>Nhìn</a:t>
            </a:r>
            <a:r>
              <a:rPr lang="en-US" sz="3600" dirty="0">
                <a:solidFill>
                  <a:srgbClr val="000000"/>
                </a:solidFill>
                <a:latin typeface="Montserrat"/>
              </a:rPr>
              <a:t> </a:t>
            </a:r>
            <a:r>
              <a:rPr lang="en-US" sz="3600" dirty="0" err="1">
                <a:solidFill>
                  <a:srgbClr val="000000"/>
                </a:solidFill>
                <a:latin typeface="Montserrat"/>
              </a:rPr>
              <a:t>chằm</a:t>
            </a:r>
            <a:r>
              <a:rPr lang="en-US" sz="3600" dirty="0">
                <a:solidFill>
                  <a:srgbClr val="000000"/>
                </a:solidFill>
                <a:latin typeface="Montserrat"/>
              </a:rPr>
              <a:t> </a:t>
            </a:r>
            <a:r>
              <a:rPr lang="en-US" sz="3600" dirty="0" err="1">
                <a:solidFill>
                  <a:srgbClr val="000000"/>
                </a:solidFill>
                <a:latin typeface="Montserrat"/>
              </a:rPr>
              <a:t>chằm</a:t>
            </a:r>
            <a:r>
              <a:rPr lang="en-US" sz="3600" dirty="0">
                <a:solidFill>
                  <a:srgbClr val="000000"/>
                </a:solidFill>
                <a:latin typeface="Montserrat"/>
              </a:rPr>
              <a:t> </a:t>
            </a:r>
            <a:r>
              <a:rPr lang="en-US" sz="3600" dirty="0" err="1">
                <a:solidFill>
                  <a:srgbClr val="000000"/>
                </a:solidFill>
                <a:latin typeface="Montserrat"/>
              </a:rPr>
              <a:t>vào</a:t>
            </a:r>
            <a:r>
              <a:rPr lang="en-US" sz="3600" dirty="0">
                <a:solidFill>
                  <a:srgbClr val="000000"/>
                </a:solidFill>
                <a:latin typeface="Montserrat"/>
              </a:rPr>
              <a:t> </a:t>
            </a:r>
            <a:r>
              <a:rPr lang="en-US" sz="3600" dirty="0" err="1">
                <a:solidFill>
                  <a:srgbClr val="000000"/>
                </a:solidFill>
                <a:latin typeface="Montserrat"/>
              </a:rPr>
              <a:t>người</a:t>
            </a:r>
            <a:r>
              <a:rPr lang="en-US" sz="3600" dirty="0">
                <a:solidFill>
                  <a:srgbClr val="000000"/>
                </a:solidFill>
                <a:latin typeface="Montserrat"/>
              </a:rPr>
              <a:t> </a:t>
            </a:r>
            <a:r>
              <a:rPr lang="en-US" sz="3600" dirty="0" err="1">
                <a:solidFill>
                  <a:srgbClr val="000000"/>
                </a:solidFill>
                <a:latin typeface="Montserrat"/>
              </a:rPr>
              <a:t>nào</a:t>
            </a:r>
            <a:r>
              <a:rPr lang="en-US" sz="3600" dirty="0">
                <a:solidFill>
                  <a:srgbClr val="000000"/>
                </a:solidFill>
                <a:latin typeface="Montserrat"/>
              </a:rPr>
              <a:t> </a:t>
            </a:r>
            <a:r>
              <a:rPr lang="en-US" sz="3600" dirty="0" err="1">
                <a:solidFill>
                  <a:srgbClr val="000000"/>
                </a:solidFill>
                <a:latin typeface="Montserrat"/>
              </a:rPr>
              <a:t>đó</a:t>
            </a:r>
            <a:r>
              <a:rPr lang="en-US" sz="3600" dirty="0">
                <a:solidFill>
                  <a:srgbClr val="000000"/>
                </a:solidFill>
                <a:latin typeface="Montserrat"/>
              </a:rPr>
              <a:t>, </a:t>
            </a:r>
            <a:r>
              <a:rPr lang="en-US" sz="3600" dirty="0" err="1">
                <a:solidFill>
                  <a:srgbClr val="000000"/>
                </a:solidFill>
                <a:latin typeface="Montserrat"/>
              </a:rPr>
              <a:t>tập</a:t>
            </a:r>
            <a:r>
              <a:rPr lang="en-US" sz="3600" dirty="0">
                <a:solidFill>
                  <a:srgbClr val="000000"/>
                </a:solidFill>
                <a:latin typeface="Montserrat"/>
              </a:rPr>
              <a:t> </a:t>
            </a:r>
            <a:r>
              <a:rPr lang="en-US" sz="3600" dirty="0" err="1">
                <a:solidFill>
                  <a:srgbClr val="000000"/>
                </a:solidFill>
                <a:latin typeface="Montserrat"/>
              </a:rPr>
              <a:t>trung</a:t>
            </a:r>
            <a:r>
              <a:rPr lang="en-US" sz="3600" dirty="0">
                <a:solidFill>
                  <a:srgbClr val="000000"/>
                </a:solidFill>
                <a:latin typeface="Montserrat"/>
              </a:rPr>
              <a:t> </a:t>
            </a:r>
            <a:r>
              <a:rPr lang="en-US" sz="3600" dirty="0" err="1">
                <a:solidFill>
                  <a:srgbClr val="000000"/>
                </a:solidFill>
                <a:latin typeface="Montserrat"/>
              </a:rPr>
              <a:t>quá</a:t>
            </a:r>
            <a:r>
              <a:rPr lang="en-US" sz="3600" dirty="0">
                <a:solidFill>
                  <a:srgbClr val="000000"/>
                </a:solidFill>
                <a:latin typeface="Montserrat"/>
              </a:rPr>
              <a:t> </a:t>
            </a:r>
            <a:r>
              <a:rPr lang="en-US" sz="3600" dirty="0" err="1">
                <a:solidFill>
                  <a:srgbClr val="000000"/>
                </a:solidFill>
                <a:latin typeface="Montserrat"/>
              </a:rPr>
              <a:t>lâu</a:t>
            </a:r>
            <a:r>
              <a:rPr lang="en-US" sz="3600" dirty="0">
                <a:solidFill>
                  <a:srgbClr val="000000"/>
                </a:solidFill>
                <a:latin typeface="Montserrat"/>
              </a:rPr>
              <a:t> </a:t>
            </a:r>
            <a:r>
              <a:rPr lang="en-US" sz="3600" dirty="0" err="1">
                <a:solidFill>
                  <a:srgbClr val="000000"/>
                </a:solidFill>
                <a:latin typeface="Montserrat"/>
              </a:rPr>
              <a:t>vào</a:t>
            </a:r>
            <a:r>
              <a:rPr lang="en-US" sz="3600" dirty="0">
                <a:solidFill>
                  <a:srgbClr val="000000"/>
                </a:solidFill>
                <a:latin typeface="Montserrat"/>
              </a:rPr>
              <a:t> </a:t>
            </a:r>
            <a:r>
              <a:rPr lang="en-US" sz="3600" dirty="0" err="1">
                <a:solidFill>
                  <a:srgbClr val="000000"/>
                </a:solidFill>
                <a:latin typeface="Montserrat"/>
              </a:rPr>
              <a:t>một</a:t>
            </a:r>
            <a:r>
              <a:rPr lang="en-US" sz="3600" dirty="0">
                <a:solidFill>
                  <a:srgbClr val="000000"/>
                </a:solidFill>
                <a:latin typeface="Montserrat"/>
              </a:rPr>
              <a:t> </a:t>
            </a:r>
            <a:r>
              <a:rPr lang="en-US" sz="3600" dirty="0" err="1">
                <a:solidFill>
                  <a:srgbClr val="000000"/>
                </a:solidFill>
                <a:latin typeface="Montserrat"/>
              </a:rPr>
              <a:t>nhóm</a:t>
            </a:r>
            <a:r>
              <a:rPr lang="en-US" sz="3600" dirty="0">
                <a:solidFill>
                  <a:srgbClr val="000000"/>
                </a:solidFill>
                <a:latin typeface="Montserrat"/>
              </a:rPr>
              <a:t> </a:t>
            </a:r>
            <a:r>
              <a:rPr lang="en-US" sz="3600" dirty="0" err="1">
                <a:solidFill>
                  <a:srgbClr val="000000"/>
                </a:solidFill>
                <a:latin typeface="Montserrat"/>
              </a:rPr>
              <a:t>hoặc</a:t>
            </a:r>
            <a:r>
              <a:rPr lang="en-US" sz="3600" dirty="0">
                <a:solidFill>
                  <a:srgbClr val="000000"/>
                </a:solidFill>
                <a:latin typeface="Montserrat"/>
              </a:rPr>
              <a:t> </a:t>
            </a:r>
            <a:r>
              <a:rPr lang="en-US" sz="3600" dirty="0" err="1">
                <a:solidFill>
                  <a:srgbClr val="000000"/>
                </a:solidFill>
                <a:latin typeface="Montserrat"/>
              </a:rPr>
              <a:t>một</a:t>
            </a:r>
            <a:r>
              <a:rPr lang="en-US" sz="3600" dirty="0">
                <a:solidFill>
                  <a:srgbClr val="000000"/>
                </a:solidFill>
                <a:latin typeface="Montserrat"/>
              </a:rPr>
              <a:t> </a:t>
            </a:r>
            <a:r>
              <a:rPr lang="en-US" sz="3600" dirty="0" err="1">
                <a:solidFill>
                  <a:srgbClr val="000000"/>
                </a:solidFill>
                <a:latin typeface="Montserrat"/>
              </a:rPr>
              <a:t>người</a:t>
            </a:r>
            <a:r>
              <a:rPr lang="en-US" sz="3600" dirty="0">
                <a:solidFill>
                  <a:srgbClr val="000000"/>
                </a:solidFill>
                <a:latin typeface="Montserrat"/>
              </a:rPr>
              <a:t> </a:t>
            </a:r>
            <a:r>
              <a:rPr lang="en-US" sz="3600" dirty="0" err="1">
                <a:solidFill>
                  <a:srgbClr val="000000"/>
                </a:solidFill>
                <a:latin typeface="Montserrat"/>
              </a:rPr>
              <a:t>nào</a:t>
            </a:r>
            <a:r>
              <a:rPr lang="en-US" sz="3600" dirty="0">
                <a:solidFill>
                  <a:srgbClr val="000000"/>
                </a:solidFill>
                <a:latin typeface="Montserrat"/>
              </a:rPr>
              <a:t> </a:t>
            </a:r>
            <a:r>
              <a:rPr lang="en-US" sz="3600" dirty="0" err="1">
                <a:solidFill>
                  <a:srgbClr val="000000"/>
                </a:solidFill>
                <a:latin typeface="Montserrat"/>
              </a:rPr>
              <a:t>đó</a:t>
            </a:r>
            <a:r>
              <a:rPr lang="en-US" sz="3600" dirty="0">
                <a:solidFill>
                  <a:srgbClr val="000000"/>
                </a:solidFill>
                <a:latin typeface="Montserrat"/>
              </a:rPr>
              <a:t>.</a:t>
            </a:r>
          </a:p>
        </p:txBody>
      </p:sp>
      <p:sp>
        <p:nvSpPr>
          <p:cNvPr id="12" name="Rounded Rectangle 11">
            <a:extLst>
              <a:ext uri="{FF2B5EF4-FFF2-40B4-BE49-F238E27FC236}">
                <a16:creationId xmlns:a16="http://schemas.microsoft.com/office/drawing/2014/main" id="{686EA98C-0FCA-854A-858C-2704D30D4EDD}"/>
              </a:ext>
            </a:extLst>
          </p:cNvPr>
          <p:cNvSpPr/>
          <p:nvPr/>
        </p:nvSpPr>
        <p:spPr>
          <a:xfrm>
            <a:off x="2377998" y="3269183"/>
            <a:ext cx="13487400" cy="114300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6299"/>
              </a:lnSpc>
            </a:pPr>
            <a:r>
              <a:rPr lang="en-US" sz="3600" dirty="0" err="1">
                <a:solidFill>
                  <a:srgbClr val="000000"/>
                </a:solidFill>
                <a:latin typeface="Montserrat"/>
              </a:rPr>
              <a:t>Giới</a:t>
            </a:r>
            <a:r>
              <a:rPr lang="en-US" sz="3600" dirty="0">
                <a:solidFill>
                  <a:srgbClr val="000000"/>
                </a:solidFill>
                <a:latin typeface="Montserrat"/>
              </a:rPr>
              <a:t> </a:t>
            </a:r>
            <a:r>
              <a:rPr lang="en-US" sz="3600" dirty="0" err="1">
                <a:solidFill>
                  <a:srgbClr val="000000"/>
                </a:solidFill>
                <a:latin typeface="Montserrat"/>
              </a:rPr>
              <a:t>thiệu</a:t>
            </a:r>
            <a:r>
              <a:rPr lang="en-US" sz="3600" dirty="0">
                <a:solidFill>
                  <a:srgbClr val="000000"/>
                </a:solidFill>
                <a:latin typeface="Montserrat"/>
              </a:rPr>
              <a:t> </a:t>
            </a:r>
            <a:r>
              <a:rPr lang="en-US" sz="3600" dirty="0" err="1">
                <a:solidFill>
                  <a:srgbClr val="000000"/>
                </a:solidFill>
                <a:latin typeface="Montserrat"/>
              </a:rPr>
              <a:t>về</a:t>
            </a:r>
            <a:r>
              <a:rPr lang="en-US" sz="3600" dirty="0">
                <a:solidFill>
                  <a:srgbClr val="000000"/>
                </a:solidFill>
                <a:latin typeface="Montserrat"/>
              </a:rPr>
              <a:t> </a:t>
            </a:r>
            <a:r>
              <a:rPr lang="en-US" sz="3600" dirty="0" err="1">
                <a:solidFill>
                  <a:srgbClr val="000000"/>
                </a:solidFill>
                <a:latin typeface="Montserrat"/>
              </a:rPr>
              <a:t>bản</a:t>
            </a:r>
            <a:r>
              <a:rPr lang="en-US" sz="3600" dirty="0">
                <a:solidFill>
                  <a:srgbClr val="000000"/>
                </a:solidFill>
                <a:latin typeface="Montserrat"/>
              </a:rPr>
              <a:t> </a:t>
            </a:r>
            <a:r>
              <a:rPr lang="en-US" sz="3600" dirty="0" err="1">
                <a:solidFill>
                  <a:srgbClr val="000000"/>
                </a:solidFill>
                <a:latin typeface="Montserrat"/>
              </a:rPr>
              <a:t>thân</a:t>
            </a:r>
            <a:r>
              <a:rPr lang="en-US" sz="3600" dirty="0">
                <a:solidFill>
                  <a:srgbClr val="000000"/>
                </a:solidFill>
                <a:latin typeface="Montserrat"/>
              </a:rPr>
              <a:t> </a:t>
            </a:r>
            <a:r>
              <a:rPr lang="en-US" sz="3600" dirty="0" err="1">
                <a:solidFill>
                  <a:srgbClr val="000000"/>
                </a:solidFill>
                <a:latin typeface="Montserrat"/>
              </a:rPr>
              <a:t>quá</a:t>
            </a:r>
            <a:r>
              <a:rPr lang="en-US" sz="3600" dirty="0">
                <a:solidFill>
                  <a:srgbClr val="000000"/>
                </a:solidFill>
                <a:latin typeface="Montserrat"/>
              </a:rPr>
              <a:t> chi </a:t>
            </a:r>
            <a:r>
              <a:rPr lang="en-US" sz="3600" dirty="0" err="1">
                <a:solidFill>
                  <a:srgbClr val="000000"/>
                </a:solidFill>
                <a:latin typeface="Montserrat"/>
              </a:rPr>
              <a:t>tiết</a:t>
            </a:r>
            <a:r>
              <a:rPr lang="en-US" sz="3600" dirty="0">
                <a:solidFill>
                  <a:srgbClr val="000000"/>
                </a:solidFill>
                <a:latin typeface="Montserrat"/>
              </a:rPr>
              <a:t>, </a:t>
            </a:r>
            <a:r>
              <a:rPr lang="en-US" sz="3600" dirty="0" err="1">
                <a:solidFill>
                  <a:srgbClr val="000000"/>
                </a:solidFill>
                <a:latin typeface="Montserrat"/>
              </a:rPr>
              <a:t>quá</a:t>
            </a:r>
            <a:r>
              <a:rPr lang="en-US" sz="3600" dirty="0">
                <a:solidFill>
                  <a:srgbClr val="000000"/>
                </a:solidFill>
                <a:latin typeface="Montserrat"/>
              </a:rPr>
              <a:t> </a:t>
            </a:r>
            <a:r>
              <a:rPr lang="en-US" sz="3600" dirty="0" err="1">
                <a:solidFill>
                  <a:srgbClr val="000000"/>
                </a:solidFill>
                <a:latin typeface="Montserrat"/>
              </a:rPr>
              <a:t>dài</a:t>
            </a:r>
            <a:r>
              <a:rPr lang="en-US" sz="3600" dirty="0">
                <a:solidFill>
                  <a:srgbClr val="000000"/>
                </a:solidFill>
                <a:latin typeface="Montserrat"/>
              </a:rPr>
              <a:t>.</a:t>
            </a:r>
          </a:p>
        </p:txBody>
      </p:sp>
      <p:sp>
        <p:nvSpPr>
          <p:cNvPr id="13" name="Rounded Rectangle 12">
            <a:extLst>
              <a:ext uri="{FF2B5EF4-FFF2-40B4-BE49-F238E27FC236}">
                <a16:creationId xmlns:a16="http://schemas.microsoft.com/office/drawing/2014/main" id="{1D2D168E-7409-8041-AFB5-D397CDE59AC0}"/>
              </a:ext>
            </a:extLst>
          </p:cNvPr>
          <p:cNvSpPr/>
          <p:nvPr/>
        </p:nvSpPr>
        <p:spPr>
          <a:xfrm>
            <a:off x="2377998" y="6948656"/>
            <a:ext cx="13677900" cy="1543141"/>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6299"/>
              </a:lnSpc>
            </a:pPr>
            <a:r>
              <a:rPr lang="en-US" sz="3500" dirty="0" err="1">
                <a:solidFill>
                  <a:srgbClr val="000000"/>
                </a:solidFill>
                <a:latin typeface="Montserrat"/>
              </a:rPr>
              <a:t>Có</a:t>
            </a:r>
            <a:r>
              <a:rPr lang="en-US" sz="3500" dirty="0">
                <a:solidFill>
                  <a:srgbClr val="000000"/>
                </a:solidFill>
                <a:latin typeface="Montserrat"/>
              </a:rPr>
              <a:t> </a:t>
            </a:r>
            <a:r>
              <a:rPr lang="en-US" sz="3500" dirty="0" err="1">
                <a:solidFill>
                  <a:srgbClr val="000000"/>
                </a:solidFill>
                <a:latin typeface="Montserrat"/>
              </a:rPr>
              <a:t>thái</a:t>
            </a:r>
            <a:r>
              <a:rPr lang="en-US" sz="3500" dirty="0">
                <a:solidFill>
                  <a:srgbClr val="000000"/>
                </a:solidFill>
                <a:latin typeface="Montserrat"/>
              </a:rPr>
              <a:t> </a:t>
            </a:r>
            <a:r>
              <a:rPr lang="en-US" sz="3500" dirty="0" err="1">
                <a:solidFill>
                  <a:srgbClr val="000000"/>
                </a:solidFill>
                <a:latin typeface="Montserrat"/>
              </a:rPr>
              <a:t>độ</a:t>
            </a:r>
            <a:r>
              <a:rPr lang="en-US" sz="3500" dirty="0">
                <a:solidFill>
                  <a:srgbClr val="000000"/>
                </a:solidFill>
                <a:latin typeface="Montserrat"/>
              </a:rPr>
              <a:t> </a:t>
            </a:r>
            <a:r>
              <a:rPr lang="en-US" sz="3500" dirty="0" err="1">
                <a:solidFill>
                  <a:srgbClr val="000000"/>
                </a:solidFill>
                <a:latin typeface="Montserrat"/>
              </a:rPr>
              <a:t>quá</a:t>
            </a:r>
            <a:r>
              <a:rPr lang="en-US" sz="3500" dirty="0">
                <a:solidFill>
                  <a:srgbClr val="000000"/>
                </a:solidFill>
                <a:latin typeface="Montserrat"/>
              </a:rPr>
              <a:t> </a:t>
            </a:r>
            <a:r>
              <a:rPr lang="en-US" sz="3500" dirty="0" err="1">
                <a:solidFill>
                  <a:srgbClr val="000000"/>
                </a:solidFill>
                <a:latin typeface="Montserrat"/>
              </a:rPr>
              <a:t>nghiêm</a:t>
            </a:r>
            <a:r>
              <a:rPr lang="en-US" sz="3500" dirty="0">
                <a:solidFill>
                  <a:srgbClr val="000000"/>
                </a:solidFill>
                <a:latin typeface="Montserrat"/>
              </a:rPr>
              <a:t> </a:t>
            </a:r>
            <a:r>
              <a:rPr lang="en-US" sz="3500" dirty="0" err="1">
                <a:solidFill>
                  <a:srgbClr val="000000"/>
                </a:solidFill>
                <a:latin typeface="Montserrat"/>
              </a:rPr>
              <a:t>khắc</a:t>
            </a:r>
            <a:r>
              <a:rPr lang="en-US" sz="3500" dirty="0">
                <a:solidFill>
                  <a:srgbClr val="000000"/>
                </a:solidFill>
                <a:latin typeface="Montserrat"/>
              </a:rPr>
              <a:t>, </a:t>
            </a:r>
            <a:r>
              <a:rPr lang="en-US" sz="3500" dirty="0" err="1">
                <a:solidFill>
                  <a:srgbClr val="000000"/>
                </a:solidFill>
                <a:latin typeface="Montserrat"/>
              </a:rPr>
              <a:t>không</a:t>
            </a:r>
            <a:r>
              <a:rPr lang="en-US" sz="3500" dirty="0">
                <a:solidFill>
                  <a:srgbClr val="000000"/>
                </a:solidFill>
                <a:latin typeface="Montserrat"/>
              </a:rPr>
              <a:t> </a:t>
            </a:r>
            <a:r>
              <a:rPr lang="en-US" sz="3500" dirty="0" err="1">
                <a:solidFill>
                  <a:srgbClr val="000000"/>
                </a:solidFill>
                <a:latin typeface="Montserrat"/>
              </a:rPr>
              <a:t>thoải</a:t>
            </a:r>
            <a:r>
              <a:rPr lang="en-US" sz="3500" dirty="0">
                <a:solidFill>
                  <a:srgbClr val="000000"/>
                </a:solidFill>
                <a:latin typeface="Montserrat"/>
              </a:rPr>
              <a:t> </a:t>
            </a:r>
            <a:r>
              <a:rPr lang="en-US" sz="3500" dirty="0" err="1">
                <a:solidFill>
                  <a:srgbClr val="000000"/>
                </a:solidFill>
                <a:latin typeface="Montserrat"/>
              </a:rPr>
              <a:t>mái</a:t>
            </a:r>
            <a:r>
              <a:rPr lang="en-US" sz="3500" dirty="0">
                <a:solidFill>
                  <a:srgbClr val="000000"/>
                </a:solidFill>
                <a:latin typeface="Montserrat"/>
              </a:rPr>
              <a:t>, </a:t>
            </a:r>
            <a:r>
              <a:rPr lang="en-US" sz="3500" dirty="0" err="1">
                <a:solidFill>
                  <a:srgbClr val="000000"/>
                </a:solidFill>
                <a:latin typeface="Montserrat"/>
              </a:rPr>
              <a:t>thiếu</a:t>
            </a:r>
            <a:r>
              <a:rPr lang="en-US" sz="3500" dirty="0">
                <a:solidFill>
                  <a:srgbClr val="000000"/>
                </a:solidFill>
                <a:latin typeface="Montserrat"/>
              </a:rPr>
              <a:t> </a:t>
            </a:r>
            <a:r>
              <a:rPr lang="en-US" sz="3500" dirty="0" err="1">
                <a:solidFill>
                  <a:srgbClr val="000000"/>
                </a:solidFill>
                <a:latin typeface="Montserrat"/>
              </a:rPr>
              <a:t>tự</a:t>
            </a:r>
            <a:r>
              <a:rPr lang="en-US" sz="3500" dirty="0">
                <a:solidFill>
                  <a:srgbClr val="000000"/>
                </a:solidFill>
                <a:latin typeface="Montserrat"/>
              </a:rPr>
              <a:t> tin.</a:t>
            </a:r>
          </a:p>
        </p:txBody>
      </p:sp>
      <p:sp>
        <p:nvSpPr>
          <p:cNvPr id="14" name="Rounded Rectangle 13">
            <a:extLst>
              <a:ext uri="{FF2B5EF4-FFF2-40B4-BE49-F238E27FC236}">
                <a16:creationId xmlns:a16="http://schemas.microsoft.com/office/drawing/2014/main" id="{C219916A-4B47-7842-BE35-CCB10DA70478}"/>
              </a:ext>
            </a:extLst>
          </p:cNvPr>
          <p:cNvSpPr/>
          <p:nvPr/>
        </p:nvSpPr>
        <p:spPr>
          <a:xfrm>
            <a:off x="2377998" y="8904236"/>
            <a:ext cx="13677900" cy="102043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6299"/>
              </a:lnSpc>
            </a:pPr>
            <a:r>
              <a:rPr lang="en-US" sz="3600" dirty="0" err="1">
                <a:solidFill>
                  <a:srgbClr val="000000"/>
                </a:solidFill>
                <a:latin typeface="Montserrat"/>
              </a:rPr>
              <a:t>Mặc</a:t>
            </a:r>
            <a:r>
              <a:rPr lang="en-US" sz="3600" dirty="0">
                <a:solidFill>
                  <a:srgbClr val="000000"/>
                </a:solidFill>
                <a:latin typeface="Montserrat"/>
              </a:rPr>
              <a:t> </a:t>
            </a:r>
            <a:r>
              <a:rPr lang="en-US" sz="3600" dirty="0" err="1">
                <a:solidFill>
                  <a:srgbClr val="000000"/>
                </a:solidFill>
                <a:latin typeface="Montserrat"/>
              </a:rPr>
              <a:t>trang</a:t>
            </a:r>
            <a:r>
              <a:rPr lang="en-US" sz="3600" dirty="0">
                <a:solidFill>
                  <a:srgbClr val="000000"/>
                </a:solidFill>
                <a:latin typeface="Montserrat"/>
              </a:rPr>
              <a:t> </a:t>
            </a:r>
            <a:r>
              <a:rPr lang="en-US" sz="3600" dirty="0" err="1">
                <a:solidFill>
                  <a:srgbClr val="000000"/>
                </a:solidFill>
                <a:latin typeface="Montserrat"/>
              </a:rPr>
              <a:t>phục</a:t>
            </a:r>
            <a:r>
              <a:rPr lang="en-US" sz="3600" dirty="0">
                <a:solidFill>
                  <a:srgbClr val="000000"/>
                </a:solidFill>
                <a:latin typeface="Montserrat"/>
              </a:rPr>
              <a:t> </a:t>
            </a:r>
            <a:r>
              <a:rPr lang="en-US" sz="3600" dirty="0" err="1">
                <a:solidFill>
                  <a:srgbClr val="000000"/>
                </a:solidFill>
                <a:latin typeface="Montserrat"/>
              </a:rPr>
              <a:t>không</a:t>
            </a:r>
            <a:r>
              <a:rPr lang="en-US" sz="3600" dirty="0">
                <a:solidFill>
                  <a:srgbClr val="000000"/>
                </a:solidFill>
                <a:latin typeface="Montserrat"/>
              </a:rPr>
              <a:t> </a:t>
            </a:r>
            <a:r>
              <a:rPr lang="en-US" sz="3600" dirty="0" err="1">
                <a:solidFill>
                  <a:srgbClr val="000000"/>
                </a:solidFill>
                <a:latin typeface="Montserrat"/>
              </a:rPr>
              <a:t>phù</a:t>
            </a:r>
            <a:r>
              <a:rPr lang="en-US" sz="3600" dirty="0">
                <a:solidFill>
                  <a:srgbClr val="000000"/>
                </a:solidFill>
                <a:latin typeface="Montserrat"/>
              </a:rPr>
              <a:t> </a:t>
            </a:r>
            <a:r>
              <a:rPr lang="en-US" sz="3600" dirty="0" err="1">
                <a:solidFill>
                  <a:srgbClr val="000000"/>
                </a:solidFill>
                <a:latin typeface="Montserrat"/>
              </a:rPr>
              <a:t>hợp</a:t>
            </a:r>
            <a:r>
              <a:rPr lang="en-US" sz="3600" dirty="0">
                <a:solidFill>
                  <a:srgbClr val="000000"/>
                </a:solidFill>
                <a:latin typeface="Montserrat"/>
              </a:rPr>
              <a:t>.</a:t>
            </a:r>
          </a:p>
        </p:txBody>
      </p:sp>
    </p:spTree>
    <p:extLst>
      <p:ext uri="{BB962C8B-B14F-4D97-AF65-F5344CB8AC3E}">
        <p14:creationId xmlns:p14="http://schemas.microsoft.com/office/powerpoint/2010/main" val="9148491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7437" r="24075" b="42151"/>
          <a:stretch>
            <a:fillRect/>
          </a:stretch>
        </p:blipFill>
        <p:spPr>
          <a:xfrm>
            <a:off x="0" y="0"/>
            <a:ext cx="18288000" cy="10287000"/>
          </a:xfrm>
          <a:prstGeom prst="rect">
            <a:avLst/>
          </a:prstGeom>
        </p:spPr>
      </p:pic>
      <p:pic>
        <p:nvPicPr>
          <p:cNvPr id="3" name="Picture 3"/>
          <p:cNvPicPr>
            <a:picLocks noChangeAspect="1"/>
          </p:cNvPicPr>
          <p:nvPr/>
        </p:nvPicPr>
        <p:blipFill>
          <a:blip r:embed="rId3"/>
          <a:srcRect/>
          <a:stretch>
            <a:fillRect/>
          </a:stretch>
        </p:blipFill>
        <p:spPr>
          <a:xfrm>
            <a:off x="2986652" y="5628417"/>
            <a:ext cx="4558018" cy="2877249"/>
          </a:xfrm>
          <a:prstGeom prst="rect">
            <a:avLst/>
          </a:prstGeom>
        </p:spPr>
      </p:pic>
      <p:grpSp>
        <p:nvGrpSpPr>
          <p:cNvPr id="4" name="Group 4"/>
          <p:cNvGrpSpPr/>
          <p:nvPr/>
        </p:nvGrpSpPr>
        <p:grpSpPr>
          <a:xfrm>
            <a:off x="3560407" y="1781334"/>
            <a:ext cx="11068026" cy="2941270"/>
            <a:chOff x="0" y="0"/>
            <a:chExt cx="14757368" cy="3921693"/>
          </a:xfrm>
        </p:grpSpPr>
        <p:sp>
          <p:nvSpPr>
            <p:cNvPr id="5" name="TextBox 5"/>
            <p:cNvSpPr txBox="1"/>
            <p:nvPr/>
          </p:nvSpPr>
          <p:spPr>
            <a:xfrm>
              <a:off x="432203" y="1773911"/>
              <a:ext cx="14325165" cy="2147782"/>
            </a:xfrm>
            <a:prstGeom prst="rect">
              <a:avLst/>
            </a:prstGeom>
          </p:spPr>
          <p:txBody>
            <a:bodyPr lIns="0" tIns="0" rIns="0" bIns="0" rtlCol="0" anchor="t">
              <a:spAutoFit/>
            </a:bodyPr>
            <a:lstStyle/>
            <a:p>
              <a:pPr algn="ctr">
                <a:lnSpc>
                  <a:spcPts val="6467"/>
                </a:lnSpc>
              </a:pPr>
              <a:r>
                <a:rPr lang="en-US" sz="4975">
                  <a:solidFill>
                    <a:srgbClr val="004AAD"/>
                  </a:solidFill>
                  <a:latin typeface="Roboto Bold"/>
                </a:rPr>
                <a:t>Tạo ấn tượng khi thực hiện truyền thông, PBGDPL</a:t>
              </a:r>
            </a:p>
          </p:txBody>
        </p:sp>
        <p:sp>
          <p:nvSpPr>
            <p:cNvPr id="6" name="TextBox 6"/>
            <p:cNvSpPr txBox="1"/>
            <p:nvPr/>
          </p:nvSpPr>
          <p:spPr>
            <a:xfrm>
              <a:off x="0" y="-47625"/>
              <a:ext cx="14325165" cy="1055159"/>
            </a:xfrm>
            <a:prstGeom prst="rect">
              <a:avLst/>
            </a:prstGeom>
          </p:spPr>
          <p:txBody>
            <a:bodyPr lIns="0" tIns="0" rIns="0" bIns="0" rtlCol="0" anchor="t">
              <a:spAutoFit/>
            </a:bodyPr>
            <a:lstStyle/>
            <a:p>
              <a:pPr marL="0" lvl="0" indent="0" algn="ctr">
                <a:lnSpc>
                  <a:spcPts val="6499"/>
                </a:lnSpc>
              </a:pPr>
              <a:r>
                <a:rPr lang="en-US" sz="4999">
                  <a:solidFill>
                    <a:srgbClr val="004AAD"/>
                  </a:solidFill>
                  <a:latin typeface="Roboto Bold"/>
                </a:rPr>
                <a:t>3.2</a:t>
              </a:r>
            </a:p>
          </p:txBody>
        </p:sp>
      </p:grpSp>
      <p:sp>
        <p:nvSpPr>
          <p:cNvPr id="7" name="TextBox 7"/>
          <p:cNvSpPr txBox="1"/>
          <p:nvPr/>
        </p:nvSpPr>
        <p:spPr>
          <a:xfrm>
            <a:off x="3811164" y="6557230"/>
            <a:ext cx="2908995" cy="877570"/>
          </a:xfrm>
          <a:prstGeom prst="rect">
            <a:avLst/>
          </a:prstGeom>
        </p:spPr>
        <p:txBody>
          <a:bodyPr lIns="0" tIns="0" rIns="0" bIns="0" rtlCol="0" anchor="t">
            <a:spAutoFit/>
          </a:bodyPr>
          <a:lstStyle/>
          <a:p>
            <a:pPr algn="ctr">
              <a:lnSpc>
                <a:spcPts val="7279"/>
              </a:lnSpc>
            </a:pPr>
            <a:r>
              <a:rPr lang="en-US" sz="5199">
                <a:solidFill>
                  <a:srgbClr val="004BAD"/>
                </a:solidFill>
                <a:latin typeface="Montserrat"/>
              </a:rPr>
              <a:t>Mục tiêu</a:t>
            </a:r>
          </a:p>
        </p:txBody>
      </p:sp>
      <p:pic>
        <p:nvPicPr>
          <p:cNvPr id="8" name="Picture 8"/>
          <p:cNvPicPr>
            <a:picLocks noChangeAspect="1"/>
          </p:cNvPicPr>
          <p:nvPr/>
        </p:nvPicPr>
        <p:blipFill>
          <a:blip r:embed="rId3"/>
          <a:srcRect/>
          <a:stretch>
            <a:fillRect/>
          </a:stretch>
        </p:blipFill>
        <p:spPr>
          <a:xfrm>
            <a:off x="10272316" y="5600254"/>
            <a:ext cx="4558018" cy="2877249"/>
          </a:xfrm>
          <a:prstGeom prst="rect">
            <a:avLst/>
          </a:prstGeom>
        </p:spPr>
      </p:pic>
      <p:sp>
        <p:nvSpPr>
          <p:cNvPr id="9" name="TextBox 9"/>
          <p:cNvSpPr txBox="1"/>
          <p:nvPr/>
        </p:nvSpPr>
        <p:spPr>
          <a:xfrm>
            <a:off x="10855466" y="6543149"/>
            <a:ext cx="3391719" cy="877570"/>
          </a:xfrm>
          <a:prstGeom prst="rect">
            <a:avLst/>
          </a:prstGeom>
        </p:spPr>
        <p:txBody>
          <a:bodyPr lIns="0" tIns="0" rIns="0" bIns="0" rtlCol="0" anchor="t">
            <a:spAutoFit/>
          </a:bodyPr>
          <a:lstStyle/>
          <a:p>
            <a:pPr algn="ctr">
              <a:lnSpc>
                <a:spcPts val="7279"/>
              </a:lnSpc>
            </a:pPr>
            <a:r>
              <a:rPr lang="en-US" sz="5199">
                <a:solidFill>
                  <a:srgbClr val="004BAD"/>
                </a:solidFill>
                <a:latin typeface="Montserrat"/>
              </a:rPr>
              <a:t>Cách thức</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18259" r="20960" b="48661"/>
          <a:stretch>
            <a:fillRect/>
          </a:stretch>
        </p:blipFill>
        <p:spPr>
          <a:xfrm>
            <a:off x="11151" y="0"/>
            <a:ext cx="18288000" cy="10287000"/>
          </a:xfrm>
          <a:prstGeom prst="rect">
            <a:avLst/>
          </a:prstGeom>
        </p:spPr>
      </p:pic>
      <p:sp>
        <p:nvSpPr>
          <p:cNvPr id="3" name="TextBox 3"/>
          <p:cNvSpPr txBox="1"/>
          <p:nvPr/>
        </p:nvSpPr>
        <p:spPr>
          <a:xfrm>
            <a:off x="807259" y="3060644"/>
            <a:ext cx="16230600" cy="1801495"/>
          </a:xfrm>
          <a:prstGeom prst="rect">
            <a:avLst/>
          </a:prstGeom>
        </p:spPr>
        <p:txBody>
          <a:bodyPr lIns="0" tIns="0" rIns="0" bIns="0" rtlCol="0" anchor="t">
            <a:spAutoFit/>
          </a:bodyPr>
          <a:lstStyle/>
          <a:p>
            <a:pPr algn="ctr">
              <a:lnSpc>
                <a:spcPts val="7279"/>
              </a:lnSpc>
            </a:pPr>
            <a:r>
              <a:rPr lang="en-US" sz="5000" dirty="0">
                <a:solidFill>
                  <a:srgbClr val="000000"/>
                </a:solidFill>
                <a:latin typeface="Montserrat"/>
              </a:rPr>
              <a:t>- Thu </a:t>
            </a:r>
            <a:r>
              <a:rPr lang="en-US" sz="5000" dirty="0" err="1">
                <a:solidFill>
                  <a:srgbClr val="000000"/>
                </a:solidFill>
                <a:latin typeface="Montserrat"/>
              </a:rPr>
              <a:t>hút</a:t>
            </a:r>
            <a:r>
              <a:rPr lang="en-US" sz="5000" dirty="0">
                <a:solidFill>
                  <a:srgbClr val="000000"/>
                </a:solidFill>
                <a:latin typeface="Montserrat"/>
              </a:rPr>
              <a:t> </a:t>
            </a:r>
            <a:r>
              <a:rPr lang="en-US" sz="5000" dirty="0" err="1">
                <a:solidFill>
                  <a:srgbClr val="000000"/>
                </a:solidFill>
                <a:latin typeface="Montserrat"/>
              </a:rPr>
              <a:t>sự</a:t>
            </a:r>
            <a:r>
              <a:rPr lang="en-US" sz="5000" dirty="0">
                <a:solidFill>
                  <a:srgbClr val="000000"/>
                </a:solidFill>
                <a:latin typeface="Montserrat"/>
              </a:rPr>
              <a:t> </a:t>
            </a:r>
            <a:r>
              <a:rPr lang="en-US" sz="5000" dirty="0" err="1">
                <a:solidFill>
                  <a:srgbClr val="000000"/>
                </a:solidFill>
                <a:latin typeface="Montserrat"/>
              </a:rPr>
              <a:t>chú</a:t>
            </a:r>
            <a:r>
              <a:rPr lang="en-US" sz="5000" dirty="0">
                <a:solidFill>
                  <a:srgbClr val="000000"/>
                </a:solidFill>
                <a:latin typeface="Montserrat"/>
              </a:rPr>
              <a:t> </a:t>
            </a:r>
            <a:r>
              <a:rPr lang="en-US" sz="5000" dirty="0" err="1">
                <a:solidFill>
                  <a:srgbClr val="000000"/>
                </a:solidFill>
                <a:latin typeface="Montserrat"/>
              </a:rPr>
              <a:t>ý</a:t>
            </a:r>
            <a:r>
              <a:rPr lang="en-US" sz="5000" dirty="0">
                <a:solidFill>
                  <a:srgbClr val="000000"/>
                </a:solidFill>
                <a:latin typeface="Montserrat"/>
              </a:rPr>
              <a:t>, </a:t>
            </a:r>
            <a:r>
              <a:rPr lang="en-US" sz="5000" dirty="0" err="1">
                <a:solidFill>
                  <a:srgbClr val="000000"/>
                </a:solidFill>
                <a:latin typeface="Montserrat"/>
              </a:rPr>
              <a:t>quan</a:t>
            </a:r>
            <a:r>
              <a:rPr lang="en-US" sz="5000" dirty="0">
                <a:solidFill>
                  <a:srgbClr val="000000"/>
                </a:solidFill>
                <a:latin typeface="Montserrat"/>
              </a:rPr>
              <a:t> </a:t>
            </a:r>
            <a:r>
              <a:rPr lang="en-US" sz="5000" dirty="0" err="1">
                <a:solidFill>
                  <a:srgbClr val="000000"/>
                </a:solidFill>
                <a:latin typeface="Montserrat"/>
              </a:rPr>
              <a:t>tâm</a:t>
            </a:r>
            <a:r>
              <a:rPr lang="en-US" sz="5000" dirty="0">
                <a:solidFill>
                  <a:srgbClr val="000000"/>
                </a:solidFill>
                <a:latin typeface="Montserrat"/>
              </a:rPr>
              <a:t> </a:t>
            </a:r>
            <a:r>
              <a:rPr lang="en-US" sz="5000" dirty="0" err="1">
                <a:solidFill>
                  <a:srgbClr val="000000"/>
                </a:solidFill>
                <a:latin typeface="Montserrat"/>
              </a:rPr>
              <a:t>của</a:t>
            </a:r>
            <a:r>
              <a:rPr lang="en-US" sz="5000" dirty="0">
                <a:solidFill>
                  <a:srgbClr val="000000"/>
                </a:solidFill>
                <a:latin typeface="Montserrat"/>
              </a:rPr>
              <a:t> </a:t>
            </a:r>
            <a:r>
              <a:rPr lang="en-US" sz="5000" dirty="0" err="1">
                <a:solidFill>
                  <a:srgbClr val="000000"/>
                </a:solidFill>
                <a:latin typeface="Montserrat"/>
              </a:rPr>
              <a:t>người</a:t>
            </a:r>
            <a:r>
              <a:rPr lang="en-US" sz="5000" dirty="0">
                <a:solidFill>
                  <a:srgbClr val="000000"/>
                </a:solidFill>
                <a:latin typeface="Montserrat"/>
              </a:rPr>
              <a:t> </a:t>
            </a:r>
            <a:r>
              <a:rPr lang="en-US" sz="5000" dirty="0" err="1">
                <a:solidFill>
                  <a:srgbClr val="000000"/>
                </a:solidFill>
                <a:latin typeface="Montserrat"/>
              </a:rPr>
              <a:t>được</a:t>
            </a:r>
            <a:r>
              <a:rPr lang="en-US" sz="5000" dirty="0">
                <a:solidFill>
                  <a:srgbClr val="000000"/>
                </a:solidFill>
                <a:latin typeface="Montserrat"/>
              </a:rPr>
              <a:t> </a:t>
            </a:r>
            <a:r>
              <a:rPr lang="en-US" sz="5000" dirty="0" err="1">
                <a:solidFill>
                  <a:srgbClr val="000000"/>
                </a:solidFill>
                <a:latin typeface="Montserrat"/>
              </a:rPr>
              <a:t>truyền</a:t>
            </a:r>
            <a:r>
              <a:rPr lang="en-US" sz="5000" dirty="0">
                <a:solidFill>
                  <a:srgbClr val="000000"/>
                </a:solidFill>
                <a:latin typeface="Montserrat"/>
              </a:rPr>
              <a:t> </a:t>
            </a:r>
            <a:r>
              <a:rPr lang="en-US" sz="5000" dirty="0" err="1">
                <a:solidFill>
                  <a:srgbClr val="000000"/>
                </a:solidFill>
                <a:latin typeface="Montserrat"/>
              </a:rPr>
              <a:t>thông</a:t>
            </a:r>
            <a:r>
              <a:rPr lang="en-US" sz="5000" dirty="0">
                <a:solidFill>
                  <a:srgbClr val="000000"/>
                </a:solidFill>
                <a:latin typeface="Montserrat"/>
              </a:rPr>
              <a:t>, PBGDPL.</a:t>
            </a:r>
          </a:p>
        </p:txBody>
      </p:sp>
      <p:sp>
        <p:nvSpPr>
          <p:cNvPr id="4" name="TextBox 4"/>
          <p:cNvSpPr txBox="1"/>
          <p:nvPr/>
        </p:nvSpPr>
        <p:spPr>
          <a:xfrm>
            <a:off x="1261291" y="6121288"/>
            <a:ext cx="15787719" cy="1801495"/>
          </a:xfrm>
          <a:prstGeom prst="rect">
            <a:avLst/>
          </a:prstGeom>
        </p:spPr>
        <p:txBody>
          <a:bodyPr lIns="0" tIns="0" rIns="0" bIns="0" rtlCol="0" anchor="t">
            <a:spAutoFit/>
          </a:bodyPr>
          <a:lstStyle/>
          <a:p>
            <a:pPr algn="ctr">
              <a:lnSpc>
                <a:spcPts val="7279"/>
              </a:lnSpc>
            </a:pPr>
            <a:r>
              <a:rPr lang="en-US" sz="5000" dirty="0">
                <a:solidFill>
                  <a:srgbClr val="000000"/>
                </a:solidFill>
                <a:latin typeface="Montserrat"/>
              </a:rPr>
              <a:t> - </a:t>
            </a:r>
            <a:r>
              <a:rPr lang="en-US" sz="5000" dirty="0" err="1">
                <a:solidFill>
                  <a:srgbClr val="000000"/>
                </a:solidFill>
                <a:latin typeface="Montserrat"/>
              </a:rPr>
              <a:t>Thúc</a:t>
            </a:r>
            <a:r>
              <a:rPr lang="en-US" sz="5000" dirty="0">
                <a:solidFill>
                  <a:srgbClr val="000000"/>
                </a:solidFill>
                <a:latin typeface="Montserrat"/>
              </a:rPr>
              <a:t> </a:t>
            </a:r>
            <a:r>
              <a:rPr lang="en-US" sz="5000" dirty="0" err="1">
                <a:solidFill>
                  <a:srgbClr val="000000"/>
                </a:solidFill>
                <a:latin typeface="Montserrat"/>
              </a:rPr>
              <a:t>đẩy</a:t>
            </a:r>
            <a:r>
              <a:rPr lang="en-US" sz="5000" dirty="0">
                <a:solidFill>
                  <a:srgbClr val="000000"/>
                </a:solidFill>
                <a:latin typeface="Montserrat"/>
              </a:rPr>
              <a:t> </a:t>
            </a:r>
            <a:r>
              <a:rPr lang="en-US" sz="5000" dirty="0" err="1">
                <a:solidFill>
                  <a:srgbClr val="000000"/>
                </a:solidFill>
                <a:latin typeface="Montserrat"/>
              </a:rPr>
              <a:t>khả</a:t>
            </a:r>
            <a:r>
              <a:rPr lang="en-US" sz="5000" dirty="0">
                <a:solidFill>
                  <a:srgbClr val="000000"/>
                </a:solidFill>
                <a:latin typeface="Montserrat"/>
              </a:rPr>
              <a:t> </a:t>
            </a:r>
            <a:r>
              <a:rPr lang="en-US" sz="5000" dirty="0" err="1">
                <a:solidFill>
                  <a:srgbClr val="000000"/>
                </a:solidFill>
                <a:latin typeface="Montserrat"/>
              </a:rPr>
              <a:t>năng</a:t>
            </a:r>
            <a:r>
              <a:rPr lang="en-US" sz="5000" dirty="0">
                <a:solidFill>
                  <a:srgbClr val="000000"/>
                </a:solidFill>
                <a:latin typeface="Montserrat"/>
              </a:rPr>
              <a:t> </a:t>
            </a:r>
            <a:r>
              <a:rPr lang="en-US" sz="5000" dirty="0" err="1">
                <a:solidFill>
                  <a:srgbClr val="000000"/>
                </a:solidFill>
                <a:latin typeface="Montserrat"/>
              </a:rPr>
              <a:t>tiếp</a:t>
            </a:r>
            <a:r>
              <a:rPr lang="en-US" sz="5000" dirty="0">
                <a:solidFill>
                  <a:srgbClr val="000000"/>
                </a:solidFill>
                <a:latin typeface="Montserrat"/>
              </a:rPr>
              <a:t> </a:t>
            </a:r>
            <a:r>
              <a:rPr lang="en-US" sz="5000" dirty="0" err="1">
                <a:solidFill>
                  <a:srgbClr val="000000"/>
                </a:solidFill>
                <a:latin typeface="Montserrat"/>
              </a:rPr>
              <a:t>thu</a:t>
            </a:r>
            <a:r>
              <a:rPr lang="en-US" sz="5000" dirty="0">
                <a:solidFill>
                  <a:srgbClr val="000000"/>
                </a:solidFill>
                <a:latin typeface="Montserrat"/>
              </a:rPr>
              <a:t> </a:t>
            </a:r>
            <a:r>
              <a:rPr lang="en-US" sz="5000" dirty="0" err="1">
                <a:solidFill>
                  <a:srgbClr val="000000"/>
                </a:solidFill>
                <a:latin typeface="Montserrat"/>
              </a:rPr>
              <a:t>và</a:t>
            </a:r>
            <a:r>
              <a:rPr lang="en-US" sz="5000" dirty="0">
                <a:solidFill>
                  <a:srgbClr val="000000"/>
                </a:solidFill>
                <a:latin typeface="Montserrat"/>
              </a:rPr>
              <a:t> </a:t>
            </a:r>
            <a:r>
              <a:rPr lang="en-US" sz="5000" dirty="0" err="1">
                <a:solidFill>
                  <a:srgbClr val="000000"/>
                </a:solidFill>
                <a:latin typeface="Montserrat"/>
              </a:rPr>
              <a:t>sự</a:t>
            </a:r>
            <a:r>
              <a:rPr lang="en-US" sz="5000" dirty="0">
                <a:solidFill>
                  <a:srgbClr val="000000"/>
                </a:solidFill>
                <a:latin typeface="Montserrat"/>
              </a:rPr>
              <a:t> </a:t>
            </a:r>
            <a:r>
              <a:rPr lang="en-US" sz="5000" dirty="0" err="1">
                <a:solidFill>
                  <a:srgbClr val="000000"/>
                </a:solidFill>
                <a:latin typeface="Montserrat"/>
              </a:rPr>
              <a:t>tham</a:t>
            </a:r>
            <a:r>
              <a:rPr lang="en-US" sz="5000" dirty="0">
                <a:solidFill>
                  <a:srgbClr val="000000"/>
                </a:solidFill>
                <a:latin typeface="Montserrat"/>
              </a:rPr>
              <a:t> </a:t>
            </a:r>
            <a:r>
              <a:rPr lang="en-US" sz="5000" dirty="0" err="1">
                <a:solidFill>
                  <a:srgbClr val="000000"/>
                </a:solidFill>
                <a:latin typeface="Montserrat"/>
              </a:rPr>
              <a:t>gia</a:t>
            </a:r>
            <a:r>
              <a:rPr lang="en-US" sz="5000" dirty="0">
                <a:solidFill>
                  <a:srgbClr val="000000"/>
                </a:solidFill>
                <a:latin typeface="Montserrat"/>
              </a:rPr>
              <a:t> </a:t>
            </a:r>
            <a:r>
              <a:rPr lang="en-US" sz="5000" dirty="0" err="1">
                <a:solidFill>
                  <a:srgbClr val="000000"/>
                </a:solidFill>
                <a:latin typeface="Montserrat"/>
              </a:rPr>
              <a:t>của</a:t>
            </a:r>
            <a:r>
              <a:rPr lang="en-US" sz="5000" dirty="0">
                <a:solidFill>
                  <a:srgbClr val="000000"/>
                </a:solidFill>
                <a:latin typeface="Montserrat"/>
              </a:rPr>
              <a:t> </a:t>
            </a:r>
            <a:r>
              <a:rPr lang="en-US" sz="5000" dirty="0" err="1">
                <a:solidFill>
                  <a:srgbClr val="000000"/>
                </a:solidFill>
                <a:latin typeface="Montserrat"/>
              </a:rPr>
              <a:t>người</a:t>
            </a:r>
            <a:r>
              <a:rPr lang="en-US" sz="5000" dirty="0">
                <a:solidFill>
                  <a:srgbClr val="000000"/>
                </a:solidFill>
                <a:latin typeface="Montserrat"/>
              </a:rPr>
              <a:t> </a:t>
            </a:r>
            <a:r>
              <a:rPr lang="en-US" sz="5000" dirty="0" err="1">
                <a:solidFill>
                  <a:srgbClr val="000000"/>
                </a:solidFill>
                <a:latin typeface="Montserrat"/>
              </a:rPr>
              <a:t>được</a:t>
            </a:r>
            <a:r>
              <a:rPr lang="en-US" sz="5000" dirty="0">
                <a:solidFill>
                  <a:srgbClr val="000000"/>
                </a:solidFill>
                <a:latin typeface="Montserrat"/>
              </a:rPr>
              <a:t> </a:t>
            </a:r>
            <a:r>
              <a:rPr lang="en-US" sz="5000" dirty="0" err="1">
                <a:solidFill>
                  <a:srgbClr val="000000"/>
                </a:solidFill>
                <a:latin typeface="Montserrat"/>
              </a:rPr>
              <a:t>truyền</a:t>
            </a:r>
            <a:r>
              <a:rPr lang="en-US" sz="5000" dirty="0">
                <a:solidFill>
                  <a:srgbClr val="000000"/>
                </a:solidFill>
                <a:latin typeface="Montserrat"/>
              </a:rPr>
              <a:t> </a:t>
            </a:r>
            <a:r>
              <a:rPr lang="en-US" sz="5000" dirty="0" err="1">
                <a:solidFill>
                  <a:srgbClr val="000000"/>
                </a:solidFill>
                <a:latin typeface="Montserrat"/>
              </a:rPr>
              <a:t>thông</a:t>
            </a:r>
            <a:r>
              <a:rPr lang="en-US" sz="5000" dirty="0">
                <a:solidFill>
                  <a:srgbClr val="000000"/>
                </a:solidFill>
                <a:latin typeface="Montserrat"/>
              </a:rPr>
              <a:t>, PBGDPL.</a:t>
            </a:r>
          </a:p>
        </p:txBody>
      </p:sp>
      <p:grpSp>
        <p:nvGrpSpPr>
          <p:cNvPr id="5" name="Group 5"/>
          <p:cNvGrpSpPr/>
          <p:nvPr/>
        </p:nvGrpSpPr>
        <p:grpSpPr>
          <a:xfrm>
            <a:off x="2158858" y="597520"/>
            <a:ext cx="5246370" cy="1457325"/>
            <a:chOff x="0" y="0"/>
            <a:chExt cx="1656080" cy="460022"/>
          </a:xfrm>
        </p:grpSpPr>
        <p:sp>
          <p:nvSpPr>
            <p:cNvPr id="6" name="Freeform 6"/>
            <p:cNvSpPr/>
            <p:nvPr/>
          </p:nvSpPr>
          <p:spPr>
            <a:xfrm>
              <a:off x="92710" y="293370"/>
              <a:ext cx="1550670" cy="153952"/>
            </a:xfrm>
            <a:custGeom>
              <a:avLst/>
              <a:gdLst/>
              <a:ahLst/>
              <a:cxnLst/>
              <a:rect l="l" t="t" r="r" b="b"/>
              <a:pathLst>
                <a:path w="1550670" h="153952">
                  <a:moveTo>
                    <a:pt x="0" y="99342"/>
                  </a:moveTo>
                  <a:lnTo>
                    <a:pt x="0" y="153952"/>
                  </a:lnTo>
                  <a:lnTo>
                    <a:pt x="1550670" y="153952"/>
                  </a:lnTo>
                  <a:lnTo>
                    <a:pt x="1550670" y="54610"/>
                  </a:lnTo>
                  <a:lnTo>
                    <a:pt x="1496060" y="0"/>
                  </a:lnTo>
                  <a:lnTo>
                    <a:pt x="1496060" y="99342"/>
                  </a:lnTo>
                  <a:close/>
                </a:path>
              </a:pathLst>
            </a:custGeom>
            <a:solidFill>
              <a:srgbClr val="F3F3F2"/>
            </a:solidFill>
          </p:spPr>
        </p:sp>
        <p:sp>
          <p:nvSpPr>
            <p:cNvPr id="7" name="Freeform 7"/>
            <p:cNvSpPr/>
            <p:nvPr/>
          </p:nvSpPr>
          <p:spPr>
            <a:xfrm>
              <a:off x="6350" y="11430"/>
              <a:ext cx="1576070" cy="368582"/>
            </a:xfrm>
            <a:custGeom>
              <a:avLst/>
              <a:gdLst/>
              <a:ahLst/>
              <a:cxnLst/>
              <a:rect l="l" t="t" r="r" b="b"/>
              <a:pathLst>
                <a:path w="1576070" h="368582">
                  <a:moveTo>
                    <a:pt x="1305560" y="0"/>
                  </a:moveTo>
                  <a:lnTo>
                    <a:pt x="0" y="1270"/>
                  </a:lnTo>
                  <a:lnTo>
                    <a:pt x="0" y="368582"/>
                  </a:lnTo>
                  <a:lnTo>
                    <a:pt x="1574800" y="368582"/>
                  </a:lnTo>
                  <a:lnTo>
                    <a:pt x="1576070" y="266700"/>
                  </a:lnTo>
                  <a:close/>
                </a:path>
              </a:pathLst>
            </a:custGeom>
            <a:solidFill>
              <a:srgbClr val="D9E6F5"/>
            </a:solidFill>
          </p:spPr>
        </p:sp>
        <p:sp>
          <p:nvSpPr>
            <p:cNvPr id="8" name="Freeform 8"/>
            <p:cNvSpPr/>
            <p:nvPr/>
          </p:nvSpPr>
          <p:spPr>
            <a:xfrm>
              <a:off x="0" y="0"/>
              <a:ext cx="1656080" cy="460022"/>
            </a:xfrm>
            <a:custGeom>
              <a:avLst/>
              <a:gdLst/>
              <a:ahLst/>
              <a:cxnLst/>
              <a:rect l="l" t="t" r="r" b="b"/>
              <a:pathLst>
                <a:path w="1656080" h="460022">
                  <a:moveTo>
                    <a:pt x="1588770" y="275590"/>
                  </a:moveTo>
                  <a:lnTo>
                    <a:pt x="1588770" y="275590"/>
                  </a:lnTo>
                  <a:lnTo>
                    <a:pt x="1587500" y="274320"/>
                  </a:lnTo>
                  <a:lnTo>
                    <a:pt x="1451610" y="138430"/>
                  </a:lnTo>
                  <a:lnTo>
                    <a:pt x="1384300" y="71120"/>
                  </a:lnTo>
                  <a:lnTo>
                    <a:pt x="1313180" y="0"/>
                  </a:lnTo>
                  <a:lnTo>
                    <a:pt x="0" y="0"/>
                  </a:lnTo>
                  <a:lnTo>
                    <a:pt x="0" y="392712"/>
                  </a:lnTo>
                  <a:lnTo>
                    <a:pt x="80010" y="392712"/>
                  </a:lnTo>
                  <a:lnTo>
                    <a:pt x="80010" y="460022"/>
                  </a:lnTo>
                  <a:lnTo>
                    <a:pt x="1656080" y="460022"/>
                  </a:lnTo>
                  <a:lnTo>
                    <a:pt x="1656080" y="342900"/>
                  </a:lnTo>
                  <a:lnTo>
                    <a:pt x="1588770" y="275590"/>
                  </a:lnTo>
                  <a:close/>
                  <a:moveTo>
                    <a:pt x="1316990" y="21590"/>
                  </a:moveTo>
                  <a:lnTo>
                    <a:pt x="1442720" y="146050"/>
                  </a:lnTo>
                  <a:lnTo>
                    <a:pt x="1567180" y="270510"/>
                  </a:lnTo>
                  <a:lnTo>
                    <a:pt x="1316990" y="270510"/>
                  </a:lnTo>
                  <a:lnTo>
                    <a:pt x="1316990" y="21590"/>
                  </a:lnTo>
                  <a:close/>
                  <a:moveTo>
                    <a:pt x="12700" y="380012"/>
                  </a:moveTo>
                  <a:lnTo>
                    <a:pt x="12700" y="12700"/>
                  </a:lnTo>
                  <a:lnTo>
                    <a:pt x="1304290" y="12700"/>
                  </a:lnTo>
                  <a:lnTo>
                    <a:pt x="1304290" y="278130"/>
                  </a:lnTo>
                  <a:cubicBezTo>
                    <a:pt x="1304290" y="281940"/>
                    <a:pt x="1306830" y="284480"/>
                    <a:pt x="1310640" y="284480"/>
                  </a:cubicBezTo>
                  <a:lnTo>
                    <a:pt x="1576070" y="284480"/>
                  </a:lnTo>
                  <a:lnTo>
                    <a:pt x="1576070" y="380012"/>
                  </a:lnTo>
                  <a:lnTo>
                    <a:pt x="12700" y="380012"/>
                  </a:lnTo>
                  <a:close/>
                  <a:moveTo>
                    <a:pt x="1643380" y="447322"/>
                  </a:moveTo>
                  <a:lnTo>
                    <a:pt x="92710" y="447322"/>
                  </a:lnTo>
                  <a:lnTo>
                    <a:pt x="92710" y="392712"/>
                  </a:lnTo>
                  <a:lnTo>
                    <a:pt x="1588770" y="392712"/>
                  </a:lnTo>
                  <a:lnTo>
                    <a:pt x="1588770" y="293370"/>
                  </a:lnTo>
                  <a:lnTo>
                    <a:pt x="1643380" y="347980"/>
                  </a:lnTo>
                  <a:lnTo>
                    <a:pt x="1643380" y="447322"/>
                  </a:lnTo>
                  <a:close/>
                </a:path>
              </a:pathLst>
            </a:custGeom>
            <a:solidFill>
              <a:srgbClr val="C3DAF6"/>
            </a:solidFill>
          </p:spPr>
        </p:sp>
      </p:grpSp>
      <p:sp>
        <p:nvSpPr>
          <p:cNvPr id="9" name="TextBox 9"/>
          <p:cNvSpPr txBox="1"/>
          <p:nvPr/>
        </p:nvSpPr>
        <p:spPr>
          <a:xfrm>
            <a:off x="2578480" y="934265"/>
            <a:ext cx="2944967" cy="564871"/>
          </a:xfrm>
          <a:prstGeom prst="rect">
            <a:avLst/>
          </a:prstGeom>
        </p:spPr>
        <p:txBody>
          <a:bodyPr lIns="0" tIns="0" rIns="0" bIns="0" rtlCol="0" anchor="t">
            <a:spAutoFit/>
          </a:bodyPr>
          <a:lstStyle/>
          <a:p>
            <a:pPr marL="0" lvl="0" indent="0">
              <a:lnSpc>
                <a:spcPts val="4524"/>
              </a:lnSpc>
              <a:spcBef>
                <a:spcPct val="0"/>
              </a:spcBef>
            </a:pPr>
            <a:r>
              <a:rPr lang="en-US" sz="3480" spc="34">
                <a:solidFill>
                  <a:srgbClr val="000000"/>
                </a:solidFill>
                <a:latin typeface="Muli Bold Bold"/>
              </a:rPr>
              <a:t>MỤC TIÊU</a:t>
            </a:r>
          </a:p>
        </p:txBody>
      </p:sp>
      <p:grpSp>
        <p:nvGrpSpPr>
          <p:cNvPr id="10" name="Group 10"/>
          <p:cNvGrpSpPr/>
          <p:nvPr/>
        </p:nvGrpSpPr>
        <p:grpSpPr>
          <a:xfrm>
            <a:off x="1028700" y="696458"/>
            <a:ext cx="885763" cy="1078585"/>
            <a:chOff x="0" y="0"/>
            <a:chExt cx="2771140" cy="3374390"/>
          </a:xfrm>
        </p:grpSpPr>
        <p:sp>
          <p:nvSpPr>
            <p:cNvPr id="11" name="Freeform 11"/>
            <p:cNvSpPr/>
            <p:nvPr/>
          </p:nvSpPr>
          <p:spPr>
            <a:xfrm>
              <a:off x="0" y="0"/>
              <a:ext cx="2771140" cy="3374390"/>
            </a:xfrm>
            <a:custGeom>
              <a:avLst/>
              <a:gdLst/>
              <a:ahLst/>
              <a:cxnLst/>
              <a:rect l="l" t="t" r="r" b="b"/>
              <a:pathLst>
                <a:path w="2771140" h="3374390">
                  <a:moveTo>
                    <a:pt x="0" y="0"/>
                  </a:moveTo>
                  <a:lnTo>
                    <a:pt x="0" y="2471420"/>
                  </a:lnTo>
                  <a:lnTo>
                    <a:pt x="1384300" y="3374390"/>
                  </a:lnTo>
                  <a:lnTo>
                    <a:pt x="2771140" y="2471420"/>
                  </a:lnTo>
                  <a:lnTo>
                    <a:pt x="2771140" y="0"/>
                  </a:lnTo>
                  <a:close/>
                </a:path>
              </a:pathLst>
            </a:custGeom>
            <a:solidFill>
              <a:srgbClr val="98C4F6"/>
            </a:solidFill>
          </p:spPr>
        </p:sp>
      </p:grpSp>
      <p:sp>
        <p:nvSpPr>
          <p:cNvPr id="12" name="TextBox 12"/>
          <p:cNvSpPr txBox="1"/>
          <p:nvPr/>
        </p:nvSpPr>
        <p:spPr>
          <a:xfrm>
            <a:off x="1128011" y="729250"/>
            <a:ext cx="687142" cy="596932"/>
          </a:xfrm>
          <a:prstGeom prst="rect">
            <a:avLst/>
          </a:prstGeom>
        </p:spPr>
        <p:txBody>
          <a:bodyPr lIns="0" tIns="0" rIns="0" bIns="0" rtlCol="0" anchor="t">
            <a:spAutoFit/>
          </a:bodyPr>
          <a:lstStyle/>
          <a:p>
            <a:pPr algn="ctr">
              <a:lnSpc>
                <a:spcPts val="4898"/>
              </a:lnSpc>
            </a:pPr>
            <a:r>
              <a:rPr lang="en-US" sz="3498">
                <a:solidFill>
                  <a:srgbClr val="000000"/>
                </a:solidFill>
                <a:latin typeface="Montserrat Bold"/>
              </a:rPr>
              <a:t>a.</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0688071" y="1028700"/>
            <a:ext cx="730503" cy="730503"/>
          </a:xfrm>
          <a:prstGeom prst="rect">
            <a:avLst/>
          </a:prstGeom>
        </p:spPr>
      </p:pic>
      <p:sp>
        <p:nvSpPr>
          <p:cNvPr id="3" name="TextBox 3"/>
          <p:cNvSpPr txBox="1"/>
          <p:nvPr/>
        </p:nvSpPr>
        <p:spPr>
          <a:xfrm>
            <a:off x="866624" y="2129910"/>
            <a:ext cx="16230600" cy="1047749"/>
          </a:xfrm>
          <a:prstGeom prst="rect">
            <a:avLst/>
          </a:prstGeom>
        </p:spPr>
        <p:txBody>
          <a:bodyPr lIns="0" tIns="0" rIns="0" bIns="0" rtlCol="0" anchor="t">
            <a:spAutoFit/>
          </a:bodyPr>
          <a:lstStyle/>
          <a:p>
            <a:pPr algn="ctr">
              <a:lnSpc>
                <a:spcPts val="4200"/>
              </a:lnSpc>
            </a:pPr>
            <a:r>
              <a:rPr lang="en-US" sz="3000" dirty="0">
                <a:solidFill>
                  <a:srgbClr val="000000"/>
                </a:solidFill>
                <a:latin typeface="Montserrat"/>
              </a:rPr>
              <a:t>- </a:t>
            </a:r>
            <a:r>
              <a:rPr lang="en-US" sz="3000" dirty="0" err="1">
                <a:solidFill>
                  <a:srgbClr val="000000"/>
                </a:solidFill>
                <a:latin typeface="Montserrat"/>
              </a:rPr>
              <a:t>Điều</a:t>
            </a:r>
            <a:r>
              <a:rPr lang="en-US" sz="3000" dirty="0">
                <a:solidFill>
                  <a:srgbClr val="000000"/>
                </a:solidFill>
                <a:latin typeface="Montserrat"/>
              </a:rPr>
              <a:t> </a:t>
            </a:r>
            <a:r>
              <a:rPr lang="en-US" sz="3000" dirty="0" err="1">
                <a:solidFill>
                  <a:srgbClr val="000000"/>
                </a:solidFill>
                <a:latin typeface="Montserrat"/>
              </a:rPr>
              <a:t>chỉnh</a:t>
            </a:r>
            <a:r>
              <a:rPr lang="en-US" sz="3000" dirty="0">
                <a:solidFill>
                  <a:srgbClr val="000000"/>
                </a:solidFill>
                <a:latin typeface="Montserrat"/>
              </a:rPr>
              <a:t> </a:t>
            </a:r>
            <a:r>
              <a:rPr lang="en-US" sz="3000" dirty="0" err="1">
                <a:solidFill>
                  <a:srgbClr val="000000"/>
                </a:solidFill>
                <a:latin typeface="Montserrat"/>
              </a:rPr>
              <a:t>giọng</a:t>
            </a:r>
            <a:r>
              <a:rPr lang="en-US" sz="3000" dirty="0">
                <a:solidFill>
                  <a:srgbClr val="000000"/>
                </a:solidFill>
                <a:latin typeface="Montserrat"/>
              </a:rPr>
              <a:t> </a:t>
            </a:r>
            <a:r>
              <a:rPr lang="en-US" sz="3000" dirty="0" err="1">
                <a:solidFill>
                  <a:srgbClr val="000000"/>
                </a:solidFill>
                <a:latin typeface="Montserrat"/>
              </a:rPr>
              <a:t>nói</a:t>
            </a:r>
            <a:r>
              <a:rPr lang="en-US" sz="3000" dirty="0">
                <a:solidFill>
                  <a:srgbClr val="000000"/>
                </a:solidFill>
                <a:latin typeface="Montserrat"/>
              </a:rPr>
              <a:t>, </a:t>
            </a:r>
            <a:r>
              <a:rPr lang="en-US" sz="3000" dirty="0" err="1">
                <a:solidFill>
                  <a:srgbClr val="000000"/>
                </a:solidFill>
                <a:latin typeface="Montserrat"/>
              </a:rPr>
              <a:t>âm</a:t>
            </a:r>
            <a:r>
              <a:rPr lang="en-US" sz="3000" dirty="0">
                <a:solidFill>
                  <a:srgbClr val="000000"/>
                </a:solidFill>
                <a:latin typeface="Montserrat"/>
              </a:rPr>
              <a:t> </a:t>
            </a:r>
            <a:r>
              <a:rPr lang="en-US" sz="3000" dirty="0" err="1">
                <a:solidFill>
                  <a:srgbClr val="000000"/>
                </a:solidFill>
                <a:latin typeface="Montserrat"/>
              </a:rPr>
              <a:t>lượng</a:t>
            </a:r>
            <a:r>
              <a:rPr lang="en-US" sz="3000" dirty="0">
                <a:solidFill>
                  <a:srgbClr val="000000"/>
                </a:solidFill>
                <a:latin typeface="Montserrat"/>
              </a:rPr>
              <a:t> </a:t>
            </a:r>
            <a:r>
              <a:rPr lang="en-US" sz="3000" dirty="0" err="1">
                <a:solidFill>
                  <a:srgbClr val="000000"/>
                </a:solidFill>
                <a:latin typeface="Montserrat"/>
              </a:rPr>
              <a:t>vừa</a:t>
            </a:r>
            <a:r>
              <a:rPr lang="en-US" sz="3000" dirty="0">
                <a:solidFill>
                  <a:srgbClr val="000000"/>
                </a:solidFill>
                <a:latin typeface="Montserrat"/>
              </a:rPr>
              <a:t> </a:t>
            </a:r>
            <a:r>
              <a:rPr lang="en-US" sz="3000" dirty="0" err="1">
                <a:solidFill>
                  <a:srgbClr val="000000"/>
                </a:solidFill>
                <a:latin typeface="Montserrat"/>
              </a:rPr>
              <a:t>phải</a:t>
            </a:r>
            <a:r>
              <a:rPr lang="en-US" sz="3000" dirty="0">
                <a:solidFill>
                  <a:srgbClr val="000000"/>
                </a:solidFill>
                <a:latin typeface="Montserrat"/>
              </a:rPr>
              <a:t>, </a:t>
            </a:r>
            <a:r>
              <a:rPr lang="en-US" sz="3000" dirty="0" err="1">
                <a:solidFill>
                  <a:srgbClr val="000000"/>
                </a:solidFill>
                <a:latin typeface="Montserrat"/>
              </a:rPr>
              <a:t>rõ</a:t>
            </a:r>
            <a:r>
              <a:rPr lang="en-US" sz="3000" dirty="0">
                <a:solidFill>
                  <a:srgbClr val="000000"/>
                </a:solidFill>
                <a:latin typeface="Montserrat"/>
              </a:rPr>
              <a:t> </a:t>
            </a:r>
            <a:r>
              <a:rPr lang="en-US" sz="3000" dirty="0" err="1">
                <a:solidFill>
                  <a:srgbClr val="000000"/>
                </a:solidFill>
                <a:latin typeface="Montserrat"/>
              </a:rPr>
              <a:t>ràng</a:t>
            </a:r>
            <a:r>
              <a:rPr lang="en-US" sz="3000" dirty="0">
                <a:solidFill>
                  <a:srgbClr val="000000"/>
                </a:solidFill>
                <a:latin typeface="Montserrat"/>
              </a:rPr>
              <a:t>, </a:t>
            </a:r>
            <a:r>
              <a:rPr lang="en-US" sz="3000" dirty="0" err="1">
                <a:solidFill>
                  <a:srgbClr val="000000"/>
                </a:solidFill>
                <a:latin typeface="Montserrat"/>
              </a:rPr>
              <a:t>đủ</a:t>
            </a:r>
            <a:r>
              <a:rPr lang="en-US" sz="3000" dirty="0">
                <a:solidFill>
                  <a:srgbClr val="000000"/>
                </a:solidFill>
                <a:latin typeface="Montserrat"/>
              </a:rPr>
              <a:t> </a:t>
            </a:r>
            <a:r>
              <a:rPr lang="en-US" sz="3000" dirty="0" err="1">
                <a:solidFill>
                  <a:srgbClr val="000000"/>
                </a:solidFill>
                <a:latin typeface="Montserrat"/>
              </a:rPr>
              <a:t>cho</a:t>
            </a:r>
            <a:r>
              <a:rPr lang="en-US" sz="3000" dirty="0">
                <a:solidFill>
                  <a:srgbClr val="000000"/>
                </a:solidFill>
                <a:latin typeface="Montserrat"/>
              </a:rPr>
              <a:t> </a:t>
            </a:r>
            <a:r>
              <a:rPr lang="en-US" sz="3000" dirty="0" err="1">
                <a:solidFill>
                  <a:srgbClr val="000000"/>
                </a:solidFill>
                <a:latin typeface="Montserrat"/>
              </a:rPr>
              <a:t>mọi</a:t>
            </a:r>
            <a:r>
              <a:rPr lang="en-US" sz="3000" dirty="0">
                <a:solidFill>
                  <a:srgbClr val="000000"/>
                </a:solidFill>
                <a:latin typeface="Montserrat"/>
              </a:rPr>
              <a:t> </a:t>
            </a:r>
            <a:r>
              <a:rPr lang="en-US" sz="3000" dirty="0" err="1">
                <a:solidFill>
                  <a:srgbClr val="000000"/>
                </a:solidFill>
                <a:latin typeface="Montserrat"/>
              </a:rPr>
              <a:t>người</a:t>
            </a:r>
            <a:r>
              <a:rPr lang="en-US" sz="3000" dirty="0">
                <a:solidFill>
                  <a:srgbClr val="000000"/>
                </a:solidFill>
                <a:latin typeface="Montserrat"/>
              </a:rPr>
              <a:t> </a:t>
            </a:r>
            <a:r>
              <a:rPr lang="en-US" sz="3000" dirty="0" err="1">
                <a:solidFill>
                  <a:srgbClr val="000000"/>
                </a:solidFill>
                <a:latin typeface="Montserrat"/>
              </a:rPr>
              <a:t>nghe</a:t>
            </a:r>
            <a:r>
              <a:rPr lang="en-US" sz="3000" dirty="0">
                <a:solidFill>
                  <a:srgbClr val="000000"/>
                </a:solidFill>
                <a:latin typeface="Montserrat"/>
              </a:rPr>
              <a:t> </a:t>
            </a:r>
            <a:r>
              <a:rPr lang="en-US" sz="3000" dirty="0" err="1">
                <a:solidFill>
                  <a:srgbClr val="000000"/>
                </a:solidFill>
                <a:latin typeface="Montserrat"/>
              </a:rPr>
              <a:t>được</a:t>
            </a:r>
            <a:r>
              <a:rPr lang="en-US" sz="3000" dirty="0">
                <a:solidFill>
                  <a:srgbClr val="000000"/>
                </a:solidFill>
                <a:latin typeface="Montserrat"/>
              </a:rPr>
              <a:t>, </a:t>
            </a:r>
            <a:r>
              <a:rPr lang="en-US" sz="3000" dirty="0" err="1">
                <a:solidFill>
                  <a:srgbClr val="000000"/>
                </a:solidFill>
                <a:latin typeface="Montserrat"/>
              </a:rPr>
              <a:t>thay</a:t>
            </a:r>
            <a:r>
              <a:rPr lang="en-US" sz="3000" dirty="0">
                <a:solidFill>
                  <a:srgbClr val="000000"/>
                </a:solidFill>
                <a:latin typeface="Montserrat"/>
              </a:rPr>
              <a:t> </a:t>
            </a:r>
            <a:r>
              <a:rPr lang="en-US" sz="3000" dirty="0" err="1">
                <a:solidFill>
                  <a:srgbClr val="000000"/>
                </a:solidFill>
                <a:latin typeface="Montserrat"/>
              </a:rPr>
              <a:t>đổi</a:t>
            </a:r>
            <a:r>
              <a:rPr lang="en-US" sz="3000" dirty="0">
                <a:solidFill>
                  <a:srgbClr val="000000"/>
                </a:solidFill>
                <a:latin typeface="Montserrat"/>
              </a:rPr>
              <a:t> </a:t>
            </a:r>
            <a:r>
              <a:rPr lang="en-US" sz="3000" dirty="0" err="1">
                <a:solidFill>
                  <a:srgbClr val="000000"/>
                </a:solidFill>
                <a:latin typeface="Montserrat"/>
              </a:rPr>
              <a:t>theo</a:t>
            </a:r>
            <a:r>
              <a:rPr lang="en-US" sz="3000" dirty="0">
                <a:solidFill>
                  <a:srgbClr val="000000"/>
                </a:solidFill>
                <a:latin typeface="Montserrat"/>
              </a:rPr>
              <a:t> </a:t>
            </a:r>
            <a:r>
              <a:rPr lang="en-US" sz="3000" dirty="0" err="1">
                <a:solidFill>
                  <a:srgbClr val="000000"/>
                </a:solidFill>
                <a:latin typeface="Montserrat"/>
              </a:rPr>
              <a:t>nội</a:t>
            </a:r>
            <a:r>
              <a:rPr lang="en-US" sz="3000" dirty="0">
                <a:solidFill>
                  <a:srgbClr val="000000"/>
                </a:solidFill>
                <a:latin typeface="Montserrat"/>
              </a:rPr>
              <a:t> dung, </a:t>
            </a:r>
            <a:r>
              <a:rPr lang="en-US" sz="3000" dirty="0" err="1">
                <a:solidFill>
                  <a:srgbClr val="000000"/>
                </a:solidFill>
                <a:latin typeface="Montserrat"/>
              </a:rPr>
              <a:t>có</a:t>
            </a:r>
            <a:r>
              <a:rPr lang="en-US" sz="3000" dirty="0">
                <a:solidFill>
                  <a:srgbClr val="000000"/>
                </a:solidFill>
                <a:latin typeface="Montserrat"/>
              </a:rPr>
              <a:t> </a:t>
            </a:r>
            <a:r>
              <a:rPr lang="en-US" sz="3000" dirty="0" err="1">
                <a:solidFill>
                  <a:srgbClr val="000000"/>
                </a:solidFill>
                <a:latin typeface="Montserrat"/>
              </a:rPr>
              <a:t>điểm</a:t>
            </a:r>
            <a:r>
              <a:rPr lang="en-US" sz="3000" dirty="0">
                <a:solidFill>
                  <a:srgbClr val="000000"/>
                </a:solidFill>
                <a:latin typeface="Montserrat"/>
              </a:rPr>
              <a:t> </a:t>
            </a:r>
            <a:r>
              <a:rPr lang="en-US" sz="3000" dirty="0" err="1">
                <a:solidFill>
                  <a:srgbClr val="000000"/>
                </a:solidFill>
                <a:latin typeface="Montserrat"/>
              </a:rPr>
              <a:t>nhấn</a:t>
            </a:r>
            <a:r>
              <a:rPr lang="en-US" sz="3000" dirty="0">
                <a:solidFill>
                  <a:srgbClr val="000000"/>
                </a:solidFill>
                <a:latin typeface="Montserrat"/>
              </a:rPr>
              <a:t> </a:t>
            </a:r>
            <a:r>
              <a:rPr lang="en-US" sz="3000" dirty="0" err="1">
                <a:solidFill>
                  <a:srgbClr val="000000"/>
                </a:solidFill>
                <a:latin typeface="Montserrat"/>
              </a:rPr>
              <a:t>về</a:t>
            </a:r>
            <a:r>
              <a:rPr lang="en-US" sz="3000" dirty="0">
                <a:solidFill>
                  <a:srgbClr val="000000"/>
                </a:solidFill>
                <a:latin typeface="Montserrat"/>
              </a:rPr>
              <a:t> </a:t>
            </a:r>
            <a:r>
              <a:rPr lang="en-US" sz="3000" dirty="0" err="1">
                <a:solidFill>
                  <a:srgbClr val="000000"/>
                </a:solidFill>
                <a:latin typeface="Montserrat"/>
              </a:rPr>
              <a:t>những</a:t>
            </a:r>
            <a:r>
              <a:rPr lang="en-US" sz="3000" dirty="0">
                <a:solidFill>
                  <a:srgbClr val="000000"/>
                </a:solidFill>
                <a:latin typeface="Montserrat"/>
              </a:rPr>
              <a:t> </a:t>
            </a:r>
            <a:r>
              <a:rPr lang="en-US" sz="3000" dirty="0" err="1">
                <a:solidFill>
                  <a:srgbClr val="000000"/>
                </a:solidFill>
                <a:latin typeface="Montserrat"/>
              </a:rPr>
              <a:t>nội</a:t>
            </a:r>
            <a:r>
              <a:rPr lang="en-US" sz="3000" dirty="0">
                <a:solidFill>
                  <a:srgbClr val="000000"/>
                </a:solidFill>
                <a:latin typeface="Montserrat"/>
              </a:rPr>
              <a:t> dung </a:t>
            </a:r>
            <a:r>
              <a:rPr lang="en-US" sz="3000" dirty="0" err="1">
                <a:solidFill>
                  <a:srgbClr val="000000"/>
                </a:solidFill>
                <a:latin typeface="Montserrat"/>
              </a:rPr>
              <a:t>quan</a:t>
            </a:r>
            <a:r>
              <a:rPr lang="en-US" sz="3000" dirty="0">
                <a:solidFill>
                  <a:srgbClr val="000000"/>
                </a:solidFill>
                <a:latin typeface="Montserrat"/>
              </a:rPr>
              <a:t> </a:t>
            </a:r>
            <a:r>
              <a:rPr lang="en-US" sz="3000" dirty="0" err="1">
                <a:solidFill>
                  <a:srgbClr val="000000"/>
                </a:solidFill>
                <a:latin typeface="Montserrat"/>
              </a:rPr>
              <a:t>trọng</a:t>
            </a:r>
            <a:endParaRPr lang="en-US" sz="3000" dirty="0">
              <a:solidFill>
                <a:srgbClr val="000000"/>
              </a:solidFill>
              <a:latin typeface="Montserrat"/>
            </a:endParaRPr>
          </a:p>
        </p:txBody>
      </p:sp>
      <p:sp>
        <p:nvSpPr>
          <p:cNvPr id="4" name="TextBox 4"/>
          <p:cNvSpPr txBox="1"/>
          <p:nvPr/>
        </p:nvSpPr>
        <p:spPr>
          <a:xfrm>
            <a:off x="7234678" y="1079753"/>
            <a:ext cx="3818645" cy="606424"/>
          </a:xfrm>
          <a:prstGeom prst="rect">
            <a:avLst/>
          </a:prstGeom>
        </p:spPr>
        <p:txBody>
          <a:bodyPr lIns="0" tIns="0" rIns="0" bIns="0" rtlCol="0" anchor="t">
            <a:spAutoFit/>
          </a:bodyPr>
          <a:lstStyle/>
          <a:p>
            <a:pPr algn="ctr">
              <a:lnSpc>
                <a:spcPts val="4900"/>
              </a:lnSpc>
            </a:pPr>
            <a:r>
              <a:rPr lang="en-US" sz="3500">
                <a:solidFill>
                  <a:srgbClr val="000000"/>
                </a:solidFill>
                <a:latin typeface="Montserrat Bold"/>
              </a:rPr>
              <a:t>NÊN</a:t>
            </a:r>
          </a:p>
        </p:txBody>
      </p:sp>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6869426" y="1028700"/>
            <a:ext cx="730503" cy="730503"/>
          </a:xfrm>
          <a:prstGeom prst="rect">
            <a:avLst/>
          </a:prstGeom>
        </p:spPr>
      </p:pic>
      <p:sp>
        <p:nvSpPr>
          <p:cNvPr id="6" name="TextBox 6"/>
          <p:cNvSpPr txBox="1"/>
          <p:nvPr/>
        </p:nvSpPr>
        <p:spPr>
          <a:xfrm>
            <a:off x="798022" y="3615809"/>
            <a:ext cx="12873311" cy="514349"/>
          </a:xfrm>
          <a:prstGeom prst="rect">
            <a:avLst/>
          </a:prstGeom>
        </p:spPr>
        <p:txBody>
          <a:bodyPr lIns="0" tIns="0" rIns="0" bIns="0" rtlCol="0" anchor="t">
            <a:spAutoFit/>
          </a:bodyPr>
          <a:lstStyle/>
          <a:p>
            <a:pPr algn="ctr">
              <a:lnSpc>
                <a:spcPts val="4200"/>
              </a:lnSpc>
            </a:pPr>
            <a:r>
              <a:rPr lang="en-US" sz="3000" dirty="0">
                <a:solidFill>
                  <a:srgbClr val="000000"/>
                </a:solidFill>
                <a:latin typeface="Montserrat"/>
              </a:rPr>
              <a:t>- </a:t>
            </a:r>
            <a:r>
              <a:rPr lang="en-US" sz="3000" dirty="0" err="1">
                <a:solidFill>
                  <a:srgbClr val="000000"/>
                </a:solidFill>
                <a:latin typeface="Montserrat"/>
              </a:rPr>
              <a:t>Kết</a:t>
            </a:r>
            <a:r>
              <a:rPr lang="en-US" sz="3000" dirty="0">
                <a:solidFill>
                  <a:srgbClr val="000000"/>
                </a:solidFill>
                <a:latin typeface="Montserrat"/>
              </a:rPr>
              <a:t> </a:t>
            </a:r>
            <a:r>
              <a:rPr lang="en-US" sz="3000" dirty="0" err="1">
                <a:solidFill>
                  <a:srgbClr val="000000"/>
                </a:solidFill>
                <a:latin typeface="Montserrat"/>
              </a:rPr>
              <a:t>hợp</a:t>
            </a:r>
            <a:r>
              <a:rPr lang="en-US" sz="3000" dirty="0">
                <a:solidFill>
                  <a:srgbClr val="000000"/>
                </a:solidFill>
                <a:latin typeface="Montserrat"/>
              </a:rPr>
              <a:t> </a:t>
            </a:r>
            <a:r>
              <a:rPr lang="en-US" sz="3000" dirty="0" err="1">
                <a:solidFill>
                  <a:srgbClr val="000000"/>
                </a:solidFill>
                <a:latin typeface="Montserrat"/>
              </a:rPr>
              <a:t>lời</a:t>
            </a:r>
            <a:r>
              <a:rPr lang="en-US" sz="3000" dirty="0">
                <a:solidFill>
                  <a:srgbClr val="000000"/>
                </a:solidFill>
                <a:latin typeface="Montserrat"/>
              </a:rPr>
              <a:t> </a:t>
            </a:r>
            <a:r>
              <a:rPr lang="en-US" sz="3000" dirty="0" err="1">
                <a:solidFill>
                  <a:srgbClr val="000000"/>
                </a:solidFill>
                <a:latin typeface="Montserrat"/>
              </a:rPr>
              <a:t>nói</a:t>
            </a:r>
            <a:r>
              <a:rPr lang="en-US" sz="3000" dirty="0">
                <a:solidFill>
                  <a:srgbClr val="000000"/>
                </a:solidFill>
                <a:latin typeface="Montserrat"/>
              </a:rPr>
              <a:t> </a:t>
            </a:r>
            <a:r>
              <a:rPr lang="en-US" sz="3000" dirty="0" err="1">
                <a:solidFill>
                  <a:srgbClr val="000000"/>
                </a:solidFill>
                <a:latin typeface="Montserrat"/>
              </a:rPr>
              <a:t>với</a:t>
            </a:r>
            <a:r>
              <a:rPr lang="en-US" sz="3000" dirty="0">
                <a:solidFill>
                  <a:srgbClr val="000000"/>
                </a:solidFill>
                <a:latin typeface="Montserrat"/>
              </a:rPr>
              <a:t> </a:t>
            </a:r>
            <a:r>
              <a:rPr lang="en-US" sz="3000" dirty="0" err="1">
                <a:solidFill>
                  <a:srgbClr val="000000"/>
                </a:solidFill>
                <a:latin typeface="Montserrat"/>
              </a:rPr>
              <a:t>cử</a:t>
            </a:r>
            <a:r>
              <a:rPr lang="en-US" sz="3000" dirty="0">
                <a:solidFill>
                  <a:srgbClr val="000000"/>
                </a:solidFill>
                <a:latin typeface="Montserrat"/>
              </a:rPr>
              <a:t> </a:t>
            </a:r>
            <a:r>
              <a:rPr lang="en-US" sz="3000" dirty="0" err="1">
                <a:solidFill>
                  <a:srgbClr val="000000"/>
                </a:solidFill>
                <a:latin typeface="Montserrat"/>
              </a:rPr>
              <a:t>chỉ</a:t>
            </a:r>
            <a:r>
              <a:rPr lang="en-US" sz="3000" dirty="0">
                <a:solidFill>
                  <a:srgbClr val="000000"/>
                </a:solidFill>
                <a:latin typeface="Montserrat"/>
              </a:rPr>
              <a:t>, </a:t>
            </a:r>
            <a:r>
              <a:rPr lang="en-US" sz="3000" dirty="0" err="1">
                <a:solidFill>
                  <a:srgbClr val="000000"/>
                </a:solidFill>
                <a:latin typeface="Montserrat"/>
              </a:rPr>
              <a:t>điệu</a:t>
            </a:r>
            <a:r>
              <a:rPr lang="en-US" sz="3000" dirty="0">
                <a:solidFill>
                  <a:srgbClr val="000000"/>
                </a:solidFill>
                <a:latin typeface="Montserrat"/>
              </a:rPr>
              <a:t> </a:t>
            </a:r>
            <a:r>
              <a:rPr lang="en-US" sz="3000" dirty="0" err="1">
                <a:solidFill>
                  <a:srgbClr val="000000"/>
                </a:solidFill>
                <a:latin typeface="Montserrat"/>
              </a:rPr>
              <a:t>bộ</a:t>
            </a:r>
            <a:r>
              <a:rPr lang="en-US" sz="3000" dirty="0">
                <a:solidFill>
                  <a:srgbClr val="000000"/>
                </a:solidFill>
                <a:latin typeface="Montserrat"/>
              </a:rPr>
              <a:t>, </a:t>
            </a:r>
            <a:r>
              <a:rPr lang="en-US" sz="3000" dirty="0" err="1">
                <a:solidFill>
                  <a:srgbClr val="000000"/>
                </a:solidFill>
                <a:latin typeface="Montserrat"/>
              </a:rPr>
              <a:t>nét</a:t>
            </a:r>
            <a:r>
              <a:rPr lang="en-US" sz="3000" dirty="0">
                <a:solidFill>
                  <a:srgbClr val="000000"/>
                </a:solidFill>
                <a:latin typeface="Montserrat"/>
              </a:rPr>
              <a:t> </a:t>
            </a:r>
            <a:r>
              <a:rPr lang="en-US" sz="3000" dirty="0" err="1">
                <a:solidFill>
                  <a:srgbClr val="000000"/>
                </a:solidFill>
                <a:latin typeface="Montserrat"/>
              </a:rPr>
              <a:t>mặt</a:t>
            </a:r>
            <a:r>
              <a:rPr lang="en-US" sz="3000" dirty="0">
                <a:solidFill>
                  <a:srgbClr val="000000"/>
                </a:solidFill>
                <a:latin typeface="Montserrat"/>
              </a:rPr>
              <a:t> </a:t>
            </a:r>
            <a:r>
              <a:rPr lang="en-US" sz="3000" dirty="0" err="1">
                <a:solidFill>
                  <a:srgbClr val="000000"/>
                </a:solidFill>
                <a:latin typeface="Montserrat"/>
              </a:rPr>
              <a:t>để</a:t>
            </a:r>
            <a:r>
              <a:rPr lang="en-US" sz="3000" dirty="0">
                <a:solidFill>
                  <a:srgbClr val="000000"/>
                </a:solidFill>
                <a:latin typeface="Montserrat"/>
              </a:rPr>
              <a:t> </a:t>
            </a:r>
            <a:r>
              <a:rPr lang="en-US" sz="3000" dirty="0" err="1">
                <a:solidFill>
                  <a:srgbClr val="000000"/>
                </a:solidFill>
                <a:latin typeface="Montserrat"/>
              </a:rPr>
              <a:t>thu</a:t>
            </a:r>
            <a:r>
              <a:rPr lang="en-US" sz="3000" dirty="0">
                <a:solidFill>
                  <a:srgbClr val="000000"/>
                </a:solidFill>
                <a:latin typeface="Montserrat"/>
              </a:rPr>
              <a:t> </a:t>
            </a:r>
            <a:r>
              <a:rPr lang="en-US" sz="3000" dirty="0" err="1">
                <a:solidFill>
                  <a:srgbClr val="000000"/>
                </a:solidFill>
                <a:latin typeface="Montserrat"/>
              </a:rPr>
              <a:t>hút</a:t>
            </a:r>
            <a:r>
              <a:rPr lang="en-US" sz="3000" dirty="0">
                <a:solidFill>
                  <a:srgbClr val="000000"/>
                </a:solidFill>
                <a:latin typeface="Montserrat"/>
              </a:rPr>
              <a:t> </a:t>
            </a:r>
            <a:r>
              <a:rPr lang="en-US" sz="3000" dirty="0" err="1">
                <a:solidFill>
                  <a:srgbClr val="000000"/>
                </a:solidFill>
                <a:latin typeface="Montserrat"/>
              </a:rPr>
              <a:t>sự</a:t>
            </a:r>
            <a:r>
              <a:rPr lang="en-US" sz="3000" dirty="0">
                <a:solidFill>
                  <a:srgbClr val="000000"/>
                </a:solidFill>
                <a:latin typeface="Montserrat"/>
              </a:rPr>
              <a:t> </a:t>
            </a:r>
            <a:r>
              <a:rPr lang="en-US" sz="3000" dirty="0" err="1">
                <a:solidFill>
                  <a:srgbClr val="000000"/>
                </a:solidFill>
                <a:latin typeface="Montserrat"/>
              </a:rPr>
              <a:t>chú</a:t>
            </a:r>
            <a:r>
              <a:rPr lang="en-US" sz="3000" dirty="0">
                <a:solidFill>
                  <a:srgbClr val="000000"/>
                </a:solidFill>
                <a:latin typeface="Montserrat"/>
              </a:rPr>
              <a:t> </a:t>
            </a:r>
            <a:r>
              <a:rPr lang="en-US" sz="3000" dirty="0" err="1">
                <a:solidFill>
                  <a:srgbClr val="000000"/>
                </a:solidFill>
                <a:latin typeface="Montserrat"/>
              </a:rPr>
              <a:t>ý</a:t>
            </a:r>
            <a:endParaRPr lang="en-US" sz="3000" dirty="0">
              <a:solidFill>
                <a:srgbClr val="000000"/>
              </a:solidFill>
              <a:latin typeface="Montserrat"/>
            </a:endParaRPr>
          </a:p>
        </p:txBody>
      </p:sp>
      <p:sp>
        <p:nvSpPr>
          <p:cNvPr id="7" name="TextBox 7"/>
          <p:cNvSpPr txBox="1"/>
          <p:nvPr/>
        </p:nvSpPr>
        <p:spPr>
          <a:xfrm>
            <a:off x="866624" y="4591051"/>
            <a:ext cx="16230600" cy="1047749"/>
          </a:xfrm>
          <a:prstGeom prst="rect">
            <a:avLst/>
          </a:prstGeom>
        </p:spPr>
        <p:txBody>
          <a:bodyPr lIns="0" tIns="0" rIns="0" bIns="0" rtlCol="0" anchor="t">
            <a:spAutoFit/>
          </a:bodyPr>
          <a:lstStyle/>
          <a:p>
            <a:pPr algn="ctr">
              <a:lnSpc>
                <a:spcPts val="4200"/>
              </a:lnSpc>
            </a:pPr>
            <a:r>
              <a:rPr lang="en-US" sz="3000" dirty="0">
                <a:solidFill>
                  <a:srgbClr val="000000"/>
                </a:solidFill>
                <a:latin typeface="Montserrat"/>
              </a:rPr>
              <a:t>- </a:t>
            </a:r>
            <a:r>
              <a:rPr lang="en-US" sz="3000" dirty="0" err="1">
                <a:solidFill>
                  <a:srgbClr val="000000"/>
                </a:solidFill>
                <a:latin typeface="Montserrat"/>
              </a:rPr>
              <a:t>Có</a:t>
            </a:r>
            <a:r>
              <a:rPr lang="en-US" sz="3000" dirty="0">
                <a:solidFill>
                  <a:srgbClr val="000000"/>
                </a:solidFill>
                <a:latin typeface="Montserrat"/>
              </a:rPr>
              <a:t> </a:t>
            </a:r>
            <a:r>
              <a:rPr lang="en-US" sz="3000" dirty="0" err="1">
                <a:solidFill>
                  <a:srgbClr val="000000"/>
                </a:solidFill>
                <a:latin typeface="Montserrat"/>
              </a:rPr>
              <a:t>thể</a:t>
            </a:r>
            <a:r>
              <a:rPr lang="en-US" sz="3000" dirty="0">
                <a:solidFill>
                  <a:srgbClr val="000000"/>
                </a:solidFill>
                <a:latin typeface="Montserrat"/>
              </a:rPr>
              <a:t> </a:t>
            </a:r>
            <a:r>
              <a:rPr lang="en-US" sz="3000" dirty="0" err="1">
                <a:solidFill>
                  <a:srgbClr val="000000"/>
                </a:solidFill>
                <a:latin typeface="Montserrat"/>
              </a:rPr>
              <a:t>sử</a:t>
            </a:r>
            <a:r>
              <a:rPr lang="en-US" sz="3000" dirty="0">
                <a:solidFill>
                  <a:srgbClr val="000000"/>
                </a:solidFill>
                <a:latin typeface="Montserrat"/>
              </a:rPr>
              <a:t> </a:t>
            </a:r>
            <a:r>
              <a:rPr lang="en-US" sz="3000" dirty="0" err="1">
                <a:solidFill>
                  <a:srgbClr val="000000"/>
                </a:solidFill>
                <a:latin typeface="Montserrat"/>
              </a:rPr>
              <a:t>dụng</a:t>
            </a:r>
            <a:r>
              <a:rPr lang="en-US" sz="3000" dirty="0">
                <a:solidFill>
                  <a:srgbClr val="000000"/>
                </a:solidFill>
                <a:latin typeface="Montserrat"/>
              </a:rPr>
              <a:t> </a:t>
            </a:r>
            <a:r>
              <a:rPr lang="en-US" sz="3000" dirty="0" err="1">
                <a:solidFill>
                  <a:srgbClr val="000000"/>
                </a:solidFill>
                <a:latin typeface="Montserrat"/>
              </a:rPr>
              <a:t>yếu</a:t>
            </a:r>
            <a:r>
              <a:rPr lang="en-US" sz="3000" dirty="0">
                <a:solidFill>
                  <a:srgbClr val="000000"/>
                </a:solidFill>
                <a:latin typeface="Montserrat"/>
              </a:rPr>
              <a:t> </a:t>
            </a:r>
            <a:r>
              <a:rPr lang="en-US" sz="3000" dirty="0" err="1">
                <a:solidFill>
                  <a:srgbClr val="000000"/>
                </a:solidFill>
                <a:latin typeface="Montserrat"/>
              </a:rPr>
              <a:t>tố</a:t>
            </a:r>
            <a:r>
              <a:rPr lang="en-US" sz="3000" dirty="0">
                <a:solidFill>
                  <a:srgbClr val="000000"/>
                </a:solidFill>
                <a:latin typeface="Montserrat"/>
              </a:rPr>
              <a:t> </a:t>
            </a:r>
            <a:r>
              <a:rPr lang="en-US" sz="3000" dirty="0" err="1">
                <a:solidFill>
                  <a:srgbClr val="000000"/>
                </a:solidFill>
                <a:latin typeface="Montserrat"/>
              </a:rPr>
              <a:t>hài</a:t>
            </a:r>
            <a:r>
              <a:rPr lang="en-US" sz="3000" dirty="0">
                <a:solidFill>
                  <a:srgbClr val="000000"/>
                </a:solidFill>
                <a:latin typeface="Montserrat"/>
              </a:rPr>
              <a:t> </a:t>
            </a:r>
            <a:r>
              <a:rPr lang="en-US" sz="3000" dirty="0" err="1">
                <a:solidFill>
                  <a:srgbClr val="000000"/>
                </a:solidFill>
                <a:latin typeface="Montserrat"/>
              </a:rPr>
              <a:t>hước</a:t>
            </a:r>
            <a:r>
              <a:rPr lang="en-US" sz="3000" dirty="0">
                <a:solidFill>
                  <a:srgbClr val="000000"/>
                </a:solidFill>
                <a:latin typeface="Montserrat"/>
              </a:rPr>
              <a:t> </a:t>
            </a:r>
            <a:r>
              <a:rPr lang="en-US" sz="3000" dirty="0" err="1">
                <a:solidFill>
                  <a:srgbClr val="000000"/>
                </a:solidFill>
                <a:latin typeface="Montserrat"/>
              </a:rPr>
              <a:t>như</a:t>
            </a:r>
            <a:r>
              <a:rPr lang="en-US" sz="3000" dirty="0">
                <a:solidFill>
                  <a:srgbClr val="000000"/>
                </a:solidFill>
                <a:latin typeface="Montserrat"/>
              </a:rPr>
              <a:t> </a:t>
            </a:r>
            <a:r>
              <a:rPr lang="en-US" sz="3000" dirty="0" err="1">
                <a:solidFill>
                  <a:srgbClr val="000000"/>
                </a:solidFill>
                <a:latin typeface="Montserrat"/>
              </a:rPr>
              <a:t>chơi</a:t>
            </a:r>
            <a:r>
              <a:rPr lang="en-US" sz="3000" dirty="0">
                <a:solidFill>
                  <a:srgbClr val="000000"/>
                </a:solidFill>
                <a:latin typeface="Montserrat"/>
              </a:rPr>
              <a:t> </a:t>
            </a:r>
            <a:r>
              <a:rPr lang="en-US" sz="3000" dirty="0" err="1">
                <a:solidFill>
                  <a:srgbClr val="000000"/>
                </a:solidFill>
                <a:latin typeface="Montserrat"/>
              </a:rPr>
              <a:t>chữ</a:t>
            </a:r>
            <a:r>
              <a:rPr lang="en-US" sz="3000" dirty="0">
                <a:solidFill>
                  <a:srgbClr val="000000"/>
                </a:solidFill>
                <a:latin typeface="Montserrat"/>
              </a:rPr>
              <a:t>, </a:t>
            </a:r>
            <a:r>
              <a:rPr lang="en-US" sz="3000" dirty="0" err="1">
                <a:solidFill>
                  <a:srgbClr val="000000"/>
                </a:solidFill>
                <a:latin typeface="Montserrat"/>
              </a:rPr>
              <a:t>nói</a:t>
            </a:r>
            <a:r>
              <a:rPr lang="en-US" sz="3000" dirty="0">
                <a:solidFill>
                  <a:srgbClr val="000000"/>
                </a:solidFill>
                <a:latin typeface="Montserrat"/>
              </a:rPr>
              <a:t> </a:t>
            </a:r>
            <a:r>
              <a:rPr lang="en-US" sz="3000" dirty="0" err="1">
                <a:solidFill>
                  <a:srgbClr val="000000"/>
                </a:solidFill>
                <a:latin typeface="Montserrat"/>
              </a:rPr>
              <a:t>lái</a:t>
            </a:r>
            <a:r>
              <a:rPr lang="en-US" sz="3000" dirty="0">
                <a:solidFill>
                  <a:srgbClr val="000000"/>
                </a:solidFill>
                <a:latin typeface="Montserrat"/>
              </a:rPr>
              <a:t>, </a:t>
            </a:r>
            <a:r>
              <a:rPr lang="en-US" sz="3000" dirty="0" err="1">
                <a:solidFill>
                  <a:srgbClr val="000000"/>
                </a:solidFill>
                <a:latin typeface="Montserrat"/>
              </a:rPr>
              <a:t>kể</a:t>
            </a:r>
            <a:r>
              <a:rPr lang="en-US" sz="3000" dirty="0">
                <a:solidFill>
                  <a:srgbClr val="000000"/>
                </a:solidFill>
                <a:latin typeface="Montserrat"/>
              </a:rPr>
              <a:t> </a:t>
            </a:r>
            <a:r>
              <a:rPr lang="en-US" sz="3000" dirty="0" err="1">
                <a:solidFill>
                  <a:srgbClr val="000000"/>
                </a:solidFill>
                <a:latin typeface="Montserrat"/>
              </a:rPr>
              <a:t>chuyện</a:t>
            </a:r>
            <a:r>
              <a:rPr lang="en-US" sz="3000" dirty="0">
                <a:solidFill>
                  <a:srgbClr val="000000"/>
                </a:solidFill>
                <a:latin typeface="Montserrat"/>
              </a:rPr>
              <a:t> </a:t>
            </a:r>
            <a:r>
              <a:rPr lang="en-US" sz="3000" dirty="0" err="1">
                <a:solidFill>
                  <a:srgbClr val="000000"/>
                </a:solidFill>
                <a:latin typeface="Montserrat"/>
              </a:rPr>
              <a:t>cười</a:t>
            </a:r>
            <a:r>
              <a:rPr lang="en-US" sz="3000" dirty="0">
                <a:solidFill>
                  <a:srgbClr val="000000"/>
                </a:solidFill>
                <a:latin typeface="Montserrat"/>
              </a:rPr>
              <a:t>, </a:t>
            </a:r>
            <a:r>
              <a:rPr lang="en-US" sz="3000" dirty="0" err="1">
                <a:solidFill>
                  <a:srgbClr val="000000"/>
                </a:solidFill>
                <a:latin typeface="Montserrat"/>
              </a:rPr>
              <a:t>tổ</a:t>
            </a:r>
            <a:r>
              <a:rPr lang="en-US" sz="3000" dirty="0">
                <a:solidFill>
                  <a:srgbClr val="000000"/>
                </a:solidFill>
                <a:latin typeface="Montserrat"/>
              </a:rPr>
              <a:t> </a:t>
            </a:r>
            <a:r>
              <a:rPr lang="en-US" sz="3000" dirty="0" err="1">
                <a:solidFill>
                  <a:srgbClr val="000000"/>
                </a:solidFill>
                <a:latin typeface="Montserrat"/>
              </a:rPr>
              <a:t>chức</a:t>
            </a:r>
            <a:r>
              <a:rPr lang="en-US" sz="3000" dirty="0">
                <a:solidFill>
                  <a:srgbClr val="000000"/>
                </a:solidFill>
                <a:latin typeface="Montserrat"/>
              </a:rPr>
              <a:t> </a:t>
            </a:r>
            <a:r>
              <a:rPr lang="en-US" sz="3000" dirty="0" err="1">
                <a:solidFill>
                  <a:srgbClr val="000000"/>
                </a:solidFill>
                <a:latin typeface="Montserrat"/>
              </a:rPr>
              <a:t>các</a:t>
            </a:r>
            <a:r>
              <a:rPr lang="en-US" sz="3000" dirty="0">
                <a:solidFill>
                  <a:srgbClr val="000000"/>
                </a:solidFill>
                <a:latin typeface="Montserrat"/>
              </a:rPr>
              <a:t> </a:t>
            </a:r>
            <a:r>
              <a:rPr lang="en-US" sz="3000" dirty="0" err="1">
                <a:solidFill>
                  <a:srgbClr val="000000"/>
                </a:solidFill>
                <a:latin typeface="Montserrat"/>
              </a:rPr>
              <a:t>trò</a:t>
            </a:r>
            <a:r>
              <a:rPr lang="en-US" sz="3000" dirty="0">
                <a:solidFill>
                  <a:srgbClr val="000000"/>
                </a:solidFill>
                <a:latin typeface="Montserrat"/>
              </a:rPr>
              <a:t> </a:t>
            </a:r>
            <a:r>
              <a:rPr lang="en-US" sz="3000" dirty="0" err="1">
                <a:solidFill>
                  <a:srgbClr val="000000"/>
                </a:solidFill>
                <a:latin typeface="Montserrat"/>
              </a:rPr>
              <a:t>chơi</a:t>
            </a:r>
            <a:r>
              <a:rPr lang="en-US" sz="3000" dirty="0">
                <a:solidFill>
                  <a:srgbClr val="000000"/>
                </a:solidFill>
                <a:latin typeface="Montserrat"/>
              </a:rPr>
              <a:t>... </a:t>
            </a:r>
            <a:r>
              <a:rPr lang="en-US" sz="3000" dirty="0" err="1">
                <a:solidFill>
                  <a:srgbClr val="000000"/>
                </a:solidFill>
                <a:latin typeface="Montserrat"/>
              </a:rPr>
              <a:t>để</a:t>
            </a:r>
            <a:r>
              <a:rPr lang="en-US" sz="3000" dirty="0">
                <a:solidFill>
                  <a:srgbClr val="000000"/>
                </a:solidFill>
                <a:latin typeface="Montserrat"/>
              </a:rPr>
              <a:t> </a:t>
            </a:r>
            <a:r>
              <a:rPr lang="en-US" sz="3000" dirty="0" err="1">
                <a:solidFill>
                  <a:srgbClr val="000000"/>
                </a:solidFill>
                <a:latin typeface="Montserrat"/>
              </a:rPr>
              <a:t>tạo</a:t>
            </a:r>
            <a:r>
              <a:rPr lang="en-US" sz="3000" dirty="0">
                <a:solidFill>
                  <a:srgbClr val="000000"/>
                </a:solidFill>
                <a:latin typeface="Montserrat"/>
              </a:rPr>
              <a:t> </a:t>
            </a:r>
            <a:r>
              <a:rPr lang="en-US" sz="3000" dirty="0" err="1">
                <a:solidFill>
                  <a:srgbClr val="000000"/>
                </a:solidFill>
                <a:latin typeface="Montserrat"/>
              </a:rPr>
              <a:t>không</a:t>
            </a:r>
            <a:r>
              <a:rPr lang="en-US" sz="3000" dirty="0">
                <a:solidFill>
                  <a:srgbClr val="000000"/>
                </a:solidFill>
                <a:latin typeface="Montserrat"/>
              </a:rPr>
              <a:t> </a:t>
            </a:r>
            <a:r>
              <a:rPr lang="en-US" sz="3000" dirty="0" err="1">
                <a:solidFill>
                  <a:srgbClr val="000000"/>
                </a:solidFill>
                <a:latin typeface="Montserrat"/>
              </a:rPr>
              <a:t>khí</a:t>
            </a:r>
            <a:r>
              <a:rPr lang="en-US" sz="3000" dirty="0">
                <a:solidFill>
                  <a:srgbClr val="000000"/>
                </a:solidFill>
                <a:latin typeface="Montserrat"/>
              </a:rPr>
              <a:t> </a:t>
            </a:r>
            <a:r>
              <a:rPr lang="en-US" sz="3000" dirty="0" err="1">
                <a:solidFill>
                  <a:srgbClr val="000000"/>
                </a:solidFill>
                <a:latin typeface="Montserrat"/>
              </a:rPr>
              <a:t>vui</a:t>
            </a:r>
            <a:r>
              <a:rPr lang="en-US" sz="3000" dirty="0">
                <a:solidFill>
                  <a:srgbClr val="000000"/>
                </a:solidFill>
                <a:latin typeface="Montserrat"/>
              </a:rPr>
              <a:t> </a:t>
            </a:r>
            <a:r>
              <a:rPr lang="en-US" sz="3000" dirty="0" err="1">
                <a:solidFill>
                  <a:srgbClr val="000000"/>
                </a:solidFill>
                <a:latin typeface="Montserrat"/>
              </a:rPr>
              <a:t>vẻ</a:t>
            </a:r>
            <a:r>
              <a:rPr lang="en-US" sz="3000" dirty="0">
                <a:solidFill>
                  <a:srgbClr val="000000"/>
                </a:solidFill>
                <a:latin typeface="Montserrat"/>
              </a:rPr>
              <a:t>, </a:t>
            </a:r>
            <a:r>
              <a:rPr lang="en-US" sz="3000" dirty="0" err="1">
                <a:solidFill>
                  <a:srgbClr val="000000"/>
                </a:solidFill>
                <a:latin typeface="Montserrat"/>
              </a:rPr>
              <a:t>truyền</a:t>
            </a:r>
            <a:r>
              <a:rPr lang="en-US" sz="3000" dirty="0">
                <a:solidFill>
                  <a:srgbClr val="000000"/>
                </a:solidFill>
                <a:latin typeface="Montserrat"/>
              </a:rPr>
              <a:t> </a:t>
            </a:r>
            <a:r>
              <a:rPr lang="en-US" sz="3000" dirty="0" err="1">
                <a:solidFill>
                  <a:srgbClr val="000000"/>
                </a:solidFill>
                <a:latin typeface="Montserrat"/>
              </a:rPr>
              <a:t>đạt</a:t>
            </a:r>
            <a:r>
              <a:rPr lang="en-US" sz="3000" dirty="0">
                <a:solidFill>
                  <a:srgbClr val="000000"/>
                </a:solidFill>
                <a:latin typeface="Montserrat"/>
              </a:rPr>
              <a:t> </a:t>
            </a:r>
            <a:r>
              <a:rPr lang="en-US" sz="3000" dirty="0" err="1">
                <a:solidFill>
                  <a:srgbClr val="000000"/>
                </a:solidFill>
                <a:latin typeface="Montserrat"/>
              </a:rPr>
              <a:t>thông</a:t>
            </a:r>
            <a:r>
              <a:rPr lang="en-US" sz="3000" dirty="0">
                <a:solidFill>
                  <a:srgbClr val="000000"/>
                </a:solidFill>
                <a:latin typeface="Montserrat"/>
              </a:rPr>
              <a:t> </a:t>
            </a:r>
            <a:r>
              <a:rPr lang="en-US" sz="3000" dirty="0" err="1">
                <a:solidFill>
                  <a:srgbClr val="000000"/>
                </a:solidFill>
                <a:latin typeface="Montserrat"/>
              </a:rPr>
              <a:t>điệp</a:t>
            </a:r>
            <a:r>
              <a:rPr lang="en-US" sz="3000" dirty="0">
                <a:solidFill>
                  <a:srgbClr val="000000"/>
                </a:solidFill>
                <a:latin typeface="Montserrat"/>
              </a:rPr>
              <a:t> </a:t>
            </a:r>
            <a:r>
              <a:rPr lang="en-US" sz="3000" dirty="0" err="1">
                <a:solidFill>
                  <a:srgbClr val="000000"/>
                </a:solidFill>
                <a:latin typeface="Montserrat"/>
              </a:rPr>
              <a:t>tốt</a:t>
            </a:r>
            <a:r>
              <a:rPr lang="en-US" sz="3000" dirty="0">
                <a:solidFill>
                  <a:srgbClr val="000000"/>
                </a:solidFill>
                <a:latin typeface="Montserrat"/>
              </a:rPr>
              <a:t> </a:t>
            </a:r>
            <a:r>
              <a:rPr lang="en-US" sz="3000" dirty="0" err="1">
                <a:solidFill>
                  <a:srgbClr val="000000"/>
                </a:solidFill>
                <a:latin typeface="Montserrat"/>
              </a:rPr>
              <a:t>hơn</a:t>
            </a:r>
            <a:endParaRPr lang="en-US" sz="3000" dirty="0">
              <a:solidFill>
                <a:srgbClr val="000000"/>
              </a:solidFill>
              <a:latin typeface="Montserrat"/>
            </a:endParaRPr>
          </a:p>
        </p:txBody>
      </p:sp>
      <p:sp>
        <p:nvSpPr>
          <p:cNvPr id="8" name="TextBox 8"/>
          <p:cNvSpPr txBox="1"/>
          <p:nvPr/>
        </p:nvSpPr>
        <p:spPr>
          <a:xfrm>
            <a:off x="704548" y="6054206"/>
            <a:ext cx="16554752" cy="1047749"/>
          </a:xfrm>
          <a:prstGeom prst="rect">
            <a:avLst/>
          </a:prstGeom>
        </p:spPr>
        <p:txBody>
          <a:bodyPr lIns="0" tIns="0" rIns="0" bIns="0" rtlCol="0" anchor="t">
            <a:spAutoFit/>
          </a:bodyPr>
          <a:lstStyle/>
          <a:p>
            <a:pPr algn="ctr">
              <a:lnSpc>
                <a:spcPts val="4200"/>
              </a:lnSpc>
            </a:pPr>
            <a:r>
              <a:rPr lang="en-US" sz="3000" dirty="0">
                <a:solidFill>
                  <a:srgbClr val="000000"/>
                </a:solidFill>
                <a:latin typeface="Montserrat"/>
              </a:rPr>
              <a:t>- </a:t>
            </a:r>
            <a:r>
              <a:rPr lang="en-US" sz="3000" dirty="0" err="1">
                <a:solidFill>
                  <a:srgbClr val="000000"/>
                </a:solidFill>
                <a:latin typeface="Montserrat"/>
              </a:rPr>
              <a:t>Luôn</a:t>
            </a:r>
            <a:r>
              <a:rPr lang="en-US" sz="3000" dirty="0">
                <a:solidFill>
                  <a:srgbClr val="000000"/>
                </a:solidFill>
                <a:latin typeface="Montserrat"/>
              </a:rPr>
              <a:t> </a:t>
            </a:r>
            <a:r>
              <a:rPr lang="en-US" sz="3000" dirty="0" err="1">
                <a:solidFill>
                  <a:srgbClr val="000000"/>
                </a:solidFill>
                <a:latin typeface="Montserrat"/>
              </a:rPr>
              <a:t>quan</a:t>
            </a:r>
            <a:r>
              <a:rPr lang="en-US" sz="3000" dirty="0">
                <a:solidFill>
                  <a:srgbClr val="000000"/>
                </a:solidFill>
                <a:latin typeface="Montserrat"/>
              </a:rPr>
              <a:t> </a:t>
            </a:r>
            <a:r>
              <a:rPr lang="en-US" sz="3000" dirty="0" err="1">
                <a:solidFill>
                  <a:srgbClr val="000000"/>
                </a:solidFill>
                <a:latin typeface="Montserrat"/>
              </a:rPr>
              <a:t>sát</a:t>
            </a:r>
            <a:r>
              <a:rPr lang="en-US" sz="3000" dirty="0">
                <a:solidFill>
                  <a:srgbClr val="000000"/>
                </a:solidFill>
                <a:latin typeface="Montserrat"/>
              </a:rPr>
              <a:t> </a:t>
            </a:r>
            <a:r>
              <a:rPr lang="en-US" sz="3000" dirty="0" err="1">
                <a:solidFill>
                  <a:srgbClr val="000000"/>
                </a:solidFill>
                <a:latin typeface="Montserrat"/>
              </a:rPr>
              <a:t>diễn</a:t>
            </a:r>
            <a:r>
              <a:rPr lang="en-US" sz="3000" dirty="0">
                <a:solidFill>
                  <a:srgbClr val="000000"/>
                </a:solidFill>
                <a:latin typeface="Montserrat"/>
              </a:rPr>
              <a:t> </a:t>
            </a:r>
            <a:r>
              <a:rPr lang="en-US" sz="3000" dirty="0" err="1">
                <a:solidFill>
                  <a:srgbClr val="000000"/>
                </a:solidFill>
                <a:latin typeface="Montserrat"/>
              </a:rPr>
              <a:t>biến</a:t>
            </a:r>
            <a:r>
              <a:rPr lang="en-US" sz="3000" dirty="0">
                <a:solidFill>
                  <a:srgbClr val="000000"/>
                </a:solidFill>
                <a:latin typeface="Montserrat"/>
              </a:rPr>
              <a:t> </a:t>
            </a:r>
            <a:r>
              <a:rPr lang="en-US" sz="3000" dirty="0" err="1">
                <a:solidFill>
                  <a:srgbClr val="000000"/>
                </a:solidFill>
                <a:latin typeface="Montserrat"/>
              </a:rPr>
              <a:t>của</a:t>
            </a:r>
            <a:r>
              <a:rPr lang="en-US" sz="3000" dirty="0">
                <a:solidFill>
                  <a:srgbClr val="000000"/>
                </a:solidFill>
                <a:latin typeface="Montserrat"/>
              </a:rPr>
              <a:t> </a:t>
            </a:r>
            <a:r>
              <a:rPr lang="en-US" sz="3000" dirty="0" err="1">
                <a:solidFill>
                  <a:srgbClr val="000000"/>
                </a:solidFill>
                <a:latin typeface="Montserrat"/>
              </a:rPr>
              <a:t>người</a:t>
            </a:r>
            <a:r>
              <a:rPr lang="en-US" sz="3000" dirty="0">
                <a:solidFill>
                  <a:srgbClr val="000000"/>
                </a:solidFill>
                <a:latin typeface="Montserrat"/>
              </a:rPr>
              <a:t> </a:t>
            </a:r>
            <a:r>
              <a:rPr lang="en-US" sz="3000" dirty="0" err="1">
                <a:solidFill>
                  <a:srgbClr val="000000"/>
                </a:solidFill>
                <a:latin typeface="Montserrat"/>
              </a:rPr>
              <a:t>nghe</a:t>
            </a:r>
            <a:r>
              <a:rPr lang="en-US" sz="3000" dirty="0">
                <a:solidFill>
                  <a:srgbClr val="000000"/>
                </a:solidFill>
                <a:latin typeface="Montserrat"/>
              </a:rPr>
              <a:t> </a:t>
            </a:r>
            <a:r>
              <a:rPr lang="en-US" sz="3000" dirty="0" err="1">
                <a:solidFill>
                  <a:srgbClr val="000000"/>
                </a:solidFill>
                <a:latin typeface="Montserrat"/>
              </a:rPr>
              <a:t>để</a:t>
            </a:r>
            <a:r>
              <a:rPr lang="en-US" sz="3000" dirty="0">
                <a:solidFill>
                  <a:srgbClr val="000000"/>
                </a:solidFill>
                <a:latin typeface="Montserrat"/>
              </a:rPr>
              <a:t> </a:t>
            </a:r>
            <a:r>
              <a:rPr lang="en-US" sz="3000" dirty="0" err="1">
                <a:solidFill>
                  <a:srgbClr val="000000"/>
                </a:solidFill>
                <a:latin typeface="Montserrat"/>
              </a:rPr>
              <a:t>điều</a:t>
            </a:r>
            <a:r>
              <a:rPr lang="en-US" sz="3000" dirty="0">
                <a:solidFill>
                  <a:srgbClr val="000000"/>
                </a:solidFill>
                <a:latin typeface="Montserrat"/>
              </a:rPr>
              <a:t> </a:t>
            </a:r>
            <a:r>
              <a:rPr lang="en-US" sz="3000" dirty="0" err="1">
                <a:solidFill>
                  <a:srgbClr val="000000"/>
                </a:solidFill>
                <a:latin typeface="Montserrat"/>
              </a:rPr>
              <a:t>chỉnh</a:t>
            </a:r>
            <a:r>
              <a:rPr lang="en-US" sz="3000" dirty="0">
                <a:solidFill>
                  <a:srgbClr val="000000"/>
                </a:solidFill>
                <a:latin typeface="Montserrat"/>
              </a:rPr>
              <a:t> </a:t>
            </a:r>
            <a:r>
              <a:rPr lang="en-US" sz="3000" dirty="0" err="1">
                <a:solidFill>
                  <a:srgbClr val="000000"/>
                </a:solidFill>
                <a:latin typeface="Montserrat"/>
              </a:rPr>
              <a:t>nội</a:t>
            </a:r>
            <a:r>
              <a:rPr lang="en-US" sz="3000" dirty="0">
                <a:solidFill>
                  <a:srgbClr val="000000"/>
                </a:solidFill>
                <a:latin typeface="Montserrat"/>
              </a:rPr>
              <a:t> dung </a:t>
            </a:r>
            <a:r>
              <a:rPr lang="en-US" sz="3000" dirty="0" err="1">
                <a:solidFill>
                  <a:srgbClr val="000000"/>
                </a:solidFill>
                <a:latin typeface="Montserrat"/>
              </a:rPr>
              <a:t>thuyết</a:t>
            </a:r>
            <a:r>
              <a:rPr lang="en-US" sz="3000" dirty="0">
                <a:solidFill>
                  <a:srgbClr val="000000"/>
                </a:solidFill>
                <a:latin typeface="Montserrat"/>
              </a:rPr>
              <a:t> </a:t>
            </a:r>
            <a:r>
              <a:rPr lang="en-US" sz="3000" dirty="0" err="1">
                <a:solidFill>
                  <a:srgbClr val="000000"/>
                </a:solidFill>
                <a:latin typeface="Montserrat"/>
              </a:rPr>
              <a:t>trình</a:t>
            </a:r>
            <a:r>
              <a:rPr lang="en-US" sz="3000" dirty="0">
                <a:solidFill>
                  <a:srgbClr val="000000"/>
                </a:solidFill>
                <a:latin typeface="Montserrat"/>
              </a:rPr>
              <a:t> </a:t>
            </a:r>
            <a:r>
              <a:rPr lang="en-US" sz="3000" dirty="0" err="1">
                <a:solidFill>
                  <a:srgbClr val="000000"/>
                </a:solidFill>
                <a:latin typeface="Montserrat"/>
              </a:rPr>
              <a:t>phù</a:t>
            </a:r>
            <a:r>
              <a:rPr lang="en-US" sz="3000" dirty="0">
                <a:solidFill>
                  <a:srgbClr val="000000"/>
                </a:solidFill>
                <a:latin typeface="Montserrat"/>
              </a:rPr>
              <a:t> </a:t>
            </a:r>
            <a:r>
              <a:rPr lang="en-US" sz="3000" dirty="0" err="1">
                <a:solidFill>
                  <a:srgbClr val="000000"/>
                </a:solidFill>
                <a:latin typeface="Montserrat"/>
              </a:rPr>
              <a:t>hợp</a:t>
            </a:r>
            <a:endParaRPr lang="en-US" sz="3000" dirty="0">
              <a:solidFill>
                <a:srgbClr val="000000"/>
              </a:solidFill>
              <a:latin typeface="Montserrat"/>
            </a:endParaRPr>
          </a:p>
        </p:txBody>
      </p:sp>
      <p:sp>
        <p:nvSpPr>
          <p:cNvPr id="9" name="TextBox 9"/>
          <p:cNvSpPr txBox="1"/>
          <p:nvPr/>
        </p:nvSpPr>
        <p:spPr>
          <a:xfrm>
            <a:off x="704548" y="7476701"/>
            <a:ext cx="16878904" cy="514349"/>
          </a:xfrm>
          <a:prstGeom prst="rect">
            <a:avLst/>
          </a:prstGeom>
        </p:spPr>
        <p:txBody>
          <a:bodyPr lIns="0" tIns="0" rIns="0" bIns="0" rtlCol="0" anchor="t">
            <a:spAutoFit/>
          </a:bodyPr>
          <a:lstStyle/>
          <a:p>
            <a:pPr algn="ctr">
              <a:lnSpc>
                <a:spcPts val="4200"/>
              </a:lnSpc>
            </a:pPr>
            <a:r>
              <a:rPr lang="en-US" sz="3000" dirty="0">
                <a:solidFill>
                  <a:srgbClr val="000000"/>
                </a:solidFill>
                <a:latin typeface="Montserrat"/>
              </a:rPr>
              <a:t>- Di </a:t>
            </a:r>
            <a:r>
              <a:rPr lang="en-US" sz="3000" dirty="0" err="1">
                <a:solidFill>
                  <a:srgbClr val="000000"/>
                </a:solidFill>
                <a:latin typeface="Montserrat"/>
              </a:rPr>
              <a:t>chuyển</a:t>
            </a:r>
            <a:r>
              <a:rPr lang="en-US" sz="3000" dirty="0">
                <a:solidFill>
                  <a:srgbClr val="000000"/>
                </a:solidFill>
                <a:latin typeface="Montserrat"/>
              </a:rPr>
              <a:t>, </a:t>
            </a:r>
            <a:r>
              <a:rPr lang="en-US" sz="3000" dirty="0" err="1">
                <a:solidFill>
                  <a:srgbClr val="000000"/>
                </a:solidFill>
                <a:latin typeface="Montserrat"/>
              </a:rPr>
              <a:t>đi</a:t>
            </a:r>
            <a:r>
              <a:rPr lang="en-US" sz="3000" dirty="0">
                <a:solidFill>
                  <a:srgbClr val="000000"/>
                </a:solidFill>
                <a:latin typeface="Montserrat"/>
              </a:rPr>
              <a:t> </a:t>
            </a:r>
            <a:r>
              <a:rPr lang="en-US" sz="3000" dirty="0" err="1">
                <a:solidFill>
                  <a:srgbClr val="000000"/>
                </a:solidFill>
                <a:latin typeface="Montserrat"/>
              </a:rPr>
              <a:t>lại</a:t>
            </a:r>
            <a:r>
              <a:rPr lang="en-US" sz="3000" dirty="0">
                <a:solidFill>
                  <a:srgbClr val="000000"/>
                </a:solidFill>
                <a:latin typeface="Montserrat"/>
              </a:rPr>
              <a:t> </a:t>
            </a:r>
            <a:r>
              <a:rPr lang="en-US" sz="3000" dirty="0" err="1">
                <a:solidFill>
                  <a:srgbClr val="000000"/>
                </a:solidFill>
                <a:latin typeface="Montserrat"/>
              </a:rPr>
              <a:t>để</a:t>
            </a:r>
            <a:r>
              <a:rPr lang="en-US" sz="3000" dirty="0">
                <a:solidFill>
                  <a:srgbClr val="000000"/>
                </a:solidFill>
                <a:latin typeface="Montserrat"/>
              </a:rPr>
              <a:t> </a:t>
            </a:r>
            <a:r>
              <a:rPr lang="en-US" sz="3000" dirty="0" err="1">
                <a:solidFill>
                  <a:srgbClr val="000000"/>
                </a:solidFill>
                <a:latin typeface="Montserrat"/>
              </a:rPr>
              <a:t>tạo</a:t>
            </a:r>
            <a:r>
              <a:rPr lang="en-US" sz="3000" dirty="0">
                <a:solidFill>
                  <a:srgbClr val="000000"/>
                </a:solidFill>
                <a:latin typeface="Montserrat"/>
              </a:rPr>
              <a:t> </a:t>
            </a:r>
            <a:r>
              <a:rPr lang="en-US" sz="3000" dirty="0" err="1">
                <a:solidFill>
                  <a:srgbClr val="000000"/>
                </a:solidFill>
                <a:latin typeface="Montserrat"/>
              </a:rPr>
              <a:t>sự</a:t>
            </a:r>
            <a:r>
              <a:rPr lang="en-US" sz="3000" dirty="0">
                <a:solidFill>
                  <a:srgbClr val="000000"/>
                </a:solidFill>
                <a:latin typeface="Montserrat"/>
              </a:rPr>
              <a:t> </a:t>
            </a:r>
            <a:r>
              <a:rPr lang="en-US" sz="3000" dirty="0" err="1">
                <a:solidFill>
                  <a:srgbClr val="000000"/>
                </a:solidFill>
                <a:latin typeface="Montserrat"/>
              </a:rPr>
              <a:t>gần</a:t>
            </a:r>
            <a:r>
              <a:rPr lang="en-US" sz="3000" dirty="0">
                <a:solidFill>
                  <a:srgbClr val="000000"/>
                </a:solidFill>
                <a:latin typeface="Montserrat"/>
              </a:rPr>
              <a:t> </a:t>
            </a:r>
            <a:r>
              <a:rPr lang="en-US" sz="3000" dirty="0" err="1">
                <a:solidFill>
                  <a:srgbClr val="000000"/>
                </a:solidFill>
                <a:latin typeface="Montserrat"/>
              </a:rPr>
              <a:t>gũi</a:t>
            </a:r>
            <a:r>
              <a:rPr lang="en-US" sz="3000" dirty="0">
                <a:solidFill>
                  <a:srgbClr val="000000"/>
                </a:solidFill>
                <a:latin typeface="Montserrat"/>
              </a:rPr>
              <a:t> </a:t>
            </a:r>
            <a:r>
              <a:rPr lang="en-US" sz="3000" dirty="0" err="1">
                <a:solidFill>
                  <a:srgbClr val="000000"/>
                </a:solidFill>
                <a:latin typeface="Montserrat"/>
              </a:rPr>
              <a:t>với</a:t>
            </a:r>
            <a:r>
              <a:rPr lang="en-US" sz="3000" dirty="0">
                <a:solidFill>
                  <a:srgbClr val="000000"/>
                </a:solidFill>
                <a:latin typeface="Montserrat"/>
              </a:rPr>
              <a:t> </a:t>
            </a:r>
            <a:r>
              <a:rPr lang="en-US" sz="3000" dirty="0" err="1">
                <a:solidFill>
                  <a:srgbClr val="000000"/>
                </a:solidFill>
                <a:latin typeface="Montserrat"/>
              </a:rPr>
              <a:t>người</a:t>
            </a:r>
            <a:r>
              <a:rPr lang="en-US" sz="3000" dirty="0">
                <a:solidFill>
                  <a:srgbClr val="000000"/>
                </a:solidFill>
                <a:latin typeface="Montserrat"/>
              </a:rPr>
              <a:t> </a:t>
            </a:r>
            <a:r>
              <a:rPr lang="en-US" sz="3000" dirty="0" err="1">
                <a:solidFill>
                  <a:srgbClr val="000000"/>
                </a:solidFill>
                <a:latin typeface="Montserrat"/>
              </a:rPr>
              <a:t>nghe</a:t>
            </a:r>
            <a:r>
              <a:rPr lang="en-US" sz="3000" dirty="0">
                <a:solidFill>
                  <a:srgbClr val="000000"/>
                </a:solidFill>
                <a:latin typeface="Montserrat"/>
              </a:rPr>
              <a:t>, </a:t>
            </a:r>
            <a:r>
              <a:rPr lang="en-US" sz="3000" dirty="0" err="1">
                <a:solidFill>
                  <a:srgbClr val="000000"/>
                </a:solidFill>
                <a:latin typeface="Montserrat"/>
              </a:rPr>
              <a:t>tuy</a:t>
            </a:r>
            <a:r>
              <a:rPr lang="en-US" sz="3000" dirty="0">
                <a:solidFill>
                  <a:srgbClr val="000000"/>
                </a:solidFill>
                <a:latin typeface="Montserrat"/>
              </a:rPr>
              <a:t> </a:t>
            </a:r>
            <a:r>
              <a:rPr lang="en-US" sz="3000" dirty="0" err="1">
                <a:solidFill>
                  <a:srgbClr val="000000"/>
                </a:solidFill>
                <a:latin typeface="Montserrat"/>
              </a:rPr>
              <a:t>nhiên</a:t>
            </a:r>
            <a:r>
              <a:rPr lang="en-US" sz="3000" dirty="0">
                <a:solidFill>
                  <a:srgbClr val="000000"/>
                </a:solidFill>
                <a:latin typeface="Montserrat"/>
              </a:rPr>
              <a:t> </a:t>
            </a:r>
            <a:r>
              <a:rPr lang="en-US" sz="3000" dirty="0" err="1">
                <a:solidFill>
                  <a:srgbClr val="000000"/>
                </a:solidFill>
                <a:latin typeface="Montserrat"/>
              </a:rPr>
              <a:t>không</a:t>
            </a:r>
            <a:r>
              <a:rPr lang="en-US" sz="3000" dirty="0">
                <a:solidFill>
                  <a:srgbClr val="000000"/>
                </a:solidFill>
                <a:latin typeface="Montserrat"/>
              </a:rPr>
              <a:t> </a:t>
            </a:r>
            <a:r>
              <a:rPr lang="en-US" sz="3000" dirty="0" err="1">
                <a:solidFill>
                  <a:srgbClr val="000000"/>
                </a:solidFill>
                <a:latin typeface="Montserrat"/>
              </a:rPr>
              <a:t>đi</a:t>
            </a:r>
            <a:r>
              <a:rPr lang="en-US" sz="3000" dirty="0">
                <a:solidFill>
                  <a:srgbClr val="000000"/>
                </a:solidFill>
                <a:latin typeface="Montserrat"/>
              </a:rPr>
              <a:t> </a:t>
            </a:r>
            <a:r>
              <a:rPr lang="en-US" sz="3000" dirty="0" err="1">
                <a:solidFill>
                  <a:srgbClr val="000000"/>
                </a:solidFill>
                <a:latin typeface="Montserrat"/>
              </a:rPr>
              <a:t>lại</a:t>
            </a:r>
            <a:r>
              <a:rPr lang="en-US" sz="3000" dirty="0">
                <a:solidFill>
                  <a:srgbClr val="000000"/>
                </a:solidFill>
                <a:latin typeface="Montserrat"/>
              </a:rPr>
              <a:t> </a:t>
            </a:r>
            <a:r>
              <a:rPr lang="en-US" sz="3000" dirty="0" err="1">
                <a:solidFill>
                  <a:srgbClr val="000000"/>
                </a:solidFill>
                <a:latin typeface="Montserrat"/>
              </a:rPr>
              <a:t>quá</a:t>
            </a:r>
            <a:r>
              <a:rPr lang="en-US" sz="3000" dirty="0">
                <a:solidFill>
                  <a:srgbClr val="000000"/>
                </a:solidFill>
                <a:latin typeface="Montserrat"/>
              </a:rPr>
              <a:t> </a:t>
            </a:r>
            <a:r>
              <a:rPr lang="en-US" sz="3000" dirty="0" err="1">
                <a:solidFill>
                  <a:srgbClr val="000000"/>
                </a:solidFill>
                <a:latin typeface="Montserrat"/>
              </a:rPr>
              <a:t>nhiều</a:t>
            </a:r>
            <a:r>
              <a:rPr lang="en-US" sz="3000" dirty="0">
                <a:solidFill>
                  <a:srgbClr val="000000"/>
                </a:solidFill>
                <a:latin typeface="Montserrat"/>
              </a:rPr>
              <a:t>.</a:t>
            </a:r>
            <a:r>
              <a:rPr lang="en-US" sz="3000" dirty="0">
                <a:solidFill>
                  <a:srgbClr val="000000"/>
                </a:solidFill>
                <a:latin typeface="Arimo"/>
              </a:rPr>
              <a:t> </a:t>
            </a:r>
          </a:p>
        </p:txBody>
      </p:sp>
      <p:sp>
        <p:nvSpPr>
          <p:cNvPr id="10" name="TextBox 10"/>
          <p:cNvSpPr txBox="1"/>
          <p:nvPr/>
        </p:nvSpPr>
        <p:spPr>
          <a:xfrm>
            <a:off x="866624" y="8492603"/>
            <a:ext cx="16878904" cy="1047749"/>
          </a:xfrm>
          <a:prstGeom prst="rect">
            <a:avLst/>
          </a:prstGeom>
        </p:spPr>
        <p:txBody>
          <a:bodyPr lIns="0" tIns="0" rIns="0" bIns="0" rtlCol="0" anchor="t">
            <a:spAutoFit/>
          </a:bodyPr>
          <a:lstStyle/>
          <a:p>
            <a:pPr algn="ctr">
              <a:lnSpc>
                <a:spcPts val="4200"/>
              </a:lnSpc>
            </a:pPr>
            <a:r>
              <a:rPr lang="en-US" sz="3000">
                <a:solidFill>
                  <a:srgbClr val="000000"/>
                </a:solidFill>
                <a:latin typeface="Montserrat"/>
              </a:rPr>
              <a:t>- Tập trung vào các nội dung trọng tâm, lựa chọn nội dung quan trọng để nhấn mạnh, kèm theo ví dụ, hình ảnh minh họa</a:t>
            </a:r>
            <a:r>
              <a:rPr lang="en-US" sz="3000">
                <a:solidFill>
                  <a:srgbClr val="000000"/>
                </a:solidFill>
                <a:latin typeface="Arimo"/>
              </a:rPr>
              <a:t> </a:t>
            </a:r>
          </a:p>
        </p:txBody>
      </p:sp>
      <p:grpSp>
        <p:nvGrpSpPr>
          <p:cNvPr id="11" name="Group 11"/>
          <p:cNvGrpSpPr/>
          <p:nvPr/>
        </p:nvGrpSpPr>
        <p:grpSpPr>
          <a:xfrm>
            <a:off x="2023848" y="293055"/>
            <a:ext cx="4060839" cy="1128011"/>
            <a:chOff x="0" y="0"/>
            <a:chExt cx="1656080" cy="460022"/>
          </a:xfrm>
        </p:grpSpPr>
        <p:sp>
          <p:nvSpPr>
            <p:cNvPr id="12" name="Freeform 12"/>
            <p:cNvSpPr/>
            <p:nvPr/>
          </p:nvSpPr>
          <p:spPr>
            <a:xfrm>
              <a:off x="92710" y="293370"/>
              <a:ext cx="1550670" cy="153952"/>
            </a:xfrm>
            <a:custGeom>
              <a:avLst/>
              <a:gdLst/>
              <a:ahLst/>
              <a:cxnLst/>
              <a:rect l="l" t="t" r="r" b="b"/>
              <a:pathLst>
                <a:path w="1550670" h="153952">
                  <a:moveTo>
                    <a:pt x="0" y="99342"/>
                  </a:moveTo>
                  <a:lnTo>
                    <a:pt x="0" y="153952"/>
                  </a:lnTo>
                  <a:lnTo>
                    <a:pt x="1550670" y="153952"/>
                  </a:lnTo>
                  <a:lnTo>
                    <a:pt x="1550670" y="54610"/>
                  </a:lnTo>
                  <a:lnTo>
                    <a:pt x="1496060" y="0"/>
                  </a:lnTo>
                  <a:lnTo>
                    <a:pt x="1496060" y="99342"/>
                  </a:lnTo>
                  <a:close/>
                </a:path>
              </a:pathLst>
            </a:custGeom>
            <a:solidFill>
              <a:srgbClr val="F3F3F2"/>
            </a:solidFill>
          </p:spPr>
        </p:sp>
        <p:sp>
          <p:nvSpPr>
            <p:cNvPr id="13" name="Freeform 13"/>
            <p:cNvSpPr/>
            <p:nvPr/>
          </p:nvSpPr>
          <p:spPr>
            <a:xfrm>
              <a:off x="6350" y="11430"/>
              <a:ext cx="1576070" cy="368582"/>
            </a:xfrm>
            <a:custGeom>
              <a:avLst/>
              <a:gdLst/>
              <a:ahLst/>
              <a:cxnLst/>
              <a:rect l="l" t="t" r="r" b="b"/>
              <a:pathLst>
                <a:path w="1576070" h="368582">
                  <a:moveTo>
                    <a:pt x="1305560" y="0"/>
                  </a:moveTo>
                  <a:lnTo>
                    <a:pt x="0" y="1270"/>
                  </a:lnTo>
                  <a:lnTo>
                    <a:pt x="0" y="368582"/>
                  </a:lnTo>
                  <a:lnTo>
                    <a:pt x="1574800" y="368582"/>
                  </a:lnTo>
                  <a:lnTo>
                    <a:pt x="1576070" y="266700"/>
                  </a:lnTo>
                  <a:close/>
                </a:path>
              </a:pathLst>
            </a:custGeom>
            <a:solidFill>
              <a:srgbClr val="D9E6F5"/>
            </a:solidFill>
          </p:spPr>
        </p:sp>
        <p:sp>
          <p:nvSpPr>
            <p:cNvPr id="14" name="Freeform 14"/>
            <p:cNvSpPr/>
            <p:nvPr/>
          </p:nvSpPr>
          <p:spPr>
            <a:xfrm>
              <a:off x="0" y="0"/>
              <a:ext cx="1656080" cy="460022"/>
            </a:xfrm>
            <a:custGeom>
              <a:avLst/>
              <a:gdLst/>
              <a:ahLst/>
              <a:cxnLst/>
              <a:rect l="l" t="t" r="r" b="b"/>
              <a:pathLst>
                <a:path w="1656080" h="460022">
                  <a:moveTo>
                    <a:pt x="1588770" y="275590"/>
                  </a:moveTo>
                  <a:lnTo>
                    <a:pt x="1588770" y="275590"/>
                  </a:lnTo>
                  <a:lnTo>
                    <a:pt x="1587500" y="274320"/>
                  </a:lnTo>
                  <a:lnTo>
                    <a:pt x="1451610" y="138430"/>
                  </a:lnTo>
                  <a:lnTo>
                    <a:pt x="1384300" y="71120"/>
                  </a:lnTo>
                  <a:lnTo>
                    <a:pt x="1313180" y="0"/>
                  </a:lnTo>
                  <a:lnTo>
                    <a:pt x="0" y="0"/>
                  </a:lnTo>
                  <a:lnTo>
                    <a:pt x="0" y="392712"/>
                  </a:lnTo>
                  <a:lnTo>
                    <a:pt x="80010" y="392712"/>
                  </a:lnTo>
                  <a:lnTo>
                    <a:pt x="80010" y="460022"/>
                  </a:lnTo>
                  <a:lnTo>
                    <a:pt x="1656080" y="460022"/>
                  </a:lnTo>
                  <a:lnTo>
                    <a:pt x="1656080" y="342900"/>
                  </a:lnTo>
                  <a:lnTo>
                    <a:pt x="1588770" y="275590"/>
                  </a:lnTo>
                  <a:close/>
                  <a:moveTo>
                    <a:pt x="1316990" y="21590"/>
                  </a:moveTo>
                  <a:lnTo>
                    <a:pt x="1442720" y="146050"/>
                  </a:lnTo>
                  <a:lnTo>
                    <a:pt x="1567180" y="270510"/>
                  </a:lnTo>
                  <a:lnTo>
                    <a:pt x="1316990" y="270510"/>
                  </a:lnTo>
                  <a:lnTo>
                    <a:pt x="1316990" y="21590"/>
                  </a:lnTo>
                  <a:close/>
                  <a:moveTo>
                    <a:pt x="12700" y="380012"/>
                  </a:moveTo>
                  <a:lnTo>
                    <a:pt x="12700" y="12700"/>
                  </a:lnTo>
                  <a:lnTo>
                    <a:pt x="1304290" y="12700"/>
                  </a:lnTo>
                  <a:lnTo>
                    <a:pt x="1304290" y="278130"/>
                  </a:lnTo>
                  <a:cubicBezTo>
                    <a:pt x="1304290" y="281940"/>
                    <a:pt x="1306830" y="284480"/>
                    <a:pt x="1310640" y="284480"/>
                  </a:cubicBezTo>
                  <a:lnTo>
                    <a:pt x="1576070" y="284480"/>
                  </a:lnTo>
                  <a:lnTo>
                    <a:pt x="1576070" y="380012"/>
                  </a:lnTo>
                  <a:lnTo>
                    <a:pt x="12700" y="380012"/>
                  </a:lnTo>
                  <a:close/>
                  <a:moveTo>
                    <a:pt x="1643380" y="447322"/>
                  </a:moveTo>
                  <a:lnTo>
                    <a:pt x="92710" y="447322"/>
                  </a:lnTo>
                  <a:lnTo>
                    <a:pt x="92710" y="392712"/>
                  </a:lnTo>
                  <a:lnTo>
                    <a:pt x="1588770" y="392712"/>
                  </a:lnTo>
                  <a:lnTo>
                    <a:pt x="1588770" y="293370"/>
                  </a:lnTo>
                  <a:lnTo>
                    <a:pt x="1643380" y="347980"/>
                  </a:lnTo>
                  <a:lnTo>
                    <a:pt x="1643380" y="447322"/>
                  </a:lnTo>
                  <a:close/>
                </a:path>
              </a:pathLst>
            </a:custGeom>
            <a:solidFill>
              <a:srgbClr val="C3DAF6"/>
            </a:solidFill>
          </p:spPr>
        </p:sp>
      </p:grpSp>
      <p:sp>
        <p:nvSpPr>
          <p:cNvPr id="15" name="TextBox 15"/>
          <p:cNvSpPr txBox="1"/>
          <p:nvPr/>
        </p:nvSpPr>
        <p:spPr>
          <a:xfrm>
            <a:off x="2348647" y="554620"/>
            <a:ext cx="2279488" cy="436311"/>
          </a:xfrm>
          <a:prstGeom prst="rect">
            <a:avLst/>
          </a:prstGeom>
        </p:spPr>
        <p:txBody>
          <a:bodyPr lIns="0" tIns="0" rIns="0" bIns="0" rtlCol="0" anchor="t">
            <a:spAutoFit/>
          </a:bodyPr>
          <a:lstStyle/>
          <a:p>
            <a:pPr marL="0" lvl="0" indent="0">
              <a:lnSpc>
                <a:spcPts val="3502"/>
              </a:lnSpc>
              <a:spcBef>
                <a:spcPct val="0"/>
              </a:spcBef>
            </a:pPr>
            <a:r>
              <a:rPr lang="en-US" sz="2694" spc="26">
                <a:solidFill>
                  <a:srgbClr val="000000"/>
                </a:solidFill>
                <a:latin typeface="Muli Bold Bold"/>
              </a:rPr>
              <a:t>CÁCH THỨC </a:t>
            </a:r>
          </a:p>
        </p:txBody>
      </p:sp>
      <p:grpSp>
        <p:nvGrpSpPr>
          <p:cNvPr id="16" name="Group 16"/>
          <p:cNvGrpSpPr/>
          <p:nvPr/>
        </p:nvGrpSpPr>
        <p:grpSpPr>
          <a:xfrm>
            <a:off x="1028700" y="296347"/>
            <a:ext cx="805979" cy="981433"/>
            <a:chOff x="0" y="0"/>
            <a:chExt cx="2771140" cy="3374390"/>
          </a:xfrm>
        </p:grpSpPr>
        <p:sp>
          <p:nvSpPr>
            <p:cNvPr id="17" name="Freeform 17"/>
            <p:cNvSpPr/>
            <p:nvPr/>
          </p:nvSpPr>
          <p:spPr>
            <a:xfrm>
              <a:off x="0" y="0"/>
              <a:ext cx="2771140" cy="3374390"/>
            </a:xfrm>
            <a:custGeom>
              <a:avLst/>
              <a:gdLst/>
              <a:ahLst/>
              <a:cxnLst/>
              <a:rect l="l" t="t" r="r" b="b"/>
              <a:pathLst>
                <a:path w="2771140" h="3374390">
                  <a:moveTo>
                    <a:pt x="0" y="0"/>
                  </a:moveTo>
                  <a:lnTo>
                    <a:pt x="0" y="2471420"/>
                  </a:lnTo>
                  <a:lnTo>
                    <a:pt x="1384300" y="3374390"/>
                  </a:lnTo>
                  <a:lnTo>
                    <a:pt x="2771140" y="2471420"/>
                  </a:lnTo>
                  <a:lnTo>
                    <a:pt x="2771140" y="0"/>
                  </a:lnTo>
                  <a:close/>
                </a:path>
              </a:pathLst>
            </a:custGeom>
            <a:solidFill>
              <a:srgbClr val="98C4F6"/>
            </a:solidFill>
          </p:spPr>
        </p:sp>
      </p:grpSp>
      <p:sp>
        <p:nvSpPr>
          <p:cNvPr id="18" name="TextBox 18"/>
          <p:cNvSpPr txBox="1"/>
          <p:nvPr/>
        </p:nvSpPr>
        <p:spPr>
          <a:xfrm>
            <a:off x="1165756" y="485774"/>
            <a:ext cx="531867" cy="505157"/>
          </a:xfrm>
          <a:prstGeom prst="rect">
            <a:avLst/>
          </a:prstGeom>
        </p:spPr>
        <p:txBody>
          <a:bodyPr lIns="0" tIns="0" rIns="0" bIns="0" rtlCol="0" anchor="t">
            <a:spAutoFit/>
          </a:bodyPr>
          <a:lstStyle/>
          <a:p>
            <a:pPr algn="ctr">
              <a:lnSpc>
                <a:spcPts val="4182"/>
              </a:lnSpc>
            </a:pPr>
            <a:r>
              <a:rPr lang="en-US" sz="2987">
                <a:solidFill>
                  <a:srgbClr val="000000"/>
                </a:solidFill>
                <a:latin typeface="Montserrat Bold"/>
              </a:rPr>
              <a:t>b.</a:t>
            </a:r>
          </a:p>
        </p:txBody>
      </p:sp>
      <p:pic>
        <p:nvPicPr>
          <p:cNvPr id="19" name="Picture 19"/>
          <p:cNvPicPr>
            <a:picLocks noChangeAspect="1"/>
          </p:cNvPicPr>
          <p:nvPr/>
        </p:nvPicPr>
        <p:blipFill>
          <a:blip r:embed="rId4">
            <a:alphaModFix amt="8999"/>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145989">
            <a:off x="-12673561" y="-1595585"/>
            <a:ext cx="14864886" cy="17395080"/>
          </a:xfrm>
          <a:prstGeom prst="rect">
            <a:avLst/>
          </a:prstGeom>
        </p:spPr>
      </p:pic>
      <p:pic>
        <p:nvPicPr>
          <p:cNvPr id="20" name="Picture 20"/>
          <p:cNvPicPr>
            <a:picLocks noChangeAspect="1"/>
          </p:cNvPicPr>
          <p:nvPr/>
        </p:nvPicPr>
        <p:blipFill>
          <a:blip r:embed="rId6">
            <a:alphaModFix amt="36000"/>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3054081">
            <a:off x="13547053" y="-9181052"/>
            <a:ext cx="12270211" cy="14358757"/>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21820" t="15397" r="39815" b="52197"/>
          <a:stretch>
            <a:fillRect/>
          </a:stretch>
        </p:blipFill>
        <p:spPr>
          <a:xfrm>
            <a:off x="0" y="0"/>
            <a:ext cx="18288000" cy="10287000"/>
          </a:xfrm>
          <a:prstGeom prst="rect">
            <a:avLst/>
          </a:prstGeom>
        </p:spPr>
      </p:pic>
      <p:sp>
        <p:nvSpPr>
          <p:cNvPr id="3" name="AutoShape 3"/>
          <p:cNvSpPr/>
          <p:nvPr/>
        </p:nvSpPr>
        <p:spPr>
          <a:xfrm>
            <a:off x="9953255" y="1581150"/>
            <a:ext cx="40659" cy="7124700"/>
          </a:xfrm>
          <a:prstGeom prst="rect">
            <a:avLst/>
          </a:prstGeom>
          <a:solidFill>
            <a:srgbClr val="1B1B1B"/>
          </a:solidFill>
        </p:spPr>
      </p:sp>
      <p:sp>
        <p:nvSpPr>
          <p:cNvPr id="4" name="TextBox 4"/>
          <p:cNvSpPr txBox="1"/>
          <p:nvPr/>
        </p:nvSpPr>
        <p:spPr>
          <a:xfrm>
            <a:off x="1028700" y="9454346"/>
            <a:ext cx="2260316" cy="310885"/>
          </a:xfrm>
          <a:prstGeom prst="rect">
            <a:avLst/>
          </a:prstGeom>
        </p:spPr>
        <p:txBody>
          <a:bodyPr lIns="0" tIns="0" rIns="0" bIns="0" rtlCol="0" anchor="t">
            <a:spAutoFit/>
          </a:bodyPr>
          <a:lstStyle/>
          <a:p>
            <a:pPr>
              <a:lnSpc>
                <a:spcPts val="2520"/>
              </a:lnSpc>
              <a:spcBef>
                <a:spcPct val="0"/>
              </a:spcBef>
            </a:pPr>
            <a:r>
              <a:rPr lang="en-US" sz="1800">
                <a:solidFill>
                  <a:srgbClr val="1B1B1B"/>
                </a:solidFill>
                <a:latin typeface="Inter Bold"/>
              </a:rPr>
              <a:t>08</a:t>
            </a:r>
          </a:p>
        </p:txBody>
      </p:sp>
      <p:sp>
        <p:nvSpPr>
          <p:cNvPr id="5" name="TextBox 5"/>
          <p:cNvSpPr txBox="1"/>
          <p:nvPr/>
        </p:nvSpPr>
        <p:spPr>
          <a:xfrm>
            <a:off x="1743080" y="2963699"/>
            <a:ext cx="5839544" cy="4941437"/>
          </a:xfrm>
          <a:prstGeom prst="rect">
            <a:avLst/>
          </a:prstGeom>
        </p:spPr>
        <p:txBody>
          <a:bodyPr lIns="0" tIns="0" rIns="0" bIns="0" rtlCol="0" anchor="t">
            <a:spAutoFit/>
          </a:bodyPr>
          <a:lstStyle/>
          <a:p>
            <a:pPr>
              <a:lnSpc>
                <a:spcPts val="5598"/>
              </a:lnSpc>
            </a:pPr>
            <a:r>
              <a:rPr lang="en-US" sz="5089">
                <a:solidFill>
                  <a:srgbClr val="004BAD"/>
                </a:solidFill>
                <a:latin typeface="Montserrat Bold"/>
              </a:rPr>
              <a:t>Kỹ năng thu thập thông tin, số liệu, đánh giá thực trạng và nguyên nhân dẫn đến tảo hôn, hôn nhân cận huyết</a:t>
            </a:r>
          </a:p>
        </p:txBody>
      </p:sp>
      <p:sp>
        <p:nvSpPr>
          <p:cNvPr id="6" name="TextBox 6"/>
          <p:cNvSpPr txBox="1"/>
          <p:nvPr/>
        </p:nvSpPr>
        <p:spPr>
          <a:xfrm>
            <a:off x="10960926" y="2111766"/>
            <a:ext cx="6107874" cy="589916"/>
          </a:xfrm>
          <a:prstGeom prst="rect">
            <a:avLst/>
          </a:prstGeom>
        </p:spPr>
        <p:txBody>
          <a:bodyPr lIns="0" tIns="0" rIns="0" bIns="0" rtlCol="0" anchor="t">
            <a:spAutoFit/>
          </a:bodyPr>
          <a:lstStyle/>
          <a:p>
            <a:pPr>
              <a:lnSpc>
                <a:spcPts val="4759"/>
              </a:lnSpc>
              <a:spcBef>
                <a:spcPct val="0"/>
              </a:spcBef>
            </a:pPr>
            <a:r>
              <a:rPr lang="en-US" sz="3399">
                <a:solidFill>
                  <a:srgbClr val="4E65D9"/>
                </a:solidFill>
                <a:latin typeface="Inter Bold"/>
              </a:rPr>
              <a:t>1.1</a:t>
            </a:r>
          </a:p>
        </p:txBody>
      </p:sp>
      <p:sp>
        <p:nvSpPr>
          <p:cNvPr id="7" name="TextBox 7"/>
          <p:cNvSpPr txBox="1"/>
          <p:nvPr/>
        </p:nvSpPr>
        <p:spPr>
          <a:xfrm>
            <a:off x="10960926" y="2781631"/>
            <a:ext cx="6107874" cy="504826"/>
          </a:xfrm>
          <a:prstGeom prst="rect">
            <a:avLst/>
          </a:prstGeom>
        </p:spPr>
        <p:txBody>
          <a:bodyPr lIns="0" tIns="0" rIns="0" bIns="0" rtlCol="0" anchor="t">
            <a:spAutoFit/>
          </a:bodyPr>
          <a:lstStyle/>
          <a:p>
            <a:pPr>
              <a:lnSpc>
                <a:spcPts val="4199"/>
              </a:lnSpc>
              <a:spcBef>
                <a:spcPct val="0"/>
              </a:spcBef>
            </a:pPr>
            <a:r>
              <a:rPr lang="en-US" sz="2999">
                <a:solidFill>
                  <a:srgbClr val="1B1B1B"/>
                </a:solidFill>
                <a:latin typeface="Inter"/>
              </a:rPr>
              <a:t>Mục tiêu</a:t>
            </a:r>
          </a:p>
        </p:txBody>
      </p:sp>
      <p:sp>
        <p:nvSpPr>
          <p:cNvPr id="8" name="TextBox 8"/>
          <p:cNvSpPr txBox="1"/>
          <p:nvPr/>
        </p:nvSpPr>
        <p:spPr>
          <a:xfrm>
            <a:off x="10960926" y="4564821"/>
            <a:ext cx="6107874" cy="589916"/>
          </a:xfrm>
          <a:prstGeom prst="rect">
            <a:avLst/>
          </a:prstGeom>
        </p:spPr>
        <p:txBody>
          <a:bodyPr lIns="0" tIns="0" rIns="0" bIns="0" rtlCol="0" anchor="t">
            <a:spAutoFit/>
          </a:bodyPr>
          <a:lstStyle/>
          <a:p>
            <a:pPr>
              <a:lnSpc>
                <a:spcPts val="4759"/>
              </a:lnSpc>
              <a:spcBef>
                <a:spcPct val="0"/>
              </a:spcBef>
            </a:pPr>
            <a:r>
              <a:rPr lang="en-US" sz="3399">
                <a:solidFill>
                  <a:srgbClr val="4E65D9"/>
                </a:solidFill>
                <a:latin typeface="Inter Bold"/>
              </a:rPr>
              <a:t>1.2</a:t>
            </a:r>
          </a:p>
        </p:txBody>
      </p:sp>
      <p:sp>
        <p:nvSpPr>
          <p:cNvPr id="9" name="TextBox 9"/>
          <p:cNvSpPr txBox="1"/>
          <p:nvPr/>
        </p:nvSpPr>
        <p:spPr>
          <a:xfrm>
            <a:off x="10960926" y="5230936"/>
            <a:ext cx="6107874" cy="1028701"/>
          </a:xfrm>
          <a:prstGeom prst="rect">
            <a:avLst/>
          </a:prstGeom>
        </p:spPr>
        <p:txBody>
          <a:bodyPr lIns="0" tIns="0" rIns="0" bIns="0" rtlCol="0" anchor="t">
            <a:spAutoFit/>
          </a:bodyPr>
          <a:lstStyle/>
          <a:p>
            <a:pPr>
              <a:lnSpc>
                <a:spcPts val="4199"/>
              </a:lnSpc>
              <a:spcBef>
                <a:spcPct val="0"/>
              </a:spcBef>
            </a:pPr>
            <a:r>
              <a:rPr lang="en-US" sz="2999">
                <a:solidFill>
                  <a:srgbClr val="1B1B1B"/>
                </a:solidFill>
                <a:latin typeface="Inter"/>
              </a:rPr>
              <a:t>Các loại thông tin, số liệu cần thu thập</a:t>
            </a:r>
          </a:p>
        </p:txBody>
      </p:sp>
      <p:sp>
        <p:nvSpPr>
          <p:cNvPr id="10" name="TextBox 10"/>
          <p:cNvSpPr txBox="1"/>
          <p:nvPr/>
        </p:nvSpPr>
        <p:spPr>
          <a:xfrm>
            <a:off x="10960926" y="7326473"/>
            <a:ext cx="6107874" cy="589916"/>
          </a:xfrm>
          <a:prstGeom prst="rect">
            <a:avLst/>
          </a:prstGeom>
        </p:spPr>
        <p:txBody>
          <a:bodyPr lIns="0" tIns="0" rIns="0" bIns="0" rtlCol="0" anchor="t">
            <a:spAutoFit/>
          </a:bodyPr>
          <a:lstStyle/>
          <a:p>
            <a:pPr>
              <a:lnSpc>
                <a:spcPts val="4759"/>
              </a:lnSpc>
              <a:spcBef>
                <a:spcPct val="0"/>
              </a:spcBef>
            </a:pPr>
            <a:r>
              <a:rPr lang="en-US" sz="3399">
                <a:solidFill>
                  <a:srgbClr val="4E65D9"/>
                </a:solidFill>
                <a:latin typeface="Inter Bold"/>
              </a:rPr>
              <a:t>1.3</a:t>
            </a:r>
          </a:p>
        </p:txBody>
      </p:sp>
      <p:sp>
        <p:nvSpPr>
          <p:cNvPr id="11" name="TextBox 11"/>
          <p:cNvSpPr txBox="1"/>
          <p:nvPr/>
        </p:nvSpPr>
        <p:spPr>
          <a:xfrm>
            <a:off x="10960926" y="7987459"/>
            <a:ext cx="6107874" cy="1028701"/>
          </a:xfrm>
          <a:prstGeom prst="rect">
            <a:avLst/>
          </a:prstGeom>
        </p:spPr>
        <p:txBody>
          <a:bodyPr lIns="0" tIns="0" rIns="0" bIns="0" rtlCol="0" anchor="t">
            <a:spAutoFit/>
          </a:bodyPr>
          <a:lstStyle/>
          <a:p>
            <a:pPr>
              <a:lnSpc>
                <a:spcPts val="4199"/>
              </a:lnSpc>
              <a:spcBef>
                <a:spcPct val="0"/>
              </a:spcBef>
            </a:pPr>
            <a:r>
              <a:rPr lang="en-US" sz="2999">
                <a:solidFill>
                  <a:srgbClr val="1B1B1B"/>
                </a:solidFill>
                <a:latin typeface="Inter"/>
              </a:rPr>
              <a:t>Cách thức thu thập thông tin, số liệu</a:t>
            </a:r>
            <a:r>
              <a:rPr lang="en-US" sz="2999">
                <a:solidFill>
                  <a:srgbClr val="1B1B1B"/>
                </a:solidFill>
                <a:latin typeface="Arimo"/>
              </a:rPr>
              <a:t> </a:t>
            </a:r>
          </a:p>
        </p:txBody>
      </p:sp>
      <p:grpSp>
        <p:nvGrpSpPr>
          <p:cNvPr id="12" name="Group 12"/>
          <p:cNvGrpSpPr/>
          <p:nvPr/>
        </p:nvGrpSpPr>
        <p:grpSpPr>
          <a:xfrm>
            <a:off x="9828468" y="2627469"/>
            <a:ext cx="290233" cy="290233"/>
            <a:chOff x="0" y="0"/>
            <a:chExt cx="6350000" cy="6350000"/>
          </a:xfrm>
        </p:grpSpPr>
        <p:sp>
          <p:nvSpPr>
            <p:cNvPr id="13" name="Freeform 1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4E65D9"/>
            </a:solidFill>
          </p:spPr>
        </p:sp>
      </p:grpSp>
      <p:grpSp>
        <p:nvGrpSpPr>
          <p:cNvPr id="14" name="Group 14"/>
          <p:cNvGrpSpPr/>
          <p:nvPr/>
        </p:nvGrpSpPr>
        <p:grpSpPr>
          <a:xfrm>
            <a:off x="9828468" y="7514415"/>
            <a:ext cx="290233" cy="290233"/>
            <a:chOff x="0" y="0"/>
            <a:chExt cx="6350000" cy="6350000"/>
          </a:xfrm>
        </p:grpSpPr>
        <p:sp>
          <p:nvSpPr>
            <p:cNvPr id="15" name="Freeform 15"/>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4E65D9"/>
            </a:solidFill>
          </p:spPr>
        </p:sp>
      </p:grpSp>
      <p:grpSp>
        <p:nvGrpSpPr>
          <p:cNvPr id="16" name="Group 16"/>
          <p:cNvGrpSpPr/>
          <p:nvPr/>
        </p:nvGrpSpPr>
        <p:grpSpPr>
          <a:xfrm>
            <a:off x="9824923" y="5045021"/>
            <a:ext cx="297323" cy="297323"/>
            <a:chOff x="0" y="0"/>
            <a:chExt cx="396430" cy="396430"/>
          </a:xfrm>
        </p:grpSpPr>
        <p:grpSp>
          <p:nvGrpSpPr>
            <p:cNvPr id="17" name="Group 17"/>
            <p:cNvGrpSpPr/>
            <p:nvPr/>
          </p:nvGrpSpPr>
          <p:grpSpPr>
            <a:xfrm>
              <a:off x="4726" y="4726"/>
              <a:ext cx="386978" cy="386978"/>
              <a:chOff x="0" y="0"/>
              <a:chExt cx="6350000" cy="6350000"/>
            </a:xfrm>
          </p:grpSpPr>
          <p:sp>
            <p:nvSpPr>
              <p:cNvPr id="18" name="Freeform 18"/>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9F9FA"/>
              </a:solidFill>
            </p:spPr>
          </p:sp>
        </p:grpSp>
        <p:grpSp>
          <p:nvGrpSpPr>
            <p:cNvPr id="19" name="Group 19"/>
            <p:cNvGrpSpPr>
              <a:grpSpLocks noChangeAspect="1"/>
            </p:cNvGrpSpPr>
            <p:nvPr/>
          </p:nvGrpSpPr>
          <p:grpSpPr>
            <a:xfrm>
              <a:off x="0" y="0"/>
              <a:ext cx="396430" cy="396430"/>
              <a:chOff x="0" y="0"/>
              <a:chExt cx="1708150" cy="1708150"/>
            </a:xfrm>
          </p:grpSpPr>
          <p:sp>
            <p:nvSpPr>
              <p:cNvPr id="20" name="Freeform 20"/>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4E65D9"/>
              </a:solidFill>
            </p:spPr>
          </p:sp>
        </p:grpSp>
      </p:grpSp>
      <p:pic>
        <p:nvPicPr>
          <p:cNvPr id="21" name="Picture 21"/>
          <p:cNvPicPr>
            <a:picLocks noChangeAspect="1"/>
          </p:cNvPicPr>
          <p:nvPr/>
        </p:nvPicPr>
        <p:blipFill>
          <a:blip r:embed="rId3">
            <a:alphaModFix amt="8999"/>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1145989">
            <a:off x="-11684141" y="-2024840"/>
            <a:ext cx="14864886" cy="17395080"/>
          </a:xfrm>
          <a:prstGeom prst="rect">
            <a:avLst/>
          </a:prstGeom>
        </p:spPr>
      </p:pic>
      <p:pic>
        <p:nvPicPr>
          <p:cNvPr id="22" name="Picture 22"/>
          <p:cNvPicPr>
            <a:picLocks noChangeAspect="1"/>
          </p:cNvPicPr>
          <p:nvPr/>
        </p:nvPicPr>
        <p:blipFill>
          <a:blip r:embed="rId5">
            <a:alphaModFix amt="36000"/>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3054081">
            <a:off x="13299597" y="-7937941"/>
            <a:ext cx="12270211" cy="14358757"/>
          </a:xfrm>
          <a:prstGeom prst="rect">
            <a:avLst/>
          </a:prstGeom>
        </p:spPr>
      </p:pic>
      <p:sp>
        <p:nvSpPr>
          <p:cNvPr id="23" name="TextBox 23"/>
          <p:cNvSpPr txBox="1"/>
          <p:nvPr/>
        </p:nvSpPr>
        <p:spPr>
          <a:xfrm>
            <a:off x="1744320" y="1298608"/>
            <a:ext cx="4299777" cy="803275"/>
          </a:xfrm>
          <a:prstGeom prst="rect">
            <a:avLst/>
          </a:prstGeom>
        </p:spPr>
        <p:txBody>
          <a:bodyPr lIns="0" tIns="0" rIns="0" bIns="0" rtlCol="0" anchor="t">
            <a:spAutoFit/>
          </a:bodyPr>
          <a:lstStyle/>
          <a:p>
            <a:pPr marL="0" lvl="0" indent="0">
              <a:lnSpc>
                <a:spcPts val="6499"/>
              </a:lnSpc>
              <a:spcBef>
                <a:spcPct val="0"/>
              </a:spcBef>
            </a:pPr>
            <a:r>
              <a:rPr lang="en-US" sz="4999" spc="-249">
                <a:solidFill>
                  <a:srgbClr val="004AAD"/>
                </a:solidFill>
                <a:latin typeface="Clear Sans Regular Bold"/>
              </a:rPr>
              <a:t>01</a:t>
            </a:r>
          </a:p>
        </p:txBody>
      </p:sp>
      <p:sp>
        <p:nvSpPr>
          <p:cNvPr id="24" name="AutoShape 24"/>
          <p:cNvSpPr/>
          <p:nvPr/>
        </p:nvSpPr>
        <p:spPr>
          <a:xfrm>
            <a:off x="1743080" y="2496459"/>
            <a:ext cx="4299777" cy="0"/>
          </a:xfrm>
          <a:prstGeom prst="line">
            <a:avLst/>
          </a:prstGeom>
          <a:ln w="19050" cap="rnd">
            <a:solidFill>
              <a:srgbClr val="FFB923"/>
            </a:solidFill>
            <a:prstDash val="solid"/>
            <a:headEnd type="none" w="sm" len="sm"/>
            <a:tailEnd type="none" w="sm" len="sm"/>
          </a:ln>
        </p:spPr>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11560088" y="516086"/>
            <a:ext cx="649823" cy="662240"/>
          </a:xfrm>
          <a:prstGeom prst="rect">
            <a:avLst/>
          </a:prstGeom>
        </p:spPr>
      </p:pic>
      <p:sp>
        <p:nvSpPr>
          <p:cNvPr id="3" name="TextBox 3"/>
          <p:cNvSpPr txBox="1"/>
          <p:nvPr/>
        </p:nvSpPr>
        <p:spPr>
          <a:xfrm>
            <a:off x="7313038" y="556101"/>
            <a:ext cx="3738123" cy="582211"/>
          </a:xfrm>
          <a:prstGeom prst="rect">
            <a:avLst/>
          </a:prstGeom>
        </p:spPr>
        <p:txBody>
          <a:bodyPr wrap="square" lIns="0" tIns="0" rIns="0" bIns="0" rtlCol="0" anchor="t">
            <a:spAutoFit/>
          </a:bodyPr>
          <a:lstStyle/>
          <a:p>
            <a:pPr algn="ctr">
              <a:lnSpc>
                <a:spcPts val="4900"/>
              </a:lnSpc>
            </a:pPr>
            <a:r>
              <a:rPr lang="en-US" sz="3500" dirty="0">
                <a:solidFill>
                  <a:srgbClr val="000000"/>
                </a:solidFill>
                <a:latin typeface="Montserrat Bold"/>
              </a:rPr>
              <a:t>KHÔNG NÊN</a:t>
            </a:r>
          </a:p>
        </p:txBody>
      </p:sp>
      <p:pic>
        <p:nvPicPr>
          <p:cNvPr id="4" name="Picture 4"/>
          <p:cNvPicPr>
            <a:picLocks noChangeAspect="1"/>
          </p:cNvPicPr>
          <p:nvPr/>
        </p:nvPicPr>
        <p:blipFill>
          <a:blip r:embed="rId2"/>
          <a:srcRect/>
          <a:stretch>
            <a:fillRect/>
          </a:stretch>
        </p:blipFill>
        <p:spPr>
          <a:xfrm>
            <a:off x="6096315" y="516086"/>
            <a:ext cx="649823" cy="662240"/>
          </a:xfrm>
          <a:prstGeom prst="rect">
            <a:avLst/>
          </a:prstGeom>
        </p:spPr>
      </p:pic>
      <p:pic>
        <p:nvPicPr>
          <p:cNvPr id="9" name="Picture 9"/>
          <p:cNvPicPr>
            <a:picLocks noChangeAspect="1"/>
          </p:cNvPicPr>
          <p:nvPr/>
        </p:nvPicPr>
        <p:blipFill>
          <a:blip r:embed="rId3">
            <a:alphaModFix amt="8999"/>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1145989">
            <a:off x="-13221133" y="-2076475"/>
            <a:ext cx="14864886" cy="17395080"/>
          </a:xfrm>
          <a:prstGeom prst="rect">
            <a:avLst/>
          </a:prstGeom>
        </p:spPr>
      </p:pic>
      <p:pic>
        <p:nvPicPr>
          <p:cNvPr id="10" name="Picture 10"/>
          <p:cNvPicPr>
            <a:picLocks noChangeAspect="1"/>
          </p:cNvPicPr>
          <p:nvPr/>
        </p:nvPicPr>
        <p:blipFill>
          <a:blip r:embed="rId5">
            <a:alphaModFix amt="36000"/>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3054081">
            <a:off x="13364083" y="-7179379"/>
            <a:ext cx="12270211" cy="14358757"/>
          </a:xfrm>
          <a:prstGeom prst="rect">
            <a:avLst/>
          </a:prstGeom>
        </p:spPr>
      </p:pic>
      <p:sp>
        <p:nvSpPr>
          <p:cNvPr id="11" name="Rounded Rectangle 10">
            <a:extLst>
              <a:ext uri="{FF2B5EF4-FFF2-40B4-BE49-F238E27FC236}">
                <a16:creationId xmlns:a16="http://schemas.microsoft.com/office/drawing/2014/main" id="{6535E486-6895-414E-A811-4AAE6A00E8F0}"/>
              </a:ext>
            </a:extLst>
          </p:cNvPr>
          <p:cNvSpPr/>
          <p:nvPr/>
        </p:nvSpPr>
        <p:spPr>
          <a:xfrm>
            <a:off x="2444712" y="1897923"/>
            <a:ext cx="13487400" cy="91440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5600"/>
              </a:lnSpc>
            </a:pPr>
            <a:r>
              <a:rPr lang="en-US" sz="3600" dirty="0" err="1">
                <a:solidFill>
                  <a:srgbClr val="000000"/>
                </a:solidFill>
                <a:latin typeface="Montserrat"/>
              </a:rPr>
              <a:t>Đứng</a:t>
            </a:r>
            <a:r>
              <a:rPr lang="en-US" sz="3600" dirty="0">
                <a:solidFill>
                  <a:srgbClr val="000000"/>
                </a:solidFill>
                <a:latin typeface="Montserrat"/>
              </a:rPr>
              <a:t> </a:t>
            </a:r>
            <a:r>
              <a:rPr lang="en-US" sz="3600" dirty="0" err="1">
                <a:solidFill>
                  <a:srgbClr val="000000"/>
                </a:solidFill>
                <a:latin typeface="Montserrat"/>
              </a:rPr>
              <a:t>yên</a:t>
            </a:r>
            <a:r>
              <a:rPr lang="en-US" sz="3600" dirty="0">
                <a:solidFill>
                  <a:srgbClr val="000000"/>
                </a:solidFill>
                <a:latin typeface="Montserrat"/>
              </a:rPr>
              <a:t>, </a:t>
            </a:r>
            <a:r>
              <a:rPr lang="en-US" sz="3600" dirty="0" err="1">
                <a:solidFill>
                  <a:srgbClr val="000000"/>
                </a:solidFill>
                <a:latin typeface="Montserrat"/>
              </a:rPr>
              <a:t>đứng</a:t>
            </a:r>
            <a:r>
              <a:rPr lang="en-US" sz="3600" dirty="0">
                <a:solidFill>
                  <a:srgbClr val="000000"/>
                </a:solidFill>
                <a:latin typeface="Montserrat"/>
              </a:rPr>
              <a:t> </a:t>
            </a:r>
            <a:r>
              <a:rPr lang="en-US" sz="3600" dirty="0" err="1">
                <a:solidFill>
                  <a:srgbClr val="000000"/>
                </a:solidFill>
                <a:latin typeface="Montserrat"/>
              </a:rPr>
              <a:t>quá</a:t>
            </a:r>
            <a:r>
              <a:rPr lang="en-US" sz="3600" dirty="0">
                <a:solidFill>
                  <a:srgbClr val="000000"/>
                </a:solidFill>
                <a:latin typeface="Montserrat"/>
              </a:rPr>
              <a:t> </a:t>
            </a:r>
            <a:r>
              <a:rPr lang="en-US" sz="3600" dirty="0" err="1">
                <a:solidFill>
                  <a:srgbClr val="000000"/>
                </a:solidFill>
                <a:latin typeface="Montserrat"/>
              </a:rPr>
              <a:t>lâu</a:t>
            </a:r>
            <a:r>
              <a:rPr lang="en-US" sz="3600" dirty="0">
                <a:solidFill>
                  <a:srgbClr val="000000"/>
                </a:solidFill>
                <a:latin typeface="Montserrat"/>
              </a:rPr>
              <a:t> </a:t>
            </a:r>
            <a:r>
              <a:rPr lang="en-US" sz="3600" dirty="0" err="1">
                <a:solidFill>
                  <a:srgbClr val="000000"/>
                </a:solidFill>
                <a:latin typeface="Montserrat"/>
              </a:rPr>
              <a:t>tại</a:t>
            </a:r>
            <a:r>
              <a:rPr lang="en-US" sz="3600" dirty="0">
                <a:solidFill>
                  <a:srgbClr val="000000"/>
                </a:solidFill>
                <a:latin typeface="Montserrat"/>
              </a:rPr>
              <a:t> </a:t>
            </a:r>
            <a:r>
              <a:rPr lang="en-US" sz="3600" dirty="0" err="1">
                <a:solidFill>
                  <a:srgbClr val="000000"/>
                </a:solidFill>
                <a:latin typeface="Montserrat"/>
              </a:rPr>
              <a:t>một</a:t>
            </a:r>
            <a:r>
              <a:rPr lang="en-US" sz="3600" dirty="0">
                <a:solidFill>
                  <a:srgbClr val="000000"/>
                </a:solidFill>
                <a:latin typeface="Montserrat"/>
              </a:rPr>
              <a:t> </a:t>
            </a:r>
            <a:r>
              <a:rPr lang="en-US" sz="3600" dirty="0" err="1">
                <a:solidFill>
                  <a:srgbClr val="000000"/>
                </a:solidFill>
                <a:latin typeface="Montserrat"/>
              </a:rPr>
              <a:t>vị</a:t>
            </a:r>
            <a:r>
              <a:rPr lang="en-US" sz="3600" dirty="0">
                <a:solidFill>
                  <a:srgbClr val="000000"/>
                </a:solidFill>
                <a:latin typeface="Montserrat"/>
              </a:rPr>
              <a:t> </a:t>
            </a:r>
            <a:r>
              <a:rPr lang="en-US" sz="3600" dirty="0" err="1">
                <a:solidFill>
                  <a:srgbClr val="000000"/>
                </a:solidFill>
                <a:latin typeface="Montserrat"/>
              </a:rPr>
              <a:t>trí</a:t>
            </a:r>
            <a:r>
              <a:rPr lang="en-US" sz="3600" dirty="0">
                <a:solidFill>
                  <a:srgbClr val="000000"/>
                </a:solidFill>
                <a:latin typeface="Montserrat"/>
              </a:rPr>
              <a:t>.</a:t>
            </a:r>
          </a:p>
        </p:txBody>
      </p:sp>
      <p:sp>
        <p:nvSpPr>
          <p:cNvPr id="12" name="Rounded Rectangle 11">
            <a:extLst>
              <a:ext uri="{FF2B5EF4-FFF2-40B4-BE49-F238E27FC236}">
                <a16:creationId xmlns:a16="http://schemas.microsoft.com/office/drawing/2014/main" id="{FEDD1C98-F266-DF4B-BB88-06F846EC62DC}"/>
              </a:ext>
            </a:extLst>
          </p:cNvPr>
          <p:cNvSpPr/>
          <p:nvPr/>
        </p:nvSpPr>
        <p:spPr>
          <a:xfrm>
            <a:off x="2438399" y="3754856"/>
            <a:ext cx="13487400" cy="91440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5600"/>
              </a:lnSpc>
            </a:pPr>
            <a:r>
              <a:rPr lang="en-US" sz="3600" dirty="0" err="1">
                <a:solidFill>
                  <a:srgbClr val="000000"/>
                </a:solidFill>
                <a:latin typeface="Montserrat"/>
              </a:rPr>
              <a:t>Nói</a:t>
            </a:r>
            <a:r>
              <a:rPr lang="en-US" sz="3600" dirty="0">
                <a:solidFill>
                  <a:srgbClr val="000000"/>
                </a:solidFill>
                <a:latin typeface="Montserrat"/>
              </a:rPr>
              <a:t> </a:t>
            </a:r>
            <a:r>
              <a:rPr lang="en-US" sz="3600" dirty="0" err="1">
                <a:solidFill>
                  <a:srgbClr val="000000"/>
                </a:solidFill>
                <a:latin typeface="Montserrat"/>
              </a:rPr>
              <a:t>quá</a:t>
            </a:r>
            <a:r>
              <a:rPr lang="en-US" sz="3600" dirty="0">
                <a:solidFill>
                  <a:srgbClr val="000000"/>
                </a:solidFill>
                <a:latin typeface="Montserrat"/>
              </a:rPr>
              <a:t> to </a:t>
            </a:r>
            <a:r>
              <a:rPr lang="en-US" sz="3600" dirty="0" err="1">
                <a:solidFill>
                  <a:srgbClr val="000000"/>
                </a:solidFill>
                <a:latin typeface="Montserrat"/>
              </a:rPr>
              <a:t>hoặc</a:t>
            </a:r>
            <a:r>
              <a:rPr lang="en-US" sz="3600" dirty="0">
                <a:solidFill>
                  <a:srgbClr val="000000"/>
                </a:solidFill>
                <a:latin typeface="Montserrat"/>
              </a:rPr>
              <a:t> </a:t>
            </a:r>
            <a:r>
              <a:rPr lang="en-US" sz="3600" dirty="0" err="1">
                <a:solidFill>
                  <a:srgbClr val="000000"/>
                </a:solidFill>
                <a:latin typeface="Montserrat"/>
              </a:rPr>
              <a:t>quá</a:t>
            </a:r>
            <a:r>
              <a:rPr lang="en-US" sz="3600" dirty="0">
                <a:solidFill>
                  <a:srgbClr val="000000"/>
                </a:solidFill>
                <a:latin typeface="Montserrat"/>
              </a:rPr>
              <a:t> </a:t>
            </a:r>
            <a:r>
              <a:rPr lang="en-US" sz="3600" dirty="0" err="1">
                <a:solidFill>
                  <a:srgbClr val="000000"/>
                </a:solidFill>
                <a:latin typeface="Montserrat"/>
              </a:rPr>
              <a:t>nhỏ</a:t>
            </a:r>
            <a:r>
              <a:rPr lang="en-US" sz="3600" dirty="0">
                <a:solidFill>
                  <a:srgbClr val="000000"/>
                </a:solidFill>
                <a:latin typeface="Montserrat"/>
              </a:rPr>
              <a:t>, </a:t>
            </a:r>
            <a:r>
              <a:rPr lang="en-US" sz="3600" dirty="0" err="1">
                <a:solidFill>
                  <a:srgbClr val="000000"/>
                </a:solidFill>
                <a:latin typeface="Montserrat"/>
              </a:rPr>
              <a:t>quá</a:t>
            </a:r>
            <a:r>
              <a:rPr lang="en-US" sz="3600" dirty="0">
                <a:solidFill>
                  <a:srgbClr val="000000"/>
                </a:solidFill>
                <a:latin typeface="Montserrat"/>
              </a:rPr>
              <a:t> </a:t>
            </a:r>
            <a:r>
              <a:rPr lang="en-US" sz="3600" dirty="0" err="1">
                <a:solidFill>
                  <a:srgbClr val="000000"/>
                </a:solidFill>
                <a:latin typeface="Montserrat"/>
              </a:rPr>
              <a:t>nhanh</a:t>
            </a:r>
            <a:r>
              <a:rPr lang="en-US" sz="3600" dirty="0">
                <a:solidFill>
                  <a:srgbClr val="000000"/>
                </a:solidFill>
                <a:latin typeface="Montserrat"/>
              </a:rPr>
              <a:t>, </a:t>
            </a:r>
            <a:r>
              <a:rPr lang="en-US" sz="3600" dirty="0" err="1">
                <a:solidFill>
                  <a:srgbClr val="000000"/>
                </a:solidFill>
                <a:latin typeface="Montserrat"/>
              </a:rPr>
              <a:t>đều</a:t>
            </a:r>
            <a:r>
              <a:rPr lang="en-US" sz="3600" dirty="0">
                <a:solidFill>
                  <a:srgbClr val="000000"/>
                </a:solidFill>
                <a:latin typeface="Montserrat"/>
              </a:rPr>
              <a:t> </a:t>
            </a:r>
            <a:r>
              <a:rPr lang="en-US" sz="3600" dirty="0" err="1">
                <a:solidFill>
                  <a:srgbClr val="000000"/>
                </a:solidFill>
                <a:latin typeface="Montserrat"/>
              </a:rPr>
              <a:t>đều</a:t>
            </a:r>
            <a:r>
              <a:rPr lang="en-US" sz="3600" dirty="0">
                <a:solidFill>
                  <a:srgbClr val="000000"/>
                </a:solidFill>
                <a:latin typeface="Montserrat"/>
              </a:rPr>
              <a:t>.</a:t>
            </a:r>
          </a:p>
        </p:txBody>
      </p:sp>
      <p:sp>
        <p:nvSpPr>
          <p:cNvPr id="13" name="Rounded Rectangle 12">
            <a:extLst>
              <a:ext uri="{FF2B5EF4-FFF2-40B4-BE49-F238E27FC236}">
                <a16:creationId xmlns:a16="http://schemas.microsoft.com/office/drawing/2014/main" id="{DDD2DDBF-7E27-0F4A-B45C-ECD08EE39300}"/>
              </a:ext>
            </a:extLst>
          </p:cNvPr>
          <p:cNvSpPr/>
          <p:nvPr/>
        </p:nvSpPr>
        <p:spPr>
          <a:xfrm>
            <a:off x="2429107" y="5371324"/>
            <a:ext cx="13487400" cy="181771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5600"/>
              </a:lnSpc>
            </a:pPr>
            <a:r>
              <a:rPr lang="en-US" sz="3600" dirty="0" err="1">
                <a:solidFill>
                  <a:srgbClr val="000000"/>
                </a:solidFill>
                <a:latin typeface="Montserrat"/>
              </a:rPr>
              <a:t>Sử</a:t>
            </a:r>
            <a:r>
              <a:rPr lang="en-US" sz="3600" dirty="0">
                <a:solidFill>
                  <a:srgbClr val="000000"/>
                </a:solidFill>
                <a:latin typeface="Montserrat"/>
              </a:rPr>
              <a:t> </a:t>
            </a:r>
            <a:r>
              <a:rPr lang="en-US" sz="3600" dirty="0" err="1">
                <a:solidFill>
                  <a:srgbClr val="000000"/>
                </a:solidFill>
                <a:latin typeface="Montserrat"/>
              </a:rPr>
              <a:t>dụng</a:t>
            </a:r>
            <a:r>
              <a:rPr lang="en-US" sz="3600" dirty="0">
                <a:solidFill>
                  <a:srgbClr val="000000"/>
                </a:solidFill>
                <a:latin typeface="Montserrat"/>
              </a:rPr>
              <a:t> </a:t>
            </a:r>
            <a:r>
              <a:rPr lang="en-US" sz="3600" dirty="0" err="1">
                <a:solidFill>
                  <a:srgbClr val="000000"/>
                </a:solidFill>
                <a:latin typeface="Montserrat"/>
              </a:rPr>
              <a:t>thuật</a:t>
            </a:r>
            <a:r>
              <a:rPr lang="en-US" sz="3600" dirty="0">
                <a:solidFill>
                  <a:srgbClr val="000000"/>
                </a:solidFill>
                <a:latin typeface="Montserrat"/>
              </a:rPr>
              <a:t> </a:t>
            </a:r>
            <a:r>
              <a:rPr lang="en-US" sz="3600" dirty="0" err="1">
                <a:solidFill>
                  <a:srgbClr val="000000"/>
                </a:solidFill>
                <a:latin typeface="Montserrat"/>
              </a:rPr>
              <a:t>ngữ</a:t>
            </a:r>
            <a:r>
              <a:rPr lang="en-US" sz="3600" dirty="0">
                <a:solidFill>
                  <a:srgbClr val="000000"/>
                </a:solidFill>
                <a:latin typeface="Montserrat"/>
              </a:rPr>
              <a:t> </a:t>
            </a:r>
            <a:r>
              <a:rPr lang="en-US" sz="3600" dirty="0" err="1">
                <a:solidFill>
                  <a:srgbClr val="000000"/>
                </a:solidFill>
                <a:latin typeface="Montserrat"/>
              </a:rPr>
              <a:t>pháp</a:t>
            </a:r>
            <a:r>
              <a:rPr lang="en-US" sz="3600" dirty="0">
                <a:solidFill>
                  <a:srgbClr val="000000"/>
                </a:solidFill>
                <a:latin typeface="Montserrat"/>
              </a:rPr>
              <a:t> </a:t>
            </a:r>
            <a:r>
              <a:rPr lang="en-US" sz="3600" dirty="0" err="1">
                <a:solidFill>
                  <a:srgbClr val="000000"/>
                </a:solidFill>
                <a:latin typeface="Montserrat"/>
              </a:rPr>
              <a:t>lý</a:t>
            </a:r>
            <a:r>
              <a:rPr lang="en-US" sz="3600" dirty="0">
                <a:solidFill>
                  <a:srgbClr val="000000"/>
                </a:solidFill>
                <a:latin typeface="Montserrat"/>
              </a:rPr>
              <a:t>, </a:t>
            </a:r>
            <a:r>
              <a:rPr lang="en-US" sz="3600" dirty="0" err="1">
                <a:solidFill>
                  <a:srgbClr val="000000"/>
                </a:solidFill>
                <a:latin typeface="Montserrat"/>
              </a:rPr>
              <a:t>mang</a:t>
            </a:r>
            <a:r>
              <a:rPr lang="en-US" sz="3600" dirty="0">
                <a:solidFill>
                  <a:srgbClr val="000000"/>
                </a:solidFill>
                <a:latin typeface="Montserrat"/>
              </a:rPr>
              <a:t> </a:t>
            </a:r>
            <a:r>
              <a:rPr lang="en-US" sz="3600" dirty="0" err="1">
                <a:solidFill>
                  <a:srgbClr val="000000"/>
                </a:solidFill>
                <a:latin typeface="Montserrat"/>
              </a:rPr>
              <a:t>tính</a:t>
            </a:r>
            <a:r>
              <a:rPr lang="en-US" sz="3600" dirty="0">
                <a:solidFill>
                  <a:srgbClr val="000000"/>
                </a:solidFill>
                <a:latin typeface="Montserrat"/>
              </a:rPr>
              <a:t> </a:t>
            </a:r>
            <a:r>
              <a:rPr lang="en-US" sz="3600" dirty="0" err="1">
                <a:solidFill>
                  <a:srgbClr val="000000"/>
                </a:solidFill>
                <a:latin typeface="Montserrat"/>
              </a:rPr>
              <a:t>chuyên</a:t>
            </a:r>
            <a:r>
              <a:rPr lang="en-US" sz="3600" dirty="0">
                <a:solidFill>
                  <a:srgbClr val="000000"/>
                </a:solidFill>
                <a:latin typeface="Montserrat"/>
              </a:rPr>
              <a:t> </a:t>
            </a:r>
            <a:r>
              <a:rPr lang="en-US" sz="3600" dirty="0" err="1">
                <a:solidFill>
                  <a:srgbClr val="000000"/>
                </a:solidFill>
                <a:latin typeface="Montserrat"/>
              </a:rPr>
              <a:t>môn</a:t>
            </a:r>
            <a:r>
              <a:rPr lang="en-US" sz="3600" dirty="0">
                <a:solidFill>
                  <a:srgbClr val="000000"/>
                </a:solidFill>
                <a:latin typeface="Montserrat"/>
              </a:rPr>
              <a:t> </a:t>
            </a:r>
            <a:r>
              <a:rPr lang="en-US" sz="3600" dirty="0" err="1">
                <a:solidFill>
                  <a:srgbClr val="000000"/>
                </a:solidFill>
                <a:latin typeface="Montserrat"/>
              </a:rPr>
              <a:t>sâu</a:t>
            </a:r>
            <a:r>
              <a:rPr lang="en-US" sz="3600" dirty="0">
                <a:solidFill>
                  <a:srgbClr val="000000"/>
                </a:solidFill>
                <a:latin typeface="Montserrat"/>
              </a:rPr>
              <a:t>, </a:t>
            </a:r>
            <a:r>
              <a:rPr lang="en-US" sz="3600" dirty="0" err="1">
                <a:solidFill>
                  <a:srgbClr val="000000"/>
                </a:solidFill>
                <a:latin typeface="Montserrat"/>
              </a:rPr>
              <a:t>khó</a:t>
            </a:r>
            <a:r>
              <a:rPr lang="en-US" sz="3600" dirty="0">
                <a:solidFill>
                  <a:srgbClr val="000000"/>
                </a:solidFill>
                <a:latin typeface="Montserrat"/>
              </a:rPr>
              <a:t> </a:t>
            </a:r>
            <a:r>
              <a:rPr lang="en-US" sz="3600" dirty="0" err="1">
                <a:solidFill>
                  <a:srgbClr val="000000"/>
                </a:solidFill>
                <a:latin typeface="Montserrat"/>
              </a:rPr>
              <a:t>hiểu</a:t>
            </a:r>
            <a:r>
              <a:rPr lang="en-US" sz="3600" dirty="0">
                <a:solidFill>
                  <a:srgbClr val="000000"/>
                </a:solidFill>
                <a:latin typeface="Montserrat"/>
              </a:rPr>
              <a:t> </a:t>
            </a:r>
            <a:r>
              <a:rPr lang="en-US" sz="3600" dirty="0" err="1">
                <a:solidFill>
                  <a:srgbClr val="000000"/>
                </a:solidFill>
                <a:latin typeface="Montserrat"/>
              </a:rPr>
              <a:t>mà</a:t>
            </a:r>
            <a:r>
              <a:rPr lang="en-US" sz="3600" dirty="0">
                <a:solidFill>
                  <a:srgbClr val="000000"/>
                </a:solidFill>
                <a:latin typeface="Montserrat"/>
              </a:rPr>
              <a:t> </a:t>
            </a:r>
            <a:r>
              <a:rPr lang="en-US" sz="3600" dirty="0" err="1">
                <a:solidFill>
                  <a:srgbClr val="000000"/>
                </a:solidFill>
                <a:latin typeface="Montserrat"/>
              </a:rPr>
              <a:t>không</a:t>
            </a:r>
            <a:r>
              <a:rPr lang="en-US" sz="3600" dirty="0">
                <a:solidFill>
                  <a:srgbClr val="000000"/>
                </a:solidFill>
                <a:latin typeface="Montserrat"/>
              </a:rPr>
              <a:t> </a:t>
            </a:r>
            <a:r>
              <a:rPr lang="en-US" sz="3600" dirty="0" err="1">
                <a:solidFill>
                  <a:srgbClr val="000000"/>
                </a:solidFill>
                <a:latin typeface="Montserrat"/>
              </a:rPr>
              <a:t>có</a:t>
            </a:r>
            <a:r>
              <a:rPr lang="en-US" sz="3600" dirty="0">
                <a:solidFill>
                  <a:srgbClr val="000000"/>
                </a:solidFill>
                <a:latin typeface="Montserrat"/>
              </a:rPr>
              <a:t> </a:t>
            </a:r>
            <a:r>
              <a:rPr lang="en-US" sz="3600" dirty="0" err="1">
                <a:solidFill>
                  <a:srgbClr val="000000"/>
                </a:solidFill>
                <a:latin typeface="Montserrat"/>
              </a:rPr>
              <a:t>giải</a:t>
            </a:r>
            <a:r>
              <a:rPr lang="en-US" sz="3600" dirty="0">
                <a:solidFill>
                  <a:srgbClr val="000000"/>
                </a:solidFill>
                <a:latin typeface="Montserrat"/>
              </a:rPr>
              <a:t> </a:t>
            </a:r>
            <a:r>
              <a:rPr lang="en-US" sz="3600" dirty="0" err="1">
                <a:solidFill>
                  <a:srgbClr val="000000"/>
                </a:solidFill>
                <a:latin typeface="Montserrat"/>
              </a:rPr>
              <a:t>thích</a:t>
            </a:r>
            <a:r>
              <a:rPr lang="en-US" sz="3600" dirty="0">
                <a:solidFill>
                  <a:srgbClr val="000000"/>
                </a:solidFill>
                <a:latin typeface="Montserrat"/>
              </a:rPr>
              <a:t>.</a:t>
            </a:r>
          </a:p>
        </p:txBody>
      </p:sp>
      <p:sp>
        <p:nvSpPr>
          <p:cNvPr id="15" name="Rounded Rectangle 14">
            <a:extLst>
              <a:ext uri="{FF2B5EF4-FFF2-40B4-BE49-F238E27FC236}">
                <a16:creationId xmlns:a16="http://schemas.microsoft.com/office/drawing/2014/main" id="{EC2DF424-C1E3-604F-9B12-D9A326705E01}"/>
              </a:ext>
            </a:extLst>
          </p:cNvPr>
          <p:cNvSpPr/>
          <p:nvPr/>
        </p:nvSpPr>
        <p:spPr>
          <a:xfrm>
            <a:off x="2429107" y="7959708"/>
            <a:ext cx="13487400" cy="2060592"/>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5600"/>
              </a:lnSpc>
            </a:pPr>
            <a:r>
              <a:rPr lang="en-US" sz="3600" dirty="0" err="1">
                <a:solidFill>
                  <a:srgbClr val="000000"/>
                </a:solidFill>
                <a:latin typeface="Montserrat"/>
              </a:rPr>
              <a:t>Các</a:t>
            </a:r>
            <a:r>
              <a:rPr lang="en-US" sz="3600" dirty="0">
                <a:solidFill>
                  <a:srgbClr val="000000"/>
                </a:solidFill>
                <a:latin typeface="Montserrat"/>
              </a:rPr>
              <a:t> </a:t>
            </a:r>
            <a:r>
              <a:rPr lang="en-US" sz="3600" dirty="0" err="1">
                <a:solidFill>
                  <a:srgbClr val="000000"/>
                </a:solidFill>
                <a:latin typeface="Montserrat"/>
              </a:rPr>
              <a:t>hành</a:t>
            </a:r>
            <a:r>
              <a:rPr lang="en-US" sz="3600" dirty="0">
                <a:solidFill>
                  <a:srgbClr val="000000"/>
                </a:solidFill>
                <a:latin typeface="Montserrat"/>
              </a:rPr>
              <a:t> vi </a:t>
            </a:r>
            <a:r>
              <a:rPr lang="en-US" sz="3600" dirty="0" err="1">
                <a:solidFill>
                  <a:srgbClr val="000000"/>
                </a:solidFill>
                <a:latin typeface="Montserrat"/>
              </a:rPr>
              <a:t>không</a:t>
            </a:r>
            <a:r>
              <a:rPr lang="en-US" sz="3600" dirty="0">
                <a:solidFill>
                  <a:srgbClr val="000000"/>
                </a:solidFill>
                <a:latin typeface="Montserrat"/>
              </a:rPr>
              <a:t> </a:t>
            </a:r>
            <a:r>
              <a:rPr lang="en-US" sz="3600" dirty="0" err="1">
                <a:solidFill>
                  <a:srgbClr val="000000"/>
                </a:solidFill>
                <a:latin typeface="Montserrat"/>
              </a:rPr>
              <a:t>phù</a:t>
            </a:r>
            <a:r>
              <a:rPr lang="en-US" sz="3600" dirty="0">
                <a:solidFill>
                  <a:srgbClr val="000000"/>
                </a:solidFill>
                <a:latin typeface="Montserrat"/>
              </a:rPr>
              <a:t> </a:t>
            </a:r>
            <a:r>
              <a:rPr lang="en-US" sz="3600" dirty="0" err="1">
                <a:solidFill>
                  <a:srgbClr val="000000"/>
                </a:solidFill>
                <a:latin typeface="Montserrat"/>
              </a:rPr>
              <a:t>hợp</a:t>
            </a:r>
            <a:r>
              <a:rPr lang="en-US" sz="3600" dirty="0">
                <a:solidFill>
                  <a:srgbClr val="000000"/>
                </a:solidFill>
                <a:latin typeface="Montserrat"/>
              </a:rPr>
              <a:t> </a:t>
            </a:r>
            <a:r>
              <a:rPr lang="en-US" sz="3600" dirty="0" err="1">
                <a:solidFill>
                  <a:srgbClr val="000000"/>
                </a:solidFill>
                <a:latin typeface="Montserrat"/>
              </a:rPr>
              <a:t>gây</a:t>
            </a:r>
            <a:r>
              <a:rPr lang="en-US" sz="3600" dirty="0">
                <a:solidFill>
                  <a:srgbClr val="000000"/>
                </a:solidFill>
                <a:latin typeface="Montserrat"/>
              </a:rPr>
              <a:t> </a:t>
            </a:r>
            <a:r>
              <a:rPr lang="en-US" sz="3600" dirty="0" err="1">
                <a:solidFill>
                  <a:srgbClr val="000000"/>
                </a:solidFill>
                <a:latin typeface="Montserrat"/>
              </a:rPr>
              <a:t>mất</a:t>
            </a:r>
            <a:r>
              <a:rPr lang="en-US" sz="3600" dirty="0">
                <a:solidFill>
                  <a:srgbClr val="000000"/>
                </a:solidFill>
                <a:latin typeface="Montserrat"/>
              </a:rPr>
              <a:t> </a:t>
            </a:r>
            <a:r>
              <a:rPr lang="en-US" sz="3600" dirty="0" err="1">
                <a:solidFill>
                  <a:srgbClr val="000000"/>
                </a:solidFill>
                <a:latin typeface="Montserrat"/>
              </a:rPr>
              <a:t>thiện</a:t>
            </a:r>
            <a:r>
              <a:rPr lang="en-US" sz="3600" dirty="0">
                <a:solidFill>
                  <a:srgbClr val="000000"/>
                </a:solidFill>
                <a:latin typeface="Montserrat"/>
              </a:rPr>
              <a:t> </a:t>
            </a:r>
            <a:r>
              <a:rPr lang="en-US" sz="3600" dirty="0" err="1">
                <a:solidFill>
                  <a:srgbClr val="000000"/>
                </a:solidFill>
                <a:latin typeface="Montserrat"/>
              </a:rPr>
              <a:t>cảm</a:t>
            </a:r>
            <a:r>
              <a:rPr lang="en-US" sz="3600" dirty="0">
                <a:solidFill>
                  <a:srgbClr val="000000"/>
                </a:solidFill>
                <a:latin typeface="Montserrat"/>
              </a:rPr>
              <a:t> </a:t>
            </a:r>
            <a:r>
              <a:rPr lang="en-US" sz="3600" dirty="0" err="1">
                <a:solidFill>
                  <a:srgbClr val="000000"/>
                </a:solidFill>
                <a:latin typeface="Montserrat"/>
              </a:rPr>
              <a:t>của</a:t>
            </a:r>
            <a:r>
              <a:rPr lang="en-US" sz="3600" dirty="0">
                <a:solidFill>
                  <a:srgbClr val="000000"/>
                </a:solidFill>
                <a:latin typeface="Montserrat"/>
              </a:rPr>
              <a:t> </a:t>
            </a:r>
            <a:r>
              <a:rPr lang="en-US" sz="3600" dirty="0" err="1">
                <a:solidFill>
                  <a:srgbClr val="000000"/>
                </a:solidFill>
                <a:latin typeface="Montserrat"/>
              </a:rPr>
              <a:t>người</a:t>
            </a:r>
            <a:r>
              <a:rPr lang="en-US" sz="3600" dirty="0">
                <a:solidFill>
                  <a:srgbClr val="000000"/>
                </a:solidFill>
                <a:latin typeface="Montserrat"/>
              </a:rPr>
              <a:t> </a:t>
            </a:r>
            <a:r>
              <a:rPr lang="en-US" sz="3600" dirty="0" err="1">
                <a:solidFill>
                  <a:srgbClr val="000000"/>
                </a:solidFill>
                <a:latin typeface="Montserrat"/>
              </a:rPr>
              <a:t>nghe</a:t>
            </a:r>
            <a:r>
              <a:rPr lang="en-US" sz="3600" dirty="0">
                <a:solidFill>
                  <a:srgbClr val="000000"/>
                </a:solidFill>
                <a:latin typeface="Montserrat"/>
              </a:rPr>
              <a:t>, </a:t>
            </a:r>
            <a:r>
              <a:rPr lang="en-US" sz="3600" dirty="0" err="1">
                <a:solidFill>
                  <a:srgbClr val="000000"/>
                </a:solidFill>
                <a:latin typeface="Montserrat"/>
              </a:rPr>
              <a:t>như</a:t>
            </a:r>
            <a:r>
              <a:rPr lang="en-US" sz="3600" dirty="0">
                <a:solidFill>
                  <a:srgbClr val="000000"/>
                </a:solidFill>
                <a:latin typeface="Montserrat"/>
              </a:rPr>
              <a:t> </a:t>
            </a:r>
            <a:r>
              <a:rPr lang="en-US" sz="3600" dirty="0" err="1">
                <a:solidFill>
                  <a:srgbClr val="000000"/>
                </a:solidFill>
                <a:latin typeface="Montserrat"/>
              </a:rPr>
              <a:t>đút</a:t>
            </a:r>
            <a:r>
              <a:rPr lang="en-US" sz="3600" dirty="0">
                <a:solidFill>
                  <a:srgbClr val="000000"/>
                </a:solidFill>
                <a:latin typeface="Montserrat"/>
              </a:rPr>
              <a:t> </a:t>
            </a:r>
            <a:r>
              <a:rPr lang="en-US" sz="3600" dirty="0" err="1">
                <a:solidFill>
                  <a:srgbClr val="000000"/>
                </a:solidFill>
                <a:latin typeface="Montserrat"/>
              </a:rPr>
              <a:t>tay</a:t>
            </a:r>
            <a:r>
              <a:rPr lang="en-US" sz="3600" dirty="0">
                <a:solidFill>
                  <a:srgbClr val="000000"/>
                </a:solidFill>
                <a:latin typeface="Montserrat"/>
              </a:rPr>
              <a:t> </a:t>
            </a:r>
            <a:r>
              <a:rPr lang="en-US" sz="3600" dirty="0" err="1">
                <a:solidFill>
                  <a:srgbClr val="000000"/>
                </a:solidFill>
                <a:latin typeface="Montserrat"/>
              </a:rPr>
              <a:t>vào</a:t>
            </a:r>
            <a:r>
              <a:rPr lang="en-US" sz="3600" dirty="0">
                <a:solidFill>
                  <a:srgbClr val="000000"/>
                </a:solidFill>
                <a:latin typeface="Montserrat"/>
              </a:rPr>
              <a:t> </a:t>
            </a:r>
            <a:r>
              <a:rPr lang="en-US" sz="3600" dirty="0" err="1">
                <a:solidFill>
                  <a:srgbClr val="000000"/>
                </a:solidFill>
                <a:latin typeface="Montserrat"/>
              </a:rPr>
              <a:t>túi</a:t>
            </a:r>
            <a:r>
              <a:rPr lang="en-US" sz="3600" dirty="0">
                <a:solidFill>
                  <a:srgbClr val="000000"/>
                </a:solidFill>
                <a:latin typeface="Montserrat"/>
              </a:rPr>
              <a:t> </a:t>
            </a:r>
            <a:r>
              <a:rPr lang="en-US" sz="3600" dirty="0" err="1">
                <a:solidFill>
                  <a:srgbClr val="000000"/>
                </a:solidFill>
                <a:latin typeface="Montserrat"/>
              </a:rPr>
              <a:t>quần</a:t>
            </a:r>
            <a:r>
              <a:rPr lang="en-US" sz="3600" dirty="0">
                <a:solidFill>
                  <a:srgbClr val="000000"/>
                </a:solidFill>
                <a:latin typeface="Montserrat"/>
              </a:rPr>
              <a:t>, </a:t>
            </a:r>
            <a:r>
              <a:rPr lang="en-US" sz="3600" dirty="0" err="1">
                <a:solidFill>
                  <a:srgbClr val="000000"/>
                </a:solidFill>
                <a:latin typeface="Montserrat"/>
              </a:rPr>
              <a:t>túi</a:t>
            </a:r>
            <a:r>
              <a:rPr lang="en-US" sz="3600" dirty="0">
                <a:solidFill>
                  <a:srgbClr val="000000"/>
                </a:solidFill>
                <a:latin typeface="Montserrat"/>
              </a:rPr>
              <a:t> </a:t>
            </a:r>
            <a:r>
              <a:rPr lang="en-US" sz="3600" dirty="0" err="1">
                <a:solidFill>
                  <a:srgbClr val="000000"/>
                </a:solidFill>
                <a:latin typeface="Montserrat"/>
              </a:rPr>
              <a:t>áo</a:t>
            </a:r>
            <a:r>
              <a:rPr lang="en-US" sz="3600" dirty="0">
                <a:solidFill>
                  <a:srgbClr val="000000"/>
                </a:solidFill>
                <a:latin typeface="Montserrat"/>
              </a:rPr>
              <a:t>, </a:t>
            </a:r>
            <a:r>
              <a:rPr lang="en-US" sz="3600" dirty="0" err="1">
                <a:solidFill>
                  <a:srgbClr val="000000"/>
                </a:solidFill>
                <a:latin typeface="Montserrat"/>
              </a:rPr>
              <a:t>ngoáy</a:t>
            </a:r>
            <a:r>
              <a:rPr lang="en-US" sz="3600" dirty="0">
                <a:solidFill>
                  <a:srgbClr val="000000"/>
                </a:solidFill>
                <a:latin typeface="Montserrat"/>
              </a:rPr>
              <a:t> </a:t>
            </a:r>
            <a:r>
              <a:rPr lang="en-US" sz="3600" dirty="0" err="1">
                <a:solidFill>
                  <a:srgbClr val="000000"/>
                </a:solidFill>
                <a:latin typeface="Montserrat"/>
              </a:rPr>
              <a:t>mũi</a:t>
            </a:r>
            <a:r>
              <a:rPr lang="en-US" sz="3600" dirty="0">
                <a:solidFill>
                  <a:srgbClr val="000000"/>
                </a:solidFill>
                <a:latin typeface="Montserrat"/>
              </a:rPr>
              <a:t>, </a:t>
            </a:r>
            <a:r>
              <a:rPr lang="en-US" sz="3600" dirty="0" err="1">
                <a:solidFill>
                  <a:srgbClr val="000000"/>
                </a:solidFill>
                <a:latin typeface="Montserrat"/>
              </a:rPr>
              <a:t>sờ</a:t>
            </a:r>
            <a:r>
              <a:rPr lang="en-US" sz="3600" dirty="0">
                <a:solidFill>
                  <a:srgbClr val="000000"/>
                </a:solidFill>
                <a:latin typeface="Montserrat"/>
              </a:rPr>
              <a:t> tai, </a:t>
            </a:r>
            <a:r>
              <a:rPr lang="en-US" sz="3600" dirty="0" err="1">
                <a:solidFill>
                  <a:srgbClr val="000000"/>
                </a:solidFill>
                <a:latin typeface="Montserrat"/>
              </a:rPr>
              <a:t>xoa</a:t>
            </a:r>
            <a:r>
              <a:rPr lang="en-US" sz="3600" dirty="0">
                <a:solidFill>
                  <a:srgbClr val="000000"/>
                </a:solidFill>
                <a:latin typeface="Montserrat"/>
              </a:rPr>
              <a:t> </a:t>
            </a:r>
            <a:r>
              <a:rPr lang="en-US" sz="3600" dirty="0" err="1">
                <a:solidFill>
                  <a:srgbClr val="000000"/>
                </a:solidFill>
                <a:latin typeface="Montserrat"/>
              </a:rPr>
              <a:t>tay</a:t>
            </a:r>
            <a:r>
              <a:rPr lang="en-US" sz="3600" dirty="0">
                <a:solidFill>
                  <a:srgbClr val="000000"/>
                </a:solidFill>
                <a:latin typeface="Montserrat"/>
              </a:rPr>
              <a:t>…</a:t>
            </a:r>
          </a:p>
        </p:txBody>
      </p:sp>
    </p:spTree>
    <p:extLst>
      <p:ext uri="{BB962C8B-B14F-4D97-AF65-F5344CB8AC3E}">
        <p14:creationId xmlns:p14="http://schemas.microsoft.com/office/powerpoint/2010/main" val="16911747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7437" r="24075" b="42151"/>
          <a:stretch>
            <a:fillRect/>
          </a:stretch>
        </p:blipFill>
        <p:spPr>
          <a:xfrm>
            <a:off x="0" y="0"/>
            <a:ext cx="18288000" cy="10287000"/>
          </a:xfrm>
          <a:prstGeom prst="rect">
            <a:avLst/>
          </a:prstGeom>
        </p:spPr>
      </p:pic>
      <p:pic>
        <p:nvPicPr>
          <p:cNvPr id="3" name="Picture 3"/>
          <p:cNvPicPr>
            <a:picLocks noChangeAspect="1"/>
          </p:cNvPicPr>
          <p:nvPr/>
        </p:nvPicPr>
        <p:blipFill>
          <a:blip r:embed="rId3"/>
          <a:srcRect/>
          <a:stretch>
            <a:fillRect/>
          </a:stretch>
        </p:blipFill>
        <p:spPr>
          <a:xfrm>
            <a:off x="2986652" y="5628417"/>
            <a:ext cx="4558018" cy="2877249"/>
          </a:xfrm>
          <a:prstGeom prst="rect">
            <a:avLst/>
          </a:prstGeom>
        </p:spPr>
      </p:pic>
      <p:grpSp>
        <p:nvGrpSpPr>
          <p:cNvPr id="4" name="Group 4"/>
          <p:cNvGrpSpPr/>
          <p:nvPr/>
        </p:nvGrpSpPr>
        <p:grpSpPr>
          <a:xfrm>
            <a:off x="3560407" y="1781334"/>
            <a:ext cx="11068026" cy="2941270"/>
            <a:chOff x="0" y="0"/>
            <a:chExt cx="14757368" cy="3921693"/>
          </a:xfrm>
        </p:grpSpPr>
        <p:sp>
          <p:nvSpPr>
            <p:cNvPr id="5" name="TextBox 5"/>
            <p:cNvSpPr txBox="1"/>
            <p:nvPr/>
          </p:nvSpPr>
          <p:spPr>
            <a:xfrm>
              <a:off x="432203" y="1773911"/>
              <a:ext cx="14325165" cy="2147782"/>
            </a:xfrm>
            <a:prstGeom prst="rect">
              <a:avLst/>
            </a:prstGeom>
          </p:spPr>
          <p:txBody>
            <a:bodyPr lIns="0" tIns="0" rIns="0" bIns="0" rtlCol="0" anchor="t">
              <a:spAutoFit/>
            </a:bodyPr>
            <a:lstStyle/>
            <a:p>
              <a:pPr algn="ctr">
                <a:lnSpc>
                  <a:spcPts val="6467"/>
                </a:lnSpc>
              </a:pPr>
              <a:r>
                <a:rPr lang="en-US" sz="4975">
                  <a:solidFill>
                    <a:srgbClr val="004AAD"/>
                  </a:solidFill>
                  <a:latin typeface="Roboto Bold"/>
                </a:rPr>
                <a:t>Thảo luận, tương tác với đối tượng được truyền thông, PBGDPL</a:t>
              </a:r>
            </a:p>
          </p:txBody>
        </p:sp>
        <p:sp>
          <p:nvSpPr>
            <p:cNvPr id="6" name="TextBox 6"/>
            <p:cNvSpPr txBox="1"/>
            <p:nvPr/>
          </p:nvSpPr>
          <p:spPr>
            <a:xfrm>
              <a:off x="0" y="-47625"/>
              <a:ext cx="14325165" cy="1055159"/>
            </a:xfrm>
            <a:prstGeom prst="rect">
              <a:avLst/>
            </a:prstGeom>
          </p:spPr>
          <p:txBody>
            <a:bodyPr lIns="0" tIns="0" rIns="0" bIns="0" rtlCol="0" anchor="t">
              <a:spAutoFit/>
            </a:bodyPr>
            <a:lstStyle/>
            <a:p>
              <a:pPr marL="0" lvl="0" indent="0" algn="ctr">
                <a:lnSpc>
                  <a:spcPts val="6499"/>
                </a:lnSpc>
              </a:pPr>
              <a:r>
                <a:rPr lang="en-US" sz="4999">
                  <a:solidFill>
                    <a:srgbClr val="004AAD"/>
                  </a:solidFill>
                  <a:latin typeface="Roboto Bold"/>
                </a:rPr>
                <a:t>3.3</a:t>
              </a:r>
            </a:p>
          </p:txBody>
        </p:sp>
      </p:grpSp>
      <p:sp>
        <p:nvSpPr>
          <p:cNvPr id="7" name="TextBox 7"/>
          <p:cNvSpPr txBox="1"/>
          <p:nvPr/>
        </p:nvSpPr>
        <p:spPr>
          <a:xfrm>
            <a:off x="3811164" y="6557230"/>
            <a:ext cx="2908995" cy="877570"/>
          </a:xfrm>
          <a:prstGeom prst="rect">
            <a:avLst/>
          </a:prstGeom>
        </p:spPr>
        <p:txBody>
          <a:bodyPr lIns="0" tIns="0" rIns="0" bIns="0" rtlCol="0" anchor="t">
            <a:spAutoFit/>
          </a:bodyPr>
          <a:lstStyle/>
          <a:p>
            <a:pPr algn="ctr">
              <a:lnSpc>
                <a:spcPts val="7279"/>
              </a:lnSpc>
            </a:pPr>
            <a:r>
              <a:rPr lang="en-US" sz="5199">
                <a:solidFill>
                  <a:srgbClr val="004BAD"/>
                </a:solidFill>
                <a:latin typeface="Montserrat"/>
              </a:rPr>
              <a:t>Mục tiêu</a:t>
            </a:r>
          </a:p>
        </p:txBody>
      </p:sp>
      <p:pic>
        <p:nvPicPr>
          <p:cNvPr id="8" name="Picture 8"/>
          <p:cNvPicPr>
            <a:picLocks noChangeAspect="1"/>
          </p:cNvPicPr>
          <p:nvPr/>
        </p:nvPicPr>
        <p:blipFill>
          <a:blip r:embed="rId3"/>
          <a:srcRect/>
          <a:stretch>
            <a:fillRect/>
          </a:stretch>
        </p:blipFill>
        <p:spPr>
          <a:xfrm>
            <a:off x="10272316" y="5600254"/>
            <a:ext cx="4558018" cy="2877249"/>
          </a:xfrm>
          <a:prstGeom prst="rect">
            <a:avLst/>
          </a:prstGeom>
        </p:spPr>
      </p:pic>
      <p:sp>
        <p:nvSpPr>
          <p:cNvPr id="9" name="TextBox 9"/>
          <p:cNvSpPr txBox="1"/>
          <p:nvPr/>
        </p:nvSpPr>
        <p:spPr>
          <a:xfrm>
            <a:off x="10855466" y="6543149"/>
            <a:ext cx="3391719" cy="877570"/>
          </a:xfrm>
          <a:prstGeom prst="rect">
            <a:avLst/>
          </a:prstGeom>
        </p:spPr>
        <p:txBody>
          <a:bodyPr lIns="0" tIns="0" rIns="0" bIns="0" rtlCol="0" anchor="t">
            <a:spAutoFit/>
          </a:bodyPr>
          <a:lstStyle/>
          <a:p>
            <a:pPr algn="ctr">
              <a:lnSpc>
                <a:spcPts val="7279"/>
              </a:lnSpc>
            </a:pPr>
            <a:r>
              <a:rPr lang="en-US" sz="5199">
                <a:solidFill>
                  <a:srgbClr val="004BAD"/>
                </a:solidFill>
                <a:latin typeface="Montserrat"/>
              </a:rPr>
              <a:t>Cách thức</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18259" r="20960" b="48661"/>
          <a:stretch>
            <a:fillRect/>
          </a:stretch>
        </p:blipFill>
        <p:spPr>
          <a:xfrm>
            <a:off x="0" y="0"/>
            <a:ext cx="18288000" cy="10287000"/>
          </a:xfrm>
          <a:prstGeom prst="rect">
            <a:avLst/>
          </a:prstGeom>
        </p:spPr>
      </p:pic>
      <p:sp>
        <p:nvSpPr>
          <p:cNvPr id="3" name="TextBox 3"/>
          <p:cNvSpPr txBox="1"/>
          <p:nvPr/>
        </p:nvSpPr>
        <p:spPr>
          <a:xfrm>
            <a:off x="1028700" y="2182897"/>
            <a:ext cx="16230600" cy="1313179"/>
          </a:xfrm>
          <a:prstGeom prst="rect">
            <a:avLst/>
          </a:prstGeom>
        </p:spPr>
        <p:txBody>
          <a:bodyPr lIns="0" tIns="0" rIns="0" bIns="0" rtlCol="0" anchor="t">
            <a:spAutoFit/>
          </a:bodyPr>
          <a:lstStyle/>
          <a:p>
            <a:pPr algn="ctr">
              <a:lnSpc>
                <a:spcPts val="5320"/>
              </a:lnSpc>
            </a:pPr>
            <a:r>
              <a:rPr lang="en-US" sz="3800">
                <a:solidFill>
                  <a:srgbClr val="000000"/>
                </a:solidFill>
                <a:latin typeface="Montserrat"/>
              </a:rPr>
              <a:t>- Hiểu được quan điểm, chính kiến của người được truyền thông, PBGDPL, những rào cản đối với tuân thủ pháp luật.</a:t>
            </a:r>
          </a:p>
        </p:txBody>
      </p:sp>
      <p:sp>
        <p:nvSpPr>
          <p:cNvPr id="4" name="TextBox 4"/>
          <p:cNvSpPr txBox="1"/>
          <p:nvPr/>
        </p:nvSpPr>
        <p:spPr>
          <a:xfrm>
            <a:off x="594579" y="4143776"/>
            <a:ext cx="16230600" cy="1313179"/>
          </a:xfrm>
          <a:prstGeom prst="rect">
            <a:avLst/>
          </a:prstGeom>
        </p:spPr>
        <p:txBody>
          <a:bodyPr lIns="0" tIns="0" rIns="0" bIns="0" rtlCol="0" anchor="t">
            <a:spAutoFit/>
          </a:bodyPr>
          <a:lstStyle/>
          <a:p>
            <a:pPr algn="ctr">
              <a:lnSpc>
                <a:spcPts val="5320"/>
              </a:lnSpc>
            </a:pPr>
            <a:r>
              <a:rPr lang="en-US" sz="3800">
                <a:solidFill>
                  <a:srgbClr val="000000"/>
                </a:solidFill>
                <a:latin typeface="Montserrat"/>
              </a:rPr>
              <a:t>- Giúp người được truyền thông, PBGDPL thực sự hiểu về nội dung được phổ biến.</a:t>
            </a:r>
          </a:p>
        </p:txBody>
      </p:sp>
      <p:sp>
        <p:nvSpPr>
          <p:cNvPr id="5" name="TextBox 5"/>
          <p:cNvSpPr txBox="1"/>
          <p:nvPr/>
        </p:nvSpPr>
        <p:spPr>
          <a:xfrm>
            <a:off x="1028700" y="6104655"/>
            <a:ext cx="16664721" cy="1313179"/>
          </a:xfrm>
          <a:prstGeom prst="rect">
            <a:avLst/>
          </a:prstGeom>
        </p:spPr>
        <p:txBody>
          <a:bodyPr lIns="0" tIns="0" rIns="0" bIns="0" rtlCol="0" anchor="t">
            <a:spAutoFit/>
          </a:bodyPr>
          <a:lstStyle/>
          <a:p>
            <a:pPr algn="ctr">
              <a:lnSpc>
                <a:spcPts val="5320"/>
              </a:lnSpc>
            </a:pPr>
            <a:r>
              <a:rPr lang="en-US" sz="3800">
                <a:solidFill>
                  <a:srgbClr val="000000"/>
                </a:solidFill>
                <a:latin typeface="Montserrat"/>
              </a:rPr>
              <a:t>- Thúc đẩy cam kết thay đổi hành vi của người được truyền thông, PBGDPL trong giảm thiểu tảo hôn và hôn nhân cận huyết.</a:t>
            </a:r>
          </a:p>
        </p:txBody>
      </p:sp>
      <p:sp>
        <p:nvSpPr>
          <p:cNvPr id="6" name="TextBox 6"/>
          <p:cNvSpPr txBox="1"/>
          <p:nvPr/>
        </p:nvSpPr>
        <p:spPr>
          <a:xfrm>
            <a:off x="1028700" y="8061431"/>
            <a:ext cx="14279888" cy="646429"/>
          </a:xfrm>
          <a:prstGeom prst="rect">
            <a:avLst/>
          </a:prstGeom>
        </p:spPr>
        <p:txBody>
          <a:bodyPr lIns="0" tIns="0" rIns="0" bIns="0" rtlCol="0" anchor="t">
            <a:spAutoFit/>
          </a:bodyPr>
          <a:lstStyle/>
          <a:p>
            <a:pPr algn="ctr">
              <a:lnSpc>
                <a:spcPts val="5320"/>
              </a:lnSpc>
            </a:pPr>
            <a:r>
              <a:rPr lang="en-US" sz="3800">
                <a:solidFill>
                  <a:srgbClr val="000000"/>
                </a:solidFill>
                <a:latin typeface="Montserrat"/>
              </a:rPr>
              <a:t>- Thay đổi trạng thái giao tiếp từ độc thoại sang đối thoại.</a:t>
            </a:r>
          </a:p>
        </p:txBody>
      </p:sp>
      <p:grpSp>
        <p:nvGrpSpPr>
          <p:cNvPr id="7" name="Group 7"/>
          <p:cNvGrpSpPr/>
          <p:nvPr/>
        </p:nvGrpSpPr>
        <p:grpSpPr>
          <a:xfrm>
            <a:off x="2158858" y="300038"/>
            <a:ext cx="5246370" cy="1457325"/>
            <a:chOff x="0" y="0"/>
            <a:chExt cx="1656080" cy="460022"/>
          </a:xfrm>
        </p:grpSpPr>
        <p:sp>
          <p:nvSpPr>
            <p:cNvPr id="8" name="Freeform 8"/>
            <p:cNvSpPr/>
            <p:nvPr/>
          </p:nvSpPr>
          <p:spPr>
            <a:xfrm>
              <a:off x="92710" y="293370"/>
              <a:ext cx="1550670" cy="153952"/>
            </a:xfrm>
            <a:custGeom>
              <a:avLst/>
              <a:gdLst/>
              <a:ahLst/>
              <a:cxnLst/>
              <a:rect l="l" t="t" r="r" b="b"/>
              <a:pathLst>
                <a:path w="1550670" h="153952">
                  <a:moveTo>
                    <a:pt x="0" y="99342"/>
                  </a:moveTo>
                  <a:lnTo>
                    <a:pt x="0" y="153952"/>
                  </a:lnTo>
                  <a:lnTo>
                    <a:pt x="1550670" y="153952"/>
                  </a:lnTo>
                  <a:lnTo>
                    <a:pt x="1550670" y="54610"/>
                  </a:lnTo>
                  <a:lnTo>
                    <a:pt x="1496060" y="0"/>
                  </a:lnTo>
                  <a:lnTo>
                    <a:pt x="1496060" y="99342"/>
                  </a:lnTo>
                  <a:close/>
                </a:path>
              </a:pathLst>
            </a:custGeom>
            <a:solidFill>
              <a:srgbClr val="F3F3F2"/>
            </a:solidFill>
          </p:spPr>
        </p:sp>
        <p:sp>
          <p:nvSpPr>
            <p:cNvPr id="9" name="Freeform 9"/>
            <p:cNvSpPr/>
            <p:nvPr/>
          </p:nvSpPr>
          <p:spPr>
            <a:xfrm>
              <a:off x="6350" y="11430"/>
              <a:ext cx="1576070" cy="368582"/>
            </a:xfrm>
            <a:custGeom>
              <a:avLst/>
              <a:gdLst/>
              <a:ahLst/>
              <a:cxnLst/>
              <a:rect l="l" t="t" r="r" b="b"/>
              <a:pathLst>
                <a:path w="1576070" h="368582">
                  <a:moveTo>
                    <a:pt x="1305560" y="0"/>
                  </a:moveTo>
                  <a:lnTo>
                    <a:pt x="0" y="1270"/>
                  </a:lnTo>
                  <a:lnTo>
                    <a:pt x="0" y="368582"/>
                  </a:lnTo>
                  <a:lnTo>
                    <a:pt x="1574800" y="368582"/>
                  </a:lnTo>
                  <a:lnTo>
                    <a:pt x="1576070" y="266700"/>
                  </a:lnTo>
                  <a:close/>
                </a:path>
              </a:pathLst>
            </a:custGeom>
            <a:solidFill>
              <a:srgbClr val="D9E6F5"/>
            </a:solidFill>
          </p:spPr>
        </p:sp>
        <p:sp>
          <p:nvSpPr>
            <p:cNvPr id="10" name="Freeform 10"/>
            <p:cNvSpPr/>
            <p:nvPr/>
          </p:nvSpPr>
          <p:spPr>
            <a:xfrm>
              <a:off x="0" y="0"/>
              <a:ext cx="1656080" cy="460022"/>
            </a:xfrm>
            <a:custGeom>
              <a:avLst/>
              <a:gdLst/>
              <a:ahLst/>
              <a:cxnLst/>
              <a:rect l="l" t="t" r="r" b="b"/>
              <a:pathLst>
                <a:path w="1656080" h="460022">
                  <a:moveTo>
                    <a:pt x="1588770" y="275590"/>
                  </a:moveTo>
                  <a:lnTo>
                    <a:pt x="1588770" y="275590"/>
                  </a:lnTo>
                  <a:lnTo>
                    <a:pt x="1587500" y="274320"/>
                  </a:lnTo>
                  <a:lnTo>
                    <a:pt x="1451610" y="138430"/>
                  </a:lnTo>
                  <a:lnTo>
                    <a:pt x="1384300" y="71120"/>
                  </a:lnTo>
                  <a:lnTo>
                    <a:pt x="1313180" y="0"/>
                  </a:lnTo>
                  <a:lnTo>
                    <a:pt x="0" y="0"/>
                  </a:lnTo>
                  <a:lnTo>
                    <a:pt x="0" y="392712"/>
                  </a:lnTo>
                  <a:lnTo>
                    <a:pt x="80010" y="392712"/>
                  </a:lnTo>
                  <a:lnTo>
                    <a:pt x="80010" y="460022"/>
                  </a:lnTo>
                  <a:lnTo>
                    <a:pt x="1656080" y="460022"/>
                  </a:lnTo>
                  <a:lnTo>
                    <a:pt x="1656080" y="342900"/>
                  </a:lnTo>
                  <a:lnTo>
                    <a:pt x="1588770" y="275590"/>
                  </a:lnTo>
                  <a:close/>
                  <a:moveTo>
                    <a:pt x="1316990" y="21590"/>
                  </a:moveTo>
                  <a:lnTo>
                    <a:pt x="1442720" y="146050"/>
                  </a:lnTo>
                  <a:lnTo>
                    <a:pt x="1567180" y="270510"/>
                  </a:lnTo>
                  <a:lnTo>
                    <a:pt x="1316990" y="270510"/>
                  </a:lnTo>
                  <a:lnTo>
                    <a:pt x="1316990" y="21590"/>
                  </a:lnTo>
                  <a:close/>
                  <a:moveTo>
                    <a:pt x="12700" y="380012"/>
                  </a:moveTo>
                  <a:lnTo>
                    <a:pt x="12700" y="12700"/>
                  </a:lnTo>
                  <a:lnTo>
                    <a:pt x="1304290" y="12700"/>
                  </a:lnTo>
                  <a:lnTo>
                    <a:pt x="1304290" y="278130"/>
                  </a:lnTo>
                  <a:cubicBezTo>
                    <a:pt x="1304290" y="281940"/>
                    <a:pt x="1306830" y="284480"/>
                    <a:pt x="1310640" y="284480"/>
                  </a:cubicBezTo>
                  <a:lnTo>
                    <a:pt x="1576070" y="284480"/>
                  </a:lnTo>
                  <a:lnTo>
                    <a:pt x="1576070" y="380012"/>
                  </a:lnTo>
                  <a:lnTo>
                    <a:pt x="12700" y="380012"/>
                  </a:lnTo>
                  <a:close/>
                  <a:moveTo>
                    <a:pt x="1643380" y="447322"/>
                  </a:moveTo>
                  <a:lnTo>
                    <a:pt x="92710" y="447322"/>
                  </a:lnTo>
                  <a:lnTo>
                    <a:pt x="92710" y="392712"/>
                  </a:lnTo>
                  <a:lnTo>
                    <a:pt x="1588770" y="392712"/>
                  </a:lnTo>
                  <a:lnTo>
                    <a:pt x="1588770" y="293370"/>
                  </a:lnTo>
                  <a:lnTo>
                    <a:pt x="1643380" y="347980"/>
                  </a:lnTo>
                  <a:lnTo>
                    <a:pt x="1643380" y="447322"/>
                  </a:lnTo>
                  <a:close/>
                </a:path>
              </a:pathLst>
            </a:custGeom>
            <a:solidFill>
              <a:srgbClr val="C3DAF6"/>
            </a:solidFill>
          </p:spPr>
        </p:sp>
      </p:grpSp>
      <p:sp>
        <p:nvSpPr>
          <p:cNvPr id="11" name="TextBox 11"/>
          <p:cNvSpPr txBox="1"/>
          <p:nvPr/>
        </p:nvSpPr>
        <p:spPr>
          <a:xfrm>
            <a:off x="2578480" y="636783"/>
            <a:ext cx="2944967" cy="564871"/>
          </a:xfrm>
          <a:prstGeom prst="rect">
            <a:avLst/>
          </a:prstGeom>
        </p:spPr>
        <p:txBody>
          <a:bodyPr lIns="0" tIns="0" rIns="0" bIns="0" rtlCol="0" anchor="t">
            <a:spAutoFit/>
          </a:bodyPr>
          <a:lstStyle/>
          <a:p>
            <a:pPr marL="0" lvl="0" indent="0">
              <a:lnSpc>
                <a:spcPts val="4524"/>
              </a:lnSpc>
              <a:spcBef>
                <a:spcPct val="0"/>
              </a:spcBef>
            </a:pPr>
            <a:r>
              <a:rPr lang="en-US" sz="3480" spc="34">
                <a:solidFill>
                  <a:srgbClr val="000000"/>
                </a:solidFill>
                <a:latin typeface="Muli Bold Bold"/>
              </a:rPr>
              <a:t>MỤC TIÊU</a:t>
            </a:r>
          </a:p>
        </p:txBody>
      </p:sp>
      <p:grpSp>
        <p:nvGrpSpPr>
          <p:cNvPr id="12" name="Group 12"/>
          <p:cNvGrpSpPr/>
          <p:nvPr/>
        </p:nvGrpSpPr>
        <p:grpSpPr>
          <a:xfrm>
            <a:off x="1028700" y="398976"/>
            <a:ext cx="885763" cy="1078585"/>
            <a:chOff x="0" y="0"/>
            <a:chExt cx="2771140" cy="3374390"/>
          </a:xfrm>
        </p:grpSpPr>
        <p:sp>
          <p:nvSpPr>
            <p:cNvPr id="13" name="Freeform 13"/>
            <p:cNvSpPr/>
            <p:nvPr/>
          </p:nvSpPr>
          <p:spPr>
            <a:xfrm>
              <a:off x="0" y="0"/>
              <a:ext cx="2771140" cy="3374390"/>
            </a:xfrm>
            <a:custGeom>
              <a:avLst/>
              <a:gdLst/>
              <a:ahLst/>
              <a:cxnLst/>
              <a:rect l="l" t="t" r="r" b="b"/>
              <a:pathLst>
                <a:path w="2771140" h="3374390">
                  <a:moveTo>
                    <a:pt x="0" y="0"/>
                  </a:moveTo>
                  <a:lnTo>
                    <a:pt x="0" y="2471420"/>
                  </a:lnTo>
                  <a:lnTo>
                    <a:pt x="1384300" y="3374390"/>
                  </a:lnTo>
                  <a:lnTo>
                    <a:pt x="2771140" y="2471420"/>
                  </a:lnTo>
                  <a:lnTo>
                    <a:pt x="2771140" y="0"/>
                  </a:lnTo>
                  <a:close/>
                </a:path>
              </a:pathLst>
            </a:custGeom>
            <a:solidFill>
              <a:srgbClr val="98C4F6"/>
            </a:solidFill>
          </p:spPr>
        </p:sp>
      </p:grpSp>
      <p:sp>
        <p:nvSpPr>
          <p:cNvPr id="14" name="TextBox 14"/>
          <p:cNvSpPr txBox="1"/>
          <p:nvPr/>
        </p:nvSpPr>
        <p:spPr>
          <a:xfrm>
            <a:off x="1128011" y="509772"/>
            <a:ext cx="687142" cy="596932"/>
          </a:xfrm>
          <a:prstGeom prst="rect">
            <a:avLst/>
          </a:prstGeom>
        </p:spPr>
        <p:txBody>
          <a:bodyPr lIns="0" tIns="0" rIns="0" bIns="0" rtlCol="0" anchor="t">
            <a:spAutoFit/>
          </a:bodyPr>
          <a:lstStyle/>
          <a:p>
            <a:pPr algn="ctr">
              <a:lnSpc>
                <a:spcPts val="4898"/>
              </a:lnSpc>
            </a:pPr>
            <a:r>
              <a:rPr lang="en-US" sz="3498">
                <a:solidFill>
                  <a:srgbClr val="000000"/>
                </a:solidFill>
                <a:latin typeface="Montserrat Bold"/>
              </a:rPr>
              <a:t>a.</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0688071" y="1028700"/>
            <a:ext cx="730503" cy="730503"/>
          </a:xfrm>
          <a:prstGeom prst="rect">
            <a:avLst/>
          </a:prstGeom>
        </p:spPr>
      </p:pic>
      <p:sp>
        <p:nvSpPr>
          <p:cNvPr id="3" name="TextBox 3"/>
          <p:cNvSpPr txBox="1"/>
          <p:nvPr/>
        </p:nvSpPr>
        <p:spPr>
          <a:xfrm>
            <a:off x="1028700" y="2181230"/>
            <a:ext cx="16230600" cy="1047749"/>
          </a:xfrm>
          <a:prstGeom prst="rect">
            <a:avLst/>
          </a:prstGeom>
        </p:spPr>
        <p:txBody>
          <a:bodyPr lIns="0" tIns="0" rIns="0" bIns="0" rtlCol="0" anchor="t">
            <a:spAutoFit/>
          </a:bodyPr>
          <a:lstStyle/>
          <a:p>
            <a:pPr algn="ctr">
              <a:lnSpc>
                <a:spcPts val="4200"/>
              </a:lnSpc>
            </a:pPr>
            <a:r>
              <a:rPr lang="en-US" sz="3000">
                <a:solidFill>
                  <a:srgbClr val="000000"/>
                </a:solidFill>
                <a:latin typeface="Montserrat"/>
              </a:rPr>
              <a:t>- Đặt câu hỏi ngắn gọn, súc tích, dễ hiểu, gần gũi với đời sống hàng ngày của người tham dự, phù hợp với chủ đề đang truyền thông, PBGDPL. </a:t>
            </a:r>
          </a:p>
        </p:txBody>
      </p:sp>
      <p:sp>
        <p:nvSpPr>
          <p:cNvPr id="4" name="TextBox 4"/>
          <p:cNvSpPr txBox="1"/>
          <p:nvPr/>
        </p:nvSpPr>
        <p:spPr>
          <a:xfrm>
            <a:off x="7234678" y="1079753"/>
            <a:ext cx="3818645" cy="606424"/>
          </a:xfrm>
          <a:prstGeom prst="rect">
            <a:avLst/>
          </a:prstGeom>
        </p:spPr>
        <p:txBody>
          <a:bodyPr lIns="0" tIns="0" rIns="0" bIns="0" rtlCol="0" anchor="t">
            <a:spAutoFit/>
          </a:bodyPr>
          <a:lstStyle/>
          <a:p>
            <a:pPr algn="ctr">
              <a:lnSpc>
                <a:spcPts val="4900"/>
              </a:lnSpc>
            </a:pPr>
            <a:r>
              <a:rPr lang="en-US" sz="3500">
                <a:solidFill>
                  <a:srgbClr val="000000"/>
                </a:solidFill>
                <a:latin typeface="Montserrat Bold"/>
              </a:rPr>
              <a:t>NÊN</a:t>
            </a:r>
          </a:p>
        </p:txBody>
      </p:sp>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6869426" y="1028700"/>
            <a:ext cx="730503" cy="730503"/>
          </a:xfrm>
          <a:prstGeom prst="rect">
            <a:avLst/>
          </a:prstGeom>
        </p:spPr>
      </p:pic>
      <p:sp>
        <p:nvSpPr>
          <p:cNvPr id="6" name="TextBox 6"/>
          <p:cNvSpPr txBox="1"/>
          <p:nvPr/>
        </p:nvSpPr>
        <p:spPr>
          <a:xfrm>
            <a:off x="1165756" y="3657604"/>
            <a:ext cx="16093544" cy="1581149"/>
          </a:xfrm>
          <a:prstGeom prst="rect">
            <a:avLst/>
          </a:prstGeom>
        </p:spPr>
        <p:txBody>
          <a:bodyPr lIns="0" tIns="0" rIns="0" bIns="0" rtlCol="0" anchor="t">
            <a:spAutoFit/>
          </a:bodyPr>
          <a:lstStyle/>
          <a:p>
            <a:pPr algn="ctr">
              <a:lnSpc>
                <a:spcPts val="4200"/>
              </a:lnSpc>
            </a:pPr>
            <a:r>
              <a:rPr lang="en-US" sz="3000">
                <a:solidFill>
                  <a:srgbClr val="000000"/>
                </a:solidFill>
                <a:latin typeface="Montserrat"/>
              </a:rPr>
              <a:t>- Đưa ra các ví dụ về một tình huống tảo hôn, hôn nhân cận huyết hoặc một tình huống trẻ em đang gặp khó khăn hoặc nguy cơ rơi vào trường hợp tảo hôn, hôn nhân cận huyết… </a:t>
            </a:r>
          </a:p>
        </p:txBody>
      </p:sp>
      <p:sp>
        <p:nvSpPr>
          <p:cNvPr id="7" name="TextBox 7"/>
          <p:cNvSpPr txBox="1"/>
          <p:nvPr/>
        </p:nvSpPr>
        <p:spPr>
          <a:xfrm>
            <a:off x="1028700" y="5667378"/>
            <a:ext cx="16548826" cy="2114549"/>
          </a:xfrm>
          <a:prstGeom prst="rect">
            <a:avLst/>
          </a:prstGeom>
        </p:spPr>
        <p:txBody>
          <a:bodyPr lIns="0" tIns="0" rIns="0" bIns="0" rtlCol="0" anchor="t">
            <a:spAutoFit/>
          </a:bodyPr>
          <a:lstStyle/>
          <a:p>
            <a:pPr algn="ctr">
              <a:lnSpc>
                <a:spcPts val="4200"/>
              </a:lnSpc>
            </a:pPr>
            <a:r>
              <a:rPr lang="en-US" sz="3000">
                <a:solidFill>
                  <a:srgbClr val="000000"/>
                </a:solidFill>
                <a:latin typeface="Montserrat"/>
              </a:rPr>
              <a:t>- Người thực hiện có thể tương tác với người tham dự thông qua trình chiếu video ngắn, cho xem bức tranh, câu đố vui, các trò chơi, giải đáp các bài tập với phương pháp làm việc nhóm và sau đó lắng nghe phần phản hồi của người đang được truyền thông</a:t>
            </a:r>
          </a:p>
        </p:txBody>
      </p:sp>
      <p:sp>
        <p:nvSpPr>
          <p:cNvPr id="8" name="TextBox 8"/>
          <p:cNvSpPr txBox="1"/>
          <p:nvPr/>
        </p:nvSpPr>
        <p:spPr>
          <a:xfrm>
            <a:off x="1165756" y="8201026"/>
            <a:ext cx="16093544" cy="1581149"/>
          </a:xfrm>
          <a:prstGeom prst="rect">
            <a:avLst/>
          </a:prstGeom>
        </p:spPr>
        <p:txBody>
          <a:bodyPr lIns="0" tIns="0" rIns="0" bIns="0" rtlCol="0" anchor="t">
            <a:spAutoFit/>
          </a:bodyPr>
          <a:lstStyle/>
          <a:p>
            <a:pPr algn="ctr">
              <a:lnSpc>
                <a:spcPts val="4200"/>
              </a:lnSpc>
            </a:pPr>
            <a:r>
              <a:rPr lang="en-US" sz="3000">
                <a:solidFill>
                  <a:srgbClr val="000000"/>
                </a:solidFill>
                <a:latin typeface="Montserrat"/>
              </a:rPr>
              <a:t>- Gửi tới người tham dự truyền thông những video mang nội dung về các vụ việc, tình huống  phạm quyền trẻ em và các vụ việc, tình huống nội dung thể hiện cuộc sống tốt đẹp khi không xảy ra tình trạng tảo hôn, hôn nhân cận huyết... </a:t>
            </a:r>
          </a:p>
        </p:txBody>
      </p:sp>
      <p:grpSp>
        <p:nvGrpSpPr>
          <p:cNvPr id="9" name="Group 9"/>
          <p:cNvGrpSpPr/>
          <p:nvPr/>
        </p:nvGrpSpPr>
        <p:grpSpPr>
          <a:xfrm>
            <a:off x="2095295" y="501879"/>
            <a:ext cx="3793113" cy="1053642"/>
            <a:chOff x="0" y="0"/>
            <a:chExt cx="1656080" cy="460022"/>
          </a:xfrm>
        </p:grpSpPr>
        <p:sp>
          <p:nvSpPr>
            <p:cNvPr id="10" name="Freeform 10"/>
            <p:cNvSpPr/>
            <p:nvPr/>
          </p:nvSpPr>
          <p:spPr>
            <a:xfrm>
              <a:off x="92710" y="293370"/>
              <a:ext cx="1550670" cy="153952"/>
            </a:xfrm>
            <a:custGeom>
              <a:avLst/>
              <a:gdLst/>
              <a:ahLst/>
              <a:cxnLst/>
              <a:rect l="l" t="t" r="r" b="b"/>
              <a:pathLst>
                <a:path w="1550670" h="153952">
                  <a:moveTo>
                    <a:pt x="0" y="99342"/>
                  </a:moveTo>
                  <a:lnTo>
                    <a:pt x="0" y="153952"/>
                  </a:lnTo>
                  <a:lnTo>
                    <a:pt x="1550670" y="153952"/>
                  </a:lnTo>
                  <a:lnTo>
                    <a:pt x="1550670" y="54610"/>
                  </a:lnTo>
                  <a:lnTo>
                    <a:pt x="1496060" y="0"/>
                  </a:lnTo>
                  <a:lnTo>
                    <a:pt x="1496060" y="99342"/>
                  </a:lnTo>
                  <a:close/>
                </a:path>
              </a:pathLst>
            </a:custGeom>
            <a:solidFill>
              <a:srgbClr val="F3F3F2"/>
            </a:solidFill>
          </p:spPr>
        </p:sp>
        <p:sp>
          <p:nvSpPr>
            <p:cNvPr id="11" name="Freeform 11"/>
            <p:cNvSpPr/>
            <p:nvPr/>
          </p:nvSpPr>
          <p:spPr>
            <a:xfrm>
              <a:off x="6350" y="11430"/>
              <a:ext cx="1576070" cy="368582"/>
            </a:xfrm>
            <a:custGeom>
              <a:avLst/>
              <a:gdLst/>
              <a:ahLst/>
              <a:cxnLst/>
              <a:rect l="l" t="t" r="r" b="b"/>
              <a:pathLst>
                <a:path w="1576070" h="368582">
                  <a:moveTo>
                    <a:pt x="1305560" y="0"/>
                  </a:moveTo>
                  <a:lnTo>
                    <a:pt x="0" y="1270"/>
                  </a:lnTo>
                  <a:lnTo>
                    <a:pt x="0" y="368582"/>
                  </a:lnTo>
                  <a:lnTo>
                    <a:pt x="1574800" y="368582"/>
                  </a:lnTo>
                  <a:lnTo>
                    <a:pt x="1576070" y="266700"/>
                  </a:lnTo>
                  <a:close/>
                </a:path>
              </a:pathLst>
            </a:custGeom>
            <a:solidFill>
              <a:srgbClr val="D9E6F5"/>
            </a:solidFill>
          </p:spPr>
        </p:sp>
        <p:sp>
          <p:nvSpPr>
            <p:cNvPr id="12" name="Freeform 12"/>
            <p:cNvSpPr/>
            <p:nvPr/>
          </p:nvSpPr>
          <p:spPr>
            <a:xfrm>
              <a:off x="0" y="0"/>
              <a:ext cx="1656080" cy="460022"/>
            </a:xfrm>
            <a:custGeom>
              <a:avLst/>
              <a:gdLst/>
              <a:ahLst/>
              <a:cxnLst/>
              <a:rect l="l" t="t" r="r" b="b"/>
              <a:pathLst>
                <a:path w="1656080" h="460022">
                  <a:moveTo>
                    <a:pt x="1588770" y="275590"/>
                  </a:moveTo>
                  <a:lnTo>
                    <a:pt x="1588770" y="275590"/>
                  </a:lnTo>
                  <a:lnTo>
                    <a:pt x="1587500" y="274320"/>
                  </a:lnTo>
                  <a:lnTo>
                    <a:pt x="1451610" y="138430"/>
                  </a:lnTo>
                  <a:lnTo>
                    <a:pt x="1384300" y="71120"/>
                  </a:lnTo>
                  <a:lnTo>
                    <a:pt x="1313180" y="0"/>
                  </a:lnTo>
                  <a:lnTo>
                    <a:pt x="0" y="0"/>
                  </a:lnTo>
                  <a:lnTo>
                    <a:pt x="0" y="392712"/>
                  </a:lnTo>
                  <a:lnTo>
                    <a:pt x="80010" y="392712"/>
                  </a:lnTo>
                  <a:lnTo>
                    <a:pt x="80010" y="460022"/>
                  </a:lnTo>
                  <a:lnTo>
                    <a:pt x="1656080" y="460022"/>
                  </a:lnTo>
                  <a:lnTo>
                    <a:pt x="1656080" y="342900"/>
                  </a:lnTo>
                  <a:lnTo>
                    <a:pt x="1588770" y="275590"/>
                  </a:lnTo>
                  <a:close/>
                  <a:moveTo>
                    <a:pt x="1316990" y="21590"/>
                  </a:moveTo>
                  <a:lnTo>
                    <a:pt x="1442720" y="146050"/>
                  </a:lnTo>
                  <a:lnTo>
                    <a:pt x="1567180" y="270510"/>
                  </a:lnTo>
                  <a:lnTo>
                    <a:pt x="1316990" y="270510"/>
                  </a:lnTo>
                  <a:lnTo>
                    <a:pt x="1316990" y="21590"/>
                  </a:lnTo>
                  <a:close/>
                  <a:moveTo>
                    <a:pt x="12700" y="380012"/>
                  </a:moveTo>
                  <a:lnTo>
                    <a:pt x="12700" y="12700"/>
                  </a:lnTo>
                  <a:lnTo>
                    <a:pt x="1304290" y="12700"/>
                  </a:lnTo>
                  <a:lnTo>
                    <a:pt x="1304290" y="278130"/>
                  </a:lnTo>
                  <a:cubicBezTo>
                    <a:pt x="1304290" y="281940"/>
                    <a:pt x="1306830" y="284480"/>
                    <a:pt x="1310640" y="284480"/>
                  </a:cubicBezTo>
                  <a:lnTo>
                    <a:pt x="1576070" y="284480"/>
                  </a:lnTo>
                  <a:lnTo>
                    <a:pt x="1576070" y="380012"/>
                  </a:lnTo>
                  <a:lnTo>
                    <a:pt x="12700" y="380012"/>
                  </a:lnTo>
                  <a:close/>
                  <a:moveTo>
                    <a:pt x="1643380" y="447322"/>
                  </a:moveTo>
                  <a:lnTo>
                    <a:pt x="92710" y="447322"/>
                  </a:lnTo>
                  <a:lnTo>
                    <a:pt x="92710" y="392712"/>
                  </a:lnTo>
                  <a:lnTo>
                    <a:pt x="1588770" y="392712"/>
                  </a:lnTo>
                  <a:lnTo>
                    <a:pt x="1588770" y="293370"/>
                  </a:lnTo>
                  <a:lnTo>
                    <a:pt x="1643380" y="347980"/>
                  </a:lnTo>
                  <a:lnTo>
                    <a:pt x="1643380" y="447322"/>
                  </a:lnTo>
                  <a:close/>
                </a:path>
              </a:pathLst>
            </a:custGeom>
            <a:solidFill>
              <a:srgbClr val="C3DAF6"/>
            </a:solidFill>
          </p:spPr>
        </p:sp>
      </p:grpSp>
      <p:sp>
        <p:nvSpPr>
          <p:cNvPr id="13" name="TextBox 13"/>
          <p:cNvSpPr txBox="1"/>
          <p:nvPr/>
        </p:nvSpPr>
        <p:spPr>
          <a:xfrm>
            <a:off x="2398681" y="753841"/>
            <a:ext cx="2129204" cy="399904"/>
          </a:xfrm>
          <a:prstGeom prst="rect">
            <a:avLst/>
          </a:prstGeom>
        </p:spPr>
        <p:txBody>
          <a:bodyPr lIns="0" tIns="0" rIns="0" bIns="0" rtlCol="0" anchor="t">
            <a:spAutoFit/>
          </a:bodyPr>
          <a:lstStyle/>
          <a:p>
            <a:pPr marL="0" lvl="0" indent="0">
              <a:lnSpc>
                <a:spcPts val="3271"/>
              </a:lnSpc>
              <a:spcBef>
                <a:spcPct val="0"/>
              </a:spcBef>
            </a:pPr>
            <a:r>
              <a:rPr lang="en-US" sz="2516" spc="25">
                <a:solidFill>
                  <a:srgbClr val="000000"/>
                </a:solidFill>
                <a:latin typeface="Muli Bold Bold"/>
              </a:rPr>
              <a:t>CÁCH THỨC </a:t>
            </a:r>
          </a:p>
        </p:txBody>
      </p:sp>
      <p:grpSp>
        <p:nvGrpSpPr>
          <p:cNvPr id="14" name="Group 14"/>
          <p:cNvGrpSpPr/>
          <p:nvPr/>
        </p:nvGrpSpPr>
        <p:grpSpPr>
          <a:xfrm>
            <a:off x="1165756" y="504954"/>
            <a:ext cx="752842" cy="916728"/>
            <a:chOff x="0" y="0"/>
            <a:chExt cx="2771140" cy="3374390"/>
          </a:xfrm>
        </p:grpSpPr>
        <p:sp>
          <p:nvSpPr>
            <p:cNvPr id="15" name="Freeform 15"/>
            <p:cNvSpPr/>
            <p:nvPr/>
          </p:nvSpPr>
          <p:spPr>
            <a:xfrm>
              <a:off x="0" y="0"/>
              <a:ext cx="2771140" cy="3374390"/>
            </a:xfrm>
            <a:custGeom>
              <a:avLst/>
              <a:gdLst/>
              <a:ahLst/>
              <a:cxnLst/>
              <a:rect l="l" t="t" r="r" b="b"/>
              <a:pathLst>
                <a:path w="2771140" h="3374390">
                  <a:moveTo>
                    <a:pt x="0" y="0"/>
                  </a:moveTo>
                  <a:lnTo>
                    <a:pt x="0" y="2471420"/>
                  </a:lnTo>
                  <a:lnTo>
                    <a:pt x="1384300" y="3374390"/>
                  </a:lnTo>
                  <a:lnTo>
                    <a:pt x="2771140" y="2471420"/>
                  </a:lnTo>
                  <a:lnTo>
                    <a:pt x="2771140" y="0"/>
                  </a:lnTo>
                  <a:close/>
                </a:path>
              </a:pathLst>
            </a:custGeom>
            <a:solidFill>
              <a:srgbClr val="98C4F6"/>
            </a:solidFill>
          </p:spPr>
        </p:sp>
      </p:grpSp>
      <p:sp>
        <p:nvSpPr>
          <p:cNvPr id="16" name="TextBox 16"/>
          <p:cNvSpPr txBox="1"/>
          <p:nvPr/>
        </p:nvSpPr>
        <p:spPr>
          <a:xfrm>
            <a:off x="1293776" y="687650"/>
            <a:ext cx="496802" cy="466095"/>
          </a:xfrm>
          <a:prstGeom prst="rect">
            <a:avLst/>
          </a:prstGeom>
        </p:spPr>
        <p:txBody>
          <a:bodyPr lIns="0" tIns="0" rIns="0" bIns="0" rtlCol="0" anchor="t">
            <a:spAutoFit/>
          </a:bodyPr>
          <a:lstStyle/>
          <a:p>
            <a:pPr algn="ctr">
              <a:lnSpc>
                <a:spcPts val="3907"/>
              </a:lnSpc>
            </a:pPr>
            <a:r>
              <a:rPr lang="en-US" sz="2790">
                <a:solidFill>
                  <a:srgbClr val="000000"/>
                </a:solidFill>
                <a:latin typeface="Montserrat Bold"/>
              </a:rPr>
              <a:t>b.</a:t>
            </a:r>
          </a:p>
        </p:txBody>
      </p:sp>
      <p:pic>
        <p:nvPicPr>
          <p:cNvPr id="17" name="Picture 17"/>
          <p:cNvPicPr>
            <a:picLocks noChangeAspect="1"/>
          </p:cNvPicPr>
          <p:nvPr/>
        </p:nvPicPr>
        <p:blipFill>
          <a:blip r:embed="rId4">
            <a:alphaModFix amt="8999"/>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145989">
            <a:off x="-12673561" y="-1595585"/>
            <a:ext cx="14864886" cy="17395080"/>
          </a:xfrm>
          <a:prstGeom prst="rect">
            <a:avLst/>
          </a:prstGeom>
        </p:spPr>
      </p:pic>
      <p:pic>
        <p:nvPicPr>
          <p:cNvPr id="18" name="Picture 18"/>
          <p:cNvPicPr>
            <a:picLocks noChangeAspect="1"/>
          </p:cNvPicPr>
          <p:nvPr/>
        </p:nvPicPr>
        <p:blipFill>
          <a:blip r:embed="rId6">
            <a:alphaModFix amt="36000"/>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3054081">
            <a:off x="13547053" y="-9181052"/>
            <a:ext cx="12270211" cy="14358757"/>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0688071" y="1028700"/>
            <a:ext cx="730503" cy="730503"/>
          </a:xfrm>
          <a:prstGeom prst="rect">
            <a:avLst/>
          </a:prstGeom>
        </p:spPr>
      </p:pic>
      <p:sp>
        <p:nvSpPr>
          <p:cNvPr id="3" name="TextBox 3"/>
          <p:cNvSpPr txBox="1"/>
          <p:nvPr/>
        </p:nvSpPr>
        <p:spPr>
          <a:xfrm>
            <a:off x="1028700" y="2166094"/>
            <a:ext cx="16230600" cy="1661794"/>
          </a:xfrm>
          <a:prstGeom prst="rect">
            <a:avLst/>
          </a:prstGeom>
        </p:spPr>
        <p:txBody>
          <a:bodyPr lIns="0" tIns="0" rIns="0" bIns="0" rtlCol="0" anchor="t">
            <a:spAutoFit/>
          </a:bodyPr>
          <a:lstStyle/>
          <a:p>
            <a:pPr algn="ctr">
              <a:lnSpc>
                <a:spcPts val="4480"/>
              </a:lnSpc>
            </a:pPr>
            <a:r>
              <a:rPr lang="en-US" sz="3200">
                <a:solidFill>
                  <a:srgbClr val="000000"/>
                </a:solidFill>
                <a:latin typeface="Montserrat"/>
              </a:rPr>
              <a:t>- Người thực hiện truyền thông, PBGDPL trong quá trình tương tác, thảo luận cần tôn trọng ý kiến của người nghe, trả lời câu hỏi từ tốn, nhẹ nhàng trả lời, giải thích giúp họ hiểu đúng. </a:t>
            </a:r>
          </a:p>
        </p:txBody>
      </p:sp>
      <p:sp>
        <p:nvSpPr>
          <p:cNvPr id="4" name="TextBox 4"/>
          <p:cNvSpPr txBox="1"/>
          <p:nvPr/>
        </p:nvSpPr>
        <p:spPr>
          <a:xfrm>
            <a:off x="7234678" y="1079753"/>
            <a:ext cx="3818645" cy="606424"/>
          </a:xfrm>
          <a:prstGeom prst="rect">
            <a:avLst/>
          </a:prstGeom>
        </p:spPr>
        <p:txBody>
          <a:bodyPr lIns="0" tIns="0" rIns="0" bIns="0" rtlCol="0" anchor="t">
            <a:spAutoFit/>
          </a:bodyPr>
          <a:lstStyle/>
          <a:p>
            <a:pPr algn="ctr">
              <a:lnSpc>
                <a:spcPts val="4900"/>
              </a:lnSpc>
            </a:pPr>
            <a:r>
              <a:rPr lang="en-US" sz="3500">
                <a:solidFill>
                  <a:srgbClr val="000000"/>
                </a:solidFill>
                <a:latin typeface="Montserrat Bold"/>
              </a:rPr>
              <a:t>NÊN</a:t>
            </a:r>
          </a:p>
        </p:txBody>
      </p:sp>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6869426" y="1028700"/>
            <a:ext cx="730503" cy="730503"/>
          </a:xfrm>
          <a:prstGeom prst="rect">
            <a:avLst/>
          </a:prstGeom>
        </p:spPr>
      </p:pic>
      <p:sp>
        <p:nvSpPr>
          <p:cNvPr id="6" name="TextBox 6"/>
          <p:cNvSpPr txBox="1"/>
          <p:nvPr/>
        </p:nvSpPr>
        <p:spPr>
          <a:xfrm>
            <a:off x="1028700" y="4455181"/>
            <a:ext cx="16230600" cy="1099819"/>
          </a:xfrm>
          <a:prstGeom prst="rect">
            <a:avLst/>
          </a:prstGeom>
        </p:spPr>
        <p:txBody>
          <a:bodyPr lIns="0" tIns="0" rIns="0" bIns="0" rtlCol="0" anchor="t">
            <a:spAutoFit/>
          </a:bodyPr>
          <a:lstStyle/>
          <a:p>
            <a:pPr algn="ctr">
              <a:lnSpc>
                <a:spcPts val="4480"/>
              </a:lnSpc>
            </a:pPr>
            <a:r>
              <a:rPr lang="en-US" sz="3200">
                <a:solidFill>
                  <a:srgbClr val="000000"/>
                </a:solidFill>
                <a:latin typeface="Montserrat"/>
              </a:rPr>
              <a:t>- Lắng nghe người tham dự chia sẻ, phát biểu để đưa ra gợi ý, câu hỏi hoặc lời khuyên phù hợp, không ngắt lời, tôn trọng mọi ý kiến phát biểu.</a:t>
            </a:r>
          </a:p>
        </p:txBody>
      </p:sp>
      <p:sp>
        <p:nvSpPr>
          <p:cNvPr id="7" name="TextBox 7"/>
          <p:cNvSpPr txBox="1"/>
          <p:nvPr/>
        </p:nvSpPr>
        <p:spPr>
          <a:xfrm>
            <a:off x="1028700" y="6183649"/>
            <a:ext cx="16230600" cy="1099819"/>
          </a:xfrm>
          <a:prstGeom prst="rect">
            <a:avLst/>
          </a:prstGeom>
        </p:spPr>
        <p:txBody>
          <a:bodyPr lIns="0" tIns="0" rIns="0" bIns="0" rtlCol="0" anchor="t">
            <a:spAutoFit/>
          </a:bodyPr>
          <a:lstStyle/>
          <a:p>
            <a:pPr algn="ctr">
              <a:lnSpc>
                <a:spcPts val="4480"/>
              </a:lnSpc>
            </a:pPr>
            <a:r>
              <a:rPr lang="en-US" sz="3200">
                <a:solidFill>
                  <a:srgbClr val="000000"/>
                </a:solidFill>
                <a:latin typeface="Montserrat"/>
              </a:rPr>
              <a:t>- Sử dụng ngôn ngữ và có thái độ nhã nhặn, phù hợp với quan hệ giao tiếp. Đưa ra những câu hỏi gợi ý để người tham dự thảo luận, trao đổi</a:t>
            </a:r>
          </a:p>
        </p:txBody>
      </p:sp>
      <p:sp>
        <p:nvSpPr>
          <p:cNvPr id="8" name="TextBox 8"/>
          <p:cNvSpPr txBox="1"/>
          <p:nvPr/>
        </p:nvSpPr>
        <p:spPr>
          <a:xfrm>
            <a:off x="1028700" y="8158481"/>
            <a:ext cx="16230600" cy="1099819"/>
          </a:xfrm>
          <a:prstGeom prst="rect">
            <a:avLst/>
          </a:prstGeom>
        </p:spPr>
        <p:txBody>
          <a:bodyPr lIns="0" tIns="0" rIns="0" bIns="0" rtlCol="0" anchor="t">
            <a:spAutoFit/>
          </a:bodyPr>
          <a:lstStyle/>
          <a:p>
            <a:pPr algn="ctr">
              <a:lnSpc>
                <a:spcPts val="4480"/>
              </a:lnSpc>
            </a:pPr>
            <a:r>
              <a:rPr lang="en-US" sz="3200">
                <a:solidFill>
                  <a:srgbClr val="000000"/>
                </a:solidFill>
                <a:latin typeface="Montserrat"/>
              </a:rPr>
              <a:t>- Động viên mọi người tham gia bằng cách tạo không khí cởi mở, thoải mái. Thường xuyên cảm ơn những người phát biểu, tham gia tương tác. </a:t>
            </a:r>
          </a:p>
        </p:txBody>
      </p:sp>
      <p:pic>
        <p:nvPicPr>
          <p:cNvPr id="9" name="Picture 9"/>
          <p:cNvPicPr>
            <a:picLocks noChangeAspect="1"/>
          </p:cNvPicPr>
          <p:nvPr/>
        </p:nvPicPr>
        <p:blipFill>
          <a:blip r:embed="rId4">
            <a:alphaModFix amt="8999"/>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145989">
            <a:off x="-12673561" y="-1595585"/>
            <a:ext cx="14864886" cy="17395080"/>
          </a:xfrm>
          <a:prstGeom prst="rect">
            <a:avLst/>
          </a:prstGeom>
        </p:spPr>
      </p:pic>
      <p:pic>
        <p:nvPicPr>
          <p:cNvPr id="10" name="Picture 10"/>
          <p:cNvPicPr>
            <a:picLocks noChangeAspect="1"/>
          </p:cNvPicPr>
          <p:nvPr/>
        </p:nvPicPr>
        <p:blipFill>
          <a:blip r:embed="rId6">
            <a:alphaModFix amt="36000"/>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3054081">
            <a:off x="12449683" y="-7817591"/>
            <a:ext cx="12270211" cy="14358757"/>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11560088" y="516086"/>
            <a:ext cx="649823" cy="662240"/>
          </a:xfrm>
          <a:prstGeom prst="rect">
            <a:avLst/>
          </a:prstGeom>
        </p:spPr>
      </p:pic>
      <p:sp>
        <p:nvSpPr>
          <p:cNvPr id="3" name="TextBox 3"/>
          <p:cNvSpPr txBox="1"/>
          <p:nvPr/>
        </p:nvSpPr>
        <p:spPr>
          <a:xfrm>
            <a:off x="7313038" y="556101"/>
            <a:ext cx="3738123" cy="582211"/>
          </a:xfrm>
          <a:prstGeom prst="rect">
            <a:avLst/>
          </a:prstGeom>
        </p:spPr>
        <p:txBody>
          <a:bodyPr wrap="square" lIns="0" tIns="0" rIns="0" bIns="0" rtlCol="0" anchor="t">
            <a:spAutoFit/>
          </a:bodyPr>
          <a:lstStyle/>
          <a:p>
            <a:pPr algn="ctr">
              <a:lnSpc>
                <a:spcPts val="4900"/>
              </a:lnSpc>
            </a:pPr>
            <a:r>
              <a:rPr lang="en-US" sz="3500" dirty="0">
                <a:solidFill>
                  <a:srgbClr val="000000"/>
                </a:solidFill>
                <a:latin typeface="Montserrat Bold"/>
              </a:rPr>
              <a:t>KHÔNG NÊN</a:t>
            </a:r>
          </a:p>
        </p:txBody>
      </p:sp>
      <p:pic>
        <p:nvPicPr>
          <p:cNvPr id="4" name="Picture 4"/>
          <p:cNvPicPr>
            <a:picLocks noChangeAspect="1"/>
          </p:cNvPicPr>
          <p:nvPr/>
        </p:nvPicPr>
        <p:blipFill>
          <a:blip r:embed="rId2"/>
          <a:srcRect/>
          <a:stretch>
            <a:fillRect/>
          </a:stretch>
        </p:blipFill>
        <p:spPr>
          <a:xfrm>
            <a:off x="6096315" y="516086"/>
            <a:ext cx="649823" cy="662240"/>
          </a:xfrm>
          <a:prstGeom prst="rect">
            <a:avLst/>
          </a:prstGeom>
        </p:spPr>
      </p:pic>
      <p:pic>
        <p:nvPicPr>
          <p:cNvPr id="9" name="Picture 9"/>
          <p:cNvPicPr>
            <a:picLocks noChangeAspect="1"/>
          </p:cNvPicPr>
          <p:nvPr/>
        </p:nvPicPr>
        <p:blipFill>
          <a:blip r:embed="rId3">
            <a:alphaModFix amt="8999"/>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1145989">
            <a:off x="-13221133" y="-2076475"/>
            <a:ext cx="14864886" cy="17395080"/>
          </a:xfrm>
          <a:prstGeom prst="rect">
            <a:avLst/>
          </a:prstGeom>
        </p:spPr>
      </p:pic>
      <p:pic>
        <p:nvPicPr>
          <p:cNvPr id="10" name="Picture 10"/>
          <p:cNvPicPr>
            <a:picLocks noChangeAspect="1"/>
          </p:cNvPicPr>
          <p:nvPr/>
        </p:nvPicPr>
        <p:blipFill>
          <a:blip r:embed="rId5">
            <a:alphaModFix amt="36000"/>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3054081">
            <a:off x="13364083" y="-7179379"/>
            <a:ext cx="12270211" cy="14358757"/>
          </a:xfrm>
          <a:prstGeom prst="rect">
            <a:avLst/>
          </a:prstGeom>
        </p:spPr>
      </p:pic>
      <p:sp>
        <p:nvSpPr>
          <p:cNvPr id="11" name="Rounded Rectangle 10">
            <a:extLst>
              <a:ext uri="{FF2B5EF4-FFF2-40B4-BE49-F238E27FC236}">
                <a16:creationId xmlns:a16="http://schemas.microsoft.com/office/drawing/2014/main" id="{6535E486-6895-414E-A811-4AAE6A00E8F0}"/>
              </a:ext>
            </a:extLst>
          </p:cNvPr>
          <p:cNvSpPr/>
          <p:nvPr/>
        </p:nvSpPr>
        <p:spPr>
          <a:xfrm>
            <a:off x="2450288" y="2002077"/>
            <a:ext cx="13487400" cy="2102577"/>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5600"/>
              </a:lnSpc>
            </a:pPr>
            <a:r>
              <a:rPr lang="en-US" sz="3400" dirty="0" err="1">
                <a:solidFill>
                  <a:srgbClr val="000000"/>
                </a:solidFill>
                <a:latin typeface="Montserrat"/>
              </a:rPr>
              <a:t>Không</a:t>
            </a:r>
            <a:r>
              <a:rPr lang="en-US" sz="3400" dirty="0">
                <a:solidFill>
                  <a:srgbClr val="000000"/>
                </a:solidFill>
                <a:latin typeface="Montserrat"/>
              </a:rPr>
              <a:t> </a:t>
            </a:r>
            <a:r>
              <a:rPr lang="en-US" sz="3400" dirty="0" err="1">
                <a:solidFill>
                  <a:srgbClr val="000000"/>
                </a:solidFill>
                <a:latin typeface="Montserrat"/>
              </a:rPr>
              <a:t>có</a:t>
            </a:r>
            <a:r>
              <a:rPr lang="en-US" sz="3400" dirty="0">
                <a:solidFill>
                  <a:srgbClr val="000000"/>
                </a:solidFill>
                <a:latin typeface="Montserrat"/>
              </a:rPr>
              <a:t> </a:t>
            </a:r>
            <a:r>
              <a:rPr lang="en-US" sz="3400" dirty="0" err="1">
                <a:solidFill>
                  <a:srgbClr val="000000"/>
                </a:solidFill>
                <a:latin typeface="Montserrat"/>
              </a:rPr>
              <a:t>bất</a:t>
            </a:r>
            <a:r>
              <a:rPr lang="en-US" sz="3400" dirty="0">
                <a:solidFill>
                  <a:srgbClr val="000000"/>
                </a:solidFill>
                <a:latin typeface="Montserrat"/>
              </a:rPr>
              <a:t> </a:t>
            </a:r>
            <a:r>
              <a:rPr lang="en-US" sz="3400" dirty="0" err="1">
                <a:solidFill>
                  <a:srgbClr val="000000"/>
                </a:solidFill>
                <a:latin typeface="Montserrat"/>
              </a:rPr>
              <a:t>kỳ</a:t>
            </a:r>
            <a:r>
              <a:rPr lang="en-US" sz="3400" dirty="0">
                <a:solidFill>
                  <a:srgbClr val="000000"/>
                </a:solidFill>
                <a:latin typeface="Montserrat"/>
              </a:rPr>
              <a:t> </a:t>
            </a:r>
            <a:r>
              <a:rPr lang="en-US" sz="3400" dirty="0" err="1">
                <a:solidFill>
                  <a:srgbClr val="000000"/>
                </a:solidFill>
                <a:latin typeface="Montserrat"/>
              </a:rPr>
              <a:t>sự</a:t>
            </a:r>
            <a:r>
              <a:rPr lang="en-US" sz="3400" dirty="0">
                <a:solidFill>
                  <a:srgbClr val="000000"/>
                </a:solidFill>
                <a:latin typeface="Montserrat"/>
              </a:rPr>
              <a:t> </a:t>
            </a:r>
            <a:r>
              <a:rPr lang="en-US" sz="3400" dirty="0" err="1">
                <a:solidFill>
                  <a:srgbClr val="000000"/>
                </a:solidFill>
                <a:latin typeface="Montserrat"/>
              </a:rPr>
              <a:t>tương</a:t>
            </a:r>
            <a:r>
              <a:rPr lang="en-US" sz="3400" dirty="0">
                <a:solidFill>
                  <a:srgbClr val="000000"/>
                </a:solidFill>
                <a:latin typeface="Montserrat"/>
              </a:rPr>
              <a:t> </a:t>
            </a:r>
            <a:r>
              <a:rPr lang="en-US" sz="3400" dirty="0" err="1">
                <a:solidFill>
                  <a:srgbClr val="000000"/>
                </a:solidFill>
                <a:latin typeface="Montserrat"/>
              </a:rPr>
              <a:t>tác</a:t>
            </a:r>
            <a:r>
              <a:rPr lang="en-US" sz="3400" dirty="0">
                <a:solidFill>
                  <a:srgbClr val="000000"/>
                </a:solidFill>
                <a:latin typeface="Montserrat"/>
              </a:rPr>
              <a:t> </a:t>
            </a:r>
            <a:r>
              <a:rPr lang="en-US" sz="3400" dirty="0" err="1">
                <a:solidFill>
                  <a:srgbClr val="000000"/>
                </a:solidFill>
                <a:latin typeface="Montserrat"/>
              </a:rPr>
              <a:t>nào</a:t>
            </a:r>
            <a:r>
              <a:rPr lang="en-US" sz="3400" dirty="0">
                <a:solidFill>
                  <a:srgbClr val="000000"/>
                </a:solidFill>
                <a:latin typeface="Montserrat"/>
              </a:rPr>
              <a:t> </a:t>
            </a:r>
            <a:r>
              <a:rPr lang="en-US" sz="3400" dirty="0" err="1">
                <a:solidFill>
                  <a:srgbClr val="000000"/>
                </a:solidFill>
                <a:latin typeface="Montserrat"/>
              </a:rPr>
              <a:t>với</a:t>
            </a:r>
            <a:r>
              <a:rPr lang="en-US" sz="3400" dirty="0">
                <a:solidFill>
                  <a:srgbClr val="000000"/>
                </a:solidFill>
                <a:latin typeface="Montserrat"/>
              </a:rPr>
              <a:t> </a:t>
            </a:r>
            <a:r>
              <a:rPr lang="en-US" sz="3400" dirty="0" err="1">
                <a:solidFill>
                  <a:srgbClr val="000000"/>
                </a:solidFill>
                <a:latin typeface="Montserrat"/>
              </a:rPr>
              <a:t>người</a:t>
            </a:r>
            <a:r>
              <a:rPr lang="en-US" sz="3400" dirty="0">
                <a:solidFill>
                  <a:srgbClr val="000000"/>
                </a:solidFill>
                <a:latin typeface="Montserrat"/>
              </a:rPr>
              <a:t> </a:t>
            </a:r>
            <a:r>
              <a:rPr lang="en-US" sz="3400" dirty="0" err="1">
                <a:solidFill>
                  <a:srgbClr val="000000"/>
                </a:solidFill>
                <a:latin typeface="Montserrat"/>
              </a:rPr>
              <a:t>tham</a:t>
            </a:r>
            <a:r>
              <a:rPr lang="en-US" sz="3400" dirty="0">
                <a:solidFill>
                  <a:srgbClr val="000000"/>
                </a:solidFill>
                <a:latin typeface="Montserrat"/>
              </a:rPr>
              <a:t> </a:t>
            </a:r>
            <a:r>
              <a:rPr lang="en-US" sz="3400" dirty="0" err="1">
                <a:solidFill>
                  <a:srgbClr val="000000"/>
                </a:solidFill>
                <a:latin typeface="Montserrat"/>
              </a:rPr>
              <a:t>dự</a:t>
            </a:r>
            <a:r>
              <a:rPr lang="en-US" sz="3400" dirty="0">
                <a:solidFill>
                  <a:srgbClr val="000000"/>
                </a:solidFill>
                <a:latin typeface="Montserrat"/>
              </a:rPr>
              <a:t> </a:t>
            </a:r>
            <a:r>
              <a:rPr lang="en-US" sz="3400" dirty="0" err="1">
                <a:solidFill>
                  <a:srgbClr val="000000"/>
                </a:solidFill>
                <a:latin typeface="Montserrat"/>
              </a:rPr>
              <a:t>hoặc</a:t>
            </a:r>
            <a:r>
              <a:rPr lang="en-US" sz="3400" dirty="0">
                <a:solidFill>
                  <a:srgbClr val="000000"/>
                </a:solidFill>
                <a:latin typeface="Montserrat"/>
              </a:rPr>
              <a:t> </a:t>
            </a:r>
            <a:r>
              <a:rPr lang="en-US" sz="3400" dirty="0" err="1">
                <a:solidFill>
                  <a:srgbClr val="000000"/>
                </a:solidFill>
                <a:latin typeface="Montserrat"/>
              </a:rPr>
              <a:t>có</a:t>
            </a:r>
            <a:r>
              <a:rPr lang="en-US" sz="3400" dirty="0">
                <a:solidFill>
                  <a:srgbClr val="000000"/>
                </a:solidFill>
                <a:latin typeface="Montserrat"/>
              </a:rPr>
              <a:t> </a:t>
            </a:r>
            <a:r>
              <a:rPr lang="en-US" sz="3400" dirty="0" err="1">
                <a:solidFill>
                  <a:srgbClr val="000000"/>
                </a:solidFill>
                <a:latin typeface="Montserrat"/>
              </a:rPr>
              <a:t>tương</a:t>
            </a:r>
            <a:r>
              <a:rPr lang="en-US" sz="3400" dirty="0">
                <a:solidFill>
                  <a:srgbClr val="000000"/>
                </a:solidFill>
                <a:latin typeface="Montserrat"/>
              </a:rPr>
              <a:t> </a:t>
            </a:r>
            <a:r>
              <a:rPr lang="en-US" sz="3400" dirty="0" err="1">
                <a:solidFill>
                  <a:srgbClr val="000000"/>
                </a:solidFill>
                <a:latin typeface="Montserrat"/>
              </a:rPr>
              <a:t>tác</a:t>
            </a:r>
            <a:r>
              <a:rPr lang="en-US" sz="3400" dirty="0">
                <a:solidFill>
                  <a:srgbClr val="000000"/>
                </a:solidFill>
                <a:latin typeface="Montserrat"/>
              </a:rPr>
              <a:t> </a:t>
            </a:r>
            <a:r>
              <a:rPr lang="en-US" sz="3400" dirty="0" err="1">
                <a:solidFill>
                  <a:srgbClr val="000000"/>
                </a:solidFill>
                <a:latin typeface="Montserrat"/>
              </a:rPr>
              <a:t>nhưng</a:t>
            </a:r>
            <a:r>
              <a:rPr lang="en-US" sz="3400" dirty="0">
                <a:solidFill>
                  <a:srgbClr val="000000"/>
                </a:solidFill>
                <a:latin typeface="Montserrat"/>
              </a:rPr>
              <a:t> </a:t>
            </a:r>
            <a:r>
              <a:rPr lang="en-US" sz="3400" dirty="0" err="1">
                <a:solidFill>
                  <a:srgbClr val="000000"/>
                </a:solidFill>
                <a:latin typeface="Montserrat"/>
              </a:rPr>
              <a:t>hời</a:t>
            </a:r>
            <a:r>
              <a:rPr lang="en-US" sz="3400" dirty="0">
                <a:solidFill>
                  <a:srgbClr val="000000"/>
                </a:solidFill>
                <a:latin typeface="Montserrat"/>
              </a:rPr>
              <a:t> </a:t>
            </a:r>
            <a:r>
              <a:rPr lang="en-US" sz="3400" dirty="0" err="1">
                <a:solidFill>
                  <a:srgbClr val="000000"/>
                </a:solidFill>
                <a:latin typeface="Montserrat"/>
              </a:rPr>
              <a:t>hợt</a:t>
            </a:r>
            <a:r>
              <a:rPr lang="en-US" sz="3400" dirty="0">
                <a:solidFill>
                  <a:srgbClr val="000000"/>
                </a:solidFill>
                <a:latin typeface="Montserrat"/>
              </a:rPr>
              <a:t>, qua </a:t>
            </a:r>
            <a:r>
              <a:rPr lang="en-US" sz="3400" dirty="0" err="1">
                <a:solidFill>
                  <a:srgbClr val="000000"/>
                </a:solidFill>
                <a:latin typeface="Montserrat"/>
              </a:rPr>
              <a:t>loa</a:t>
            </a:r>
            <a:r>
              <a:rPr lang="en-US" sz="3400" dirty="0">
                <a:solidFill>
                  <a:srgbClr val="000000"/>
                </a:solidFill>
                <a:latin typeface="Montserrat"/>
              </a:rPr>
              <a:t>, </a:t>
            </a:r>
            <a:r>
              <a:rPr lang="en-US" sz="3400" dirty="0" err="1">
                <a:solidFill>
                  <a:srgbClr val="000000"/>
                </a:solidFill>
                <a:latin typeface="Montserrat"/>
              </a:rPr>
              <a:t>không</a:t>
            </a:r>
            <a:r>
              <a:rPr lang="en-US" sz="3400" dirty="0">
                <a:solidFill>
                  <a:srgbClr val="000000"/>
                </a:solidFill>
                <a:latin typeface="Montserrat"/>
              </a:rPr>
              <a:t> </a:t>
            </a:r>
            <a:r>
              <a:rPr lang="en-US" sz="3400" dirty="0" err="1">
                <a:solidFill>
                  <a:srgbClr val="000000"/>
                </a:solidFill>
                <a:latin typeface="Montserrat"/>
              </a:rPr>
              <a:t>có</a:t>
            </a:r>
            <a:r>
              <a:rPr lang="en-US" sz="3400" dirty="0">
                <a:solidFill>
                  <a:srgbClr val="000000"/>
                </a:solidFill>
                <a:latin typeface="Montserrat"/>
              </a:rPr>
              <a:t> </a:t>
            </a:r>
            <a:r>
              <a:rPr lang="en-US" sz="3400" dirty="0" err="1">
                <a:solidFill>
                  <a:srgbClr val="000000"/>
                </a:solidFill>
                <a:latin typeface="Montserrat"/>
              </a:rPr>
              <a:t>thông</a:t>
            </a:r>
            <a:r>
              <a:rPr lang="en-US" sz="3400" dirty="0">
                <a:solidFill>
                  <a:srgbClr val="000000"/>
                </a:solidFill>
                <a:latin typeface="Montserrat"/>
              </a:rPr>
              <a:t> </a:t>
            </a:r>
            <a:r>
              <a:rPr lang="en-US" sz="3400" dirty="0" err="1">
                <a:solidFill>
                  <a:srgbClr val="000000"/>
                </a:solidFill>
                <a:latin typeface="Montserrat"/>
              </a:rPr>
              <a:t>điệp</a:t>
            </a:r>
            <a:r>
              <a:rPr lang="en-US" sz="3400" dirty="0">
                <a:solidFill>
                  <a:srgbClr val="000000"/>
                </a:solidFill>
                <a:latin typeface="Montserrat"/>
              </a:rPr>
              <a:t> </a:t>
            </a:r>
            <a:r>
              <a:rPr lang="en-US" sz="3400" dirty="0" err="1">
                <a:solidFill>
                  <a:srgbClr val="000000"/>
                </a:solidFill>
                <a:latin typeface="Montserrat"/>
              </a:rPr>
              <a:t>rõ</a:t>
            </a:r>
            <a:r>
              <a:rPr lang="en-US" sz="3400" dirty="0">
                <a:solidFill>
                  <a:srgbClr val="000000"/>
                </a:solidFill>
                <a:latin typeface="Montserrat"/>
              </a:rPr>
              <a:t> </a:t>
            </a:r>
            <a:r>
              <a:rPr lang="en-US" sz="3400" dirty="0" err="1">
                <a:solidFill>
                  <a:srgbClr val="000000"/>
                </a:solidFill>
                <a:latin typeface="Montserrat"/>
              </a:rPr>
              <a:t>ràng</a:t>
            </a:r>
            <a:r>
              <a:rPr lang="en-US" sz="3400" dirty="0">
                <a:solidFill>
                  <a:srgbClr val="000000"/>
                </a:solidFill>
                <a:latin typeface="Montserrat"/>
              </a:rPr>
              <a:t>. </a:t>
            </a:r>
          </a:p>
        </p:txBody>
      </p:sp>
      <p:sp>
        <p:nvSpPr>
          <p:cNvPr id="13" name="Rounded Rectangle 12">
            <a:extLst>
              <a:ext uri="{FF2B5EF4-FFF2-40B4-BE49-F238E27FC236}">
                <a16:creationId xmlns:a16="http://schemas.microsoft.com/office/drawing/2014/main" id="{DDD2DDBF-7E27-0F4A-B45C-ECD08EE39300}"/>
              </a:ext>
            </a:extLst>
          </p:cNvPr>
          <p:cNvSpPr/>
          <p:nvPr/>
        </p:nvSpPr>
        <p:spPr>
          <a:xfrm>
            <a:off x="2450288" y="4888391"/>
            <a:ext cx="13487400" cy="181771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5600"/>
              </a:lnSpc>
            </a:pPr>
            <a:r>
              <a:rPr lang="en-US" sz="3400" dirty="0" err="1">
                <a:solidFill>
                  <a:srgbClr val="000000"/>
                </a:solidFill>
                <a:latin typeface="Montserrat"/>
              </a:rPr>
              <a:t>Có</a:t>
            </a:r>
            <a:r>
              <a:rPr lang="en-US" sz="3400" dirty="0">
                <a:solidFill>
                  <a:srgbClr val="000000"/>
                </a:solidFill>
                <a:latin typeface="Montserrat"/>
              </a:rPr>
              <a:t> </a:t>
            </a:r>
            <a:r>
              <a:rPr lang="en-US" sz="3400" dirty="0" err="1">
                <a:solidFill>
                  <a:srgbClr val="000000"/>
                </a:solidFill>
                <a:latin typeface="Montserrat"/>
              </a:rPr>
              <a:t>thái</a:t>
            </a:r>
            <a:r>
              <a:rPr lang="en-US" sz="3400" dirty="0">
                <a:solidFill>
                  <a:srgbClr val="000000"/>
                </a:solidFill>
                <a:latin typeface="Montserrat"/>
              </a:rPr>
              <a:t> </a:t>
            </a:r>
            <a:r>
              <a:rPr lang="en-US" sz="3400" dirty="0" err="1">
                <a:solidFill>
                  <a:srgbClr val="000000"/>
                </a:solidFill>
                <a:latin typeface="Montserrat"/>
              </a:rPr>
              <a:t>độ</a:t>
            </a:r>
            <a:r>
              <a:rPr lang="en-US" sz="3400" dirty="0">
                <a:solidFill>
                  <a:srgbClr val="000000"/>
                </a:solidFill>
                <a:latin typeface="Montserrat"/>
              </a:rPr>
              <a:t>, </a:t>
            </a:r>
            <a:r>
              <a:rPr lang="en-US" sz="3400" dirty="0" err="1">
                <a:solidFill>
                  <a:srgbClr val="000000"/>
                </a:solidFill>
                <a:latin typeface="Montserrat"/>
              </a:rPr>
              <a:t>lời</a:t>
            </a:r>
            <a:r>
              <a:rPr lang="en-US" sz="3400" dirty="0">
                <a:solidFill>
                  <a:srgbClr val="000000"/>
                </a:solidFill>
                <a:latin typeface="Montserrat"/>
              </a:rPr>
              <a:t> </a:t>
            </a:r>
            <a:r>
              <a:rPr lang="en-US" sz="3400" dirty="0" err="1">
                <a:solidFill>
                  <a:srgbClr val="000000"/>
                </a:solidFill>
                <a:latin typeface="Montserrat"/>
              </a:rPr>
              <a:t>nói</a:t>
            </a:r>
            <a:r>
              <a:rPr lang="en-US" sz="3400" dirty="0">
                <a:solidFill>
                  <a:srgbClr val="000000"/>
                </a:solidFill>
                <a:latin typeface="Montserrat"/>
              </a:rPr>
              <a:t> </a:t>
            </a:r>
            <a:r>
              <a:rPr lang="en-US" sz="3400" dirty="0" err="1">
                <a:solidFill>
                  <a:srgbClr val="000000"/>
                </a:solidFill>
                <a:latin typeface="Montserrat"/>
              </a:rPr>
              <a:t>mỉa</a:t>
            </a:r>
            <a:r>
              <a:rPr lang="en-US" sz="3400" dirty="0">
                <a:solidFill>
                  <a:srgbClr val="000000"/>
                </a:solidFill>
                <a:latin typeface="Montserrat"/>
              </a:rPr>
              <a:t> </a:t>
            </a:r>
            <a:r>
              <a:rPr lang="en-US" sz="3400" dirty="0" err="1">
                <a:solidFill>
                  <a:srgbClr val="000000"/>
                </a:solidFill>
                <a:latin typeface="Montserrat"/>
              </a:rPr>
              <a:t>mai</a:t>
            </a:r>
            <a:r>
              <a:rPr lang="en-US" sz="3400" dirty="0">
                <a:solidFill>
                  <a:srgbClr val="000000"/>
                </a:solidFill>
                <a:latin typeface="Montserrat"/>
              </a:rPr>
              <a:t>, </a:t>
            </a:r>
            <a:r>
              <a:rPr lang="en-US" sz="3400" dirty="0" err="1">
                <a:solidFill>
                  <a:srgbClr val="000000"/>
                </a:solidFill>
                <a:latin typeface="Montserrat"/>
              </a:rPr>
              <a:t>chỉ</a:t>
            </a:r>
            <a:r>
              <a:rPr lang="en-US" sz="3400" dirty="0">
                <a:solidFill>
                  <a:srgbClr val="000000"/>
                </a:solidFill>
                <a:latin typeface="Montserrat"/>
              </a:rPr>
              <a:t> </a:t>
            </a:r>
            <a:r>
              <a:rPr lang="en-US" sz="3400" dirty="0" err="1">
                <a:solidFill>
                  <a:srgbClr val="000000"/>
                </a:solidFill>
                <a:latin typeface="Montserrat"/>
              </a:rPr>
              <a:t>trích</a:t>
            </a:r>
            <a:r>
              <a:rPr lang="en-US" sz="3400" dirty="0">
                <a:solidFill>
                  <a:srgbClr val="000000"/>
                </a:solidFill>
                <a:latin typeface="Montserrat"/>
              </a:rPr>
              <a:t>, </a:t>
            </a:r>
            <a:r>
              <a:rPr lang="en-US" sz="3400" dirty="0" err="1">
                <a:solidFill>
                  <a:srgbClr val="000000"/>
                </a:solidFill>
                <a:latin typeface="Montserrat"/>
              </a:rPr>
              <a:t>phê</a:t>
            </a:r>
            <a:r>
              <a:rPr lang="en-US" sz="3400" dirty="0">
                <a:solidFill>
                  <a:srgbClr val="000000"/>
                </a:solidFill>
                <a:latin typeface="Montserrat"/>
              </a:rPr>
              <a:t> </a:t>
            </a:r>
            <a:r>
              <a:rPr lang="en-US" sz="3400" dirty="0" err="1">
                <a:solidFill>
                  <a:srgbClr val="000000"/>
                </a:solidFill>
                <a:latin typeface="Montserrat"/>
              </a:rPr>
              <a:t>phán</a:t>
            </a:r>
            <a:r>
              <a:rPr lang="en-US" sz="3400" dirty="0">
                <a:solidFill>
                  <a:srgbClr val="000000"/>
                </a:solidFill>
                <a:latin typeface="Montserrat"/>
              </a:rPr>
              <a:t> </a:t>
            </a:r>
            <a:r>
              <a:rPr lang="en-US" sz="3400" dirty="0" err="1">
                <a:solidFill>
                  <a:srgbClr val="000000"/>
                </a:solidFill>
                <a:latin typeface="Montserrat"/>
              </a:rPr>
              <a:t>đối</a:t>
            </a:r>
            <a:r>
              <a:rPr lang="en-US" sz="3400" dirty="0">
                <a:solidFill>
                  <a:srgbClr val="000000"/>
                </a:solidFill>
                <a:latin typeface="Montserrat"/>
              </a:rPr>
              <a:t> </a:t>
            </a:r>
            <a:r>
              <a:rPr lang="en-US" sz="3400" dirty="0" err="1">
                <a:solidFill>
                  <a:srgbClr val="000000"/>
                </a:solidFill>
                <a:latin typeface="Montserrat"/>
              </a:rPr>
              <a:t>với</a:t>
            </a:r>
            <a:r>
              <a:rPr lang="en-US" sz="3400" dirty="0">
                <a:solidFill>
                  <a:srgbClr val="000000"/>
                </a:solidFill>
                <a:latin typeface="Montserrat"/>
              </a:rPr>
              <a:t> </a:t>
            </a:r>
            <a:r>
              <a:rPr lang="en-US" sz="3400" dirty="0" err="1">
                <a:solidFill>
                  <a:srgbClr val="000000"/>
                </a:solidFill>
                <a:latin typeface="Montserrat"/>
              </a:rPr>
              <a:t>câu</a:t>
            </a:r>
            <a:r>
              <a:rPr lang="en-US" sz="3400" dirty="0">
                <a:solidFill>
                  <a:srgbClr val="000000"/>
                </a:solidFill>
                <a:latin typeface="Montserrat"/>
              </a:rPr>
              <a:t> </a:t>
            </a:r>
            <a:r>
              <a:rPr lang="en-US" sz="3400" dirty="0" err="1">
                <a:solidFill>
                  <a:srgbClr val="000000"/>
                </a:solidFill>
                <a:latin typeface="Montserrat"/>
              </a:rPr>
              <a:t>hỏi</a:t>
            </a:r>
            <a:r>
              <a:rPr lang="en-US" sz="3400" dirty="0">
                <a:solidFill>
                  <a:srgbClr val="000000"/>
                </a:solidFill>
                <a:latin typeface="Montserrat"/>
              </a:rPr>
              <a:t>, </a:t>
            </a:r>
            <a:r>
              <a:rPr lang="en-US" sz="3400" dirty="0" err="1">
                <a:solidFill>
                  <a:srgbClr val="000000"/>
                </a:solidFill>
                <a:latin typeface="Montserrat"/>
              </a:rPr>
              <a:t>vấn</a:t>
            </a:r>
            <a:r>
              <a:rPr lang="en-US" sz="3400" dirty="0">
                <a:solidFill>
                  <a:srgbClr val="000000"/>
                </a:solidFill>
                <a:latin typeface="Montserrat"/>
              </a:rPr>
              <a:t> </a:t>
            </a:r>
            <a:r>
              <a:rPr lang="en-US" sz="3400" dirty="0" err="1">
                <a:solidFill>
                  <a:srgbClr val="000000"/>
                </a:solidFill>
                <a:latin typeface="Montserrat"/>
              </a:rPr>
              <a:t>đề</a:t>
            </a:r>
            <a:r>
              <a:rPr lang="en-US" sz="3400" dirty="0">
                <a:solidFill>
                  <a:srgbClr val="000000"/>
                </a:solidFill>
                <a:latin typeface="Montserrat"/>
              </a:rPr>
              <a:t> </a:t>
            </a:r>
            <a:r>
              <a:rPr lang="en-US" sz="3400" dirty="0" err="1">
                <a:solidFill>
                  <a:srgbClr val="000000"/>
                </a:solidFill>
                <a:latin typeface="Montserrat"/>
              </a:rPr>
              <a:t>mà</a:t>
            </a:r>
            <a:r>
              <a:rPr lang="en-US" sz="3400" dirty="0">
                <a:solidFill>
                  <a:srgbClr val="000000"/>
                </a:solidFill>
                <a:latin typeface="Montserrat"/>
              </a:rPr>
              <a:t> </a:t>
            </a:r>
            <a:r>
              <a:rPr lang="en-US" sz="3400" dirty="0" err="1">
                <a:solidFill>
                  <a:srgbClr val="000000"/>
                </a:solidFill>
                <a:latin typeface="Montserrat"/>
              </a:rPr>
              <a:t>người</a:t>
            </a:r>
            <a:r>
              <a:rPr lang="en-US" sz="3400" dirty="0">
                <a:solidFill>
                  <a:srgbClr val="000000"/>
                </a:solidFill>
                <a:latin typeface="Montserrat"/>
              </a:rPr>
              <a:t> </a:t>
            </a:r>
            <a:r>
              <a:rPr lang="en-US" sz="3400" dirty="0" err="1">
                <a:solidFill>
                  <a:srgbClr val="000000"/>
                </a:solidFill>
                <a:latin typeface="Montserrat"/>
              </a:rPr>
              <a:t>nghe</a:t>
            </a:r>
            <a:r>
              <a:rPr lang="en-US" sz="3400" dirty="0">
                <a:solidFill>
                  <a:srgbClr val="000000"/>
                </a:solidFill>
                <a:latin typeface="Montserrat"/>
              </a:rPr>
              <a:t> </a:t>
            </a:r>
            <a:r>
              <a:rPr lang="en-US" sz="3400" dirty="0" err="1">
                <a:solidFill>
                  <a:srgbClr val="000000"/>
                </a:solidFill>
                <a:latin typeface="Montserrat"/>
              </a:rPr>
              <a:t>nêu</a:t>
            </a:r>
            <a:r>
              <a:rPr lang="en-US" sz="3400" dirty="0">
                <a:solidFill>
                  <a:srgbClr val="000000"/>
                </a:solidFill>
                <a:latin typeface="Montserrat"/>
              </a:rPr>
              <a:t> </a:t>
            </a:r>
            <a:r>
              <a:rPr lang="en-US" sz="3400" dirty="0" err="1">
                <a:solidFill>
                  <a:srgbClr val="000000"/>
                </a:solidFill>
                <a:latin typeface="Montserrat"/>
              </a:rPr>
              <a:t>chưa</a:t>
            </a:r>
            <a:r>
              <a:rPr lang="en-US" sz="3400" dirty="0">
                <a:solidFill>
                  <a:srgbClr val="000000"/>
                </a:solidFill>
                <a:latin typeface="Montserrat"/>
              </a:rPr>
              <a:t> </a:t>
            </a:r>
            <a:r>
              <a:rPr lang="en-US" sz="3400" dirty="0" err="1">
                <a:solidFill>
                  <a:srgbClr val="000000"/>
                </a:solidFill>
                <a:latin typeface="Montserrat"/>
              </a:rPr>
              <a:t>phù</a:t>
            </a:r>
            <a:r>
              <a:rPr lang="en-US" sz="3400" dirty="0">
                <a:solidFill>
                  <a:srgbClr val="000000"/>
                </a:solidFill>
                <a:latin typeface="Montserrat"/>
              </a:rPr>
              <a:t> </a:t>
            </a:r>
            <a:r>
              <a:rPr lang="en-US" sz="3400" dirty="0" err="1">
                <a:solidFill>
                  <a:srgbClr val="000000"/>
                </a:solidFill>
                <a:latin typeface="Montserrat"/>
              </a:rPr>
              <a:t>hợp</a:t>
            </a:r>
            <a:r>
              <a:rPr lang="en-US" sz="3400" dirty="0">
                <a:solidFill>
                  <a:srgbClr val="000000"/>
                </a:solidFill>
                <a:latin typeface="Montserrat"/>
              </a:rPr>
              <a:t>.</a:t>
            </a:r>
          </a:p>
        </p:txBody>
      </p:sp>
      <p:sp>
        <p:nvSpPr>
          <p:cNvPr id="15" name="Rounded Rectangle 14">
            <a:extLst>
              <a:ext uri="{FF2B5EF4-FFF2-40B4-BE49-F238E27FC236}">
                <a16:creationId xmlns:a16="http://schemas.microsoft.com/office/drawing/2014/main" id="{EC2DF424-C1E3-604F-9B12-D9A326705E01}"/>
              </a:ext>
            </a:extLst>
          </p:cNvPr>
          <p:cNvSpPr/>
          <p:nvPr/>
        </p:nvSpPr>
        <p:spPr>
          <a:xfrm>
            <a:off x="2450288" y="7530000"/>
            <a:ext cx="13487400" cy="2060592"/>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5600"/>
              </a:lnSpc>
            </a:pPr>
            <a:r>
              <a:rPr lang="en-US" sz="3400" dirty="0" err="1">
                <a:solidFill>
                  <a:srgbClr val="000000"/>
                </a:solidFill>
                <a:latin typeface="Montserrat"/>
              </a:rPr>
              <a:t>Sử</a:t>
            </a:r>
            <a:r>
              <a:rPr lang="en-US" sz="3400" dirty="0">
                <a:solidFill>
                  <a:srgbClr val="000000"/>
                </a:solidFill>
                <a:latin typeface="Montserrat"/>
              </a:rPr>
              <a:t> </a:t>
            </a:r>
            <a:r>
              <a:rPr lang="en-US" sz="3400" dirty="0" err="1">
                <a:solidFill>
                  <a:srgbClr val="000000"/>
                </a:solidFill>
                <a:latin typeface="Montserrat"/>
              </a:rPr>
              <a:t>dụng</a:t>
            </a:r>
            <a:r>
              <a:rPr lang="en-US" sz="3400" dirty="0">
                <a:solidFill>
                  <a:srgbClr val="000000"/>
                </a:solidFill>
                <a:latin typeface="Montserrat"/>
              </a:rPr>
              <a:t> </a:t>
            </a:r>
            <a:r>
              <a:rPr lang="en-US" sz="3400" dirty="0" err="1">
                <a:solidFill>
                  <a:srgbClr val="000000"/>
                </a:solidFill>
                <a:latin typeface="Montserrat"/>
              </a:rPr>
              <a:t>những</a:t>
            </a:r>
            <a:r>
              <a:rPr lang="en-US" sz="3400" dirty="0">
                <a:solidFill>
                  <a:srgbClr val="000000"/>
                </a:solidFill>
                <a:latin typeface="Montserrat"/>
              </a:rPr>
              <a:t> </a:t>
            </a:r>
            <a:r>
              <a:rPr lang="en-US" sz="3400" dirty="0" err="1">
                <a:solidFill>
                  <a:srgbClr val="000000"/>
                </a:solidFill>
                <a:latin typeface="Montserrat"/>
              </a:rPr>
              <a:t>từ</a:t>
            </a:r>
            <a:r>
              <a:rPr lang="en-US" sz="3400" dirty="0">
                <a:solidFill>
                  <a:srgbClr val="000000"/>
                </a:solidFill>
                <a:latin typeface="Montserrat"/>
              </a:rPr>
              <a:t> </a:t>
            </a:r>
            <a:r>
              <a:rPr lang="en-US" sz="3400" dirty="0" err="1">
                <a:solidFill>
                  <a:srgbClr val="000000"/>
                </a:solidFill>
                <a:latin typeface="Montserrat"/>
              </a:rPr>
              <a:t>ngữ</a:t>
            </a:r>
            <a:r>
              <a:rPr lang="en-US" sz="3400" dirty="0">
                <a:solidFill>
                  <a:srgbClr val="000000"/>
                </a:solidFill>
                <a:latin typeface="Montserrat"/>
              </a:rPr>
              <a:t> </a:t>
            </a:r>
            <a:r>
              <a:rPr lang="en-US" sz="3400" dirty="0" err="1">
                <a:solidFill>
                  <a:srgbClr val="000000"/>
                </a:solidFill>
                <a:latin typeface="Montserrat"/>
              </a:rPr>
              <a:t>khó</a:t>
            </a:r>
            <a:r>
              <a:rPr lang="en-US" sz="3400" dirty="0">
                <a:solidFill>
                  <a:srgbClr val="000000"/>
                </a:solidFill>
                <a:latin typeface="Montserrat"/>
              </a:rPr>
              <a:t> </a:t>
            </a:r>
            <a:r>
              <a:rPr lang="en-US" sz="3400" dirty="0" err="1">
                <a:solidFill>
                  <a:srgbClr val="000000"/>
                </a:solidFill>
                <a:latin typeface="Montserrat"/>
              </a:rPr>
              <a:t>hiểu</a:t>
            </a:r>
            <a:r>
              <a:rPr lang="en-US" sz="3400" dirty="0">
                <a:solidFill>
                  <a:srgbClr val="000000"/>
                </a:solidFill>
                <a:latin typeface="Montserrat"/>
              </a:rPr>
              <a:t>, </a:t>
            </a:r>
            <a:r>
              <a:rPr lang="en-US" sz="3400" dirty="0" err="1">
                <a:solidFill>
                  <a:srgbClr val="000000"/>
                </a:solidFill>
                <a:latin typeface="Montserrat"/>
              </a:rPr>
              <a:t>không</a:t>
            </a:r>
            <a:r>
              <a:rPr lang="en-US" sz="3400" dirty="0">
                <a:solidFill>
                  <a:srgbClr val="000000"/>
                </a:solidFill>
                <a:latin typeface="Montserrat"/>
              </a:rPr>
              <a:t> </a:t>
            </a:r>
            <a:r>
              <a:rPr lang="en-US" sz="3400" dirty="0" err="1">
                <a:solidFill>
                  <a:srgbClr val="000000"/>
                </a:solidFill>
                <a:latin typeface="Montserrat"/>
              </a:rPr>
              <a:t>thông</a:t>
            </a:r>
            <a:r>
              <a:rPr lang="en-US" sz="3400" dirty="0">
                <a:solidFill>
                  <a:srgbClr val="000000"/>
                </a:solidFill>
                <a:latin typeface="Montserrat"/>
              </a:rPr>
              <a:t> </a:t>
            </a:r>
            <a:r>
              <a:rPr lang="en-US" sz="3400" dirty="0" err="1">
                <a:solidFill>
                  <a:srgbClr val="000000"/>
                </a:solidFill>
                <a:latin typeface="Montserrat"/>
              </a:rPr>
              <a:t>dụng</a:t>
            </a:r>
            <a:r>
              <a:rPr lang="en-US" sz="3400" dirty="0">
                <a:solidFill>
                  <a:srgbClr val="000000"/>
                </a:solidFill>
                <a:latin typeface="Montserrat"/>
              </a:rPr>
              <a:t> </a:t>
            </a:r>
            <a:r>
              <a:rPr lang="en-US" sz="3400" dirty="0" err="1">
                <a:solidFill>
                  <a:srgbClr val="000000"/>
                </a:solidFill>
                <a:latin typeface="Montserrat"/>
              </a:rPr>
              <a:t>trong</a:t>
            </a:r>
            <a:r>
              <a:rPr lang="en-US" sz="3400" dirty="0">
                <a:solidFill>
                  <a:srgbClr val="000000"/>
                </a:solidFill>
                <a:latin typeface="Montserrat"/>
              </a:rPr>
              <a:t> </a:t>
            </a:r>
            <a:r>
              <a:rPr lang="en-US" sz="3400" dirty="0" err="1">
                <a:solidFill>
                  <a:srgbClr val="000000"/>
                </a:solidFill>
                <a:latin typeface="Montserrat"/>
              </a:rPr>
              <a:t>quá</a:t>
            </a:r>
            <a:r>
              <a:rPr lang="en-US" sz="3400" dirty="0">
                <a:solidFill>
                  <a:srgbClr val="000000"/>
                </a:solidFill>
                <a:latin typeface="Montserrat"/>
              </a:rPr>
              <a:t> </a:t>
            </a:r>
            <a:r>
              <a:rPr lang="en-US" sz="3400" dirty="0" err="1">
                <a:solidFill>
                  <a:srgbClr val="000000"/>
                </a:solidFill>
                <a:latin typeface="Montserrat"/>
              </a:rPr>
              <a:t>trình</a:t>
            </a:r>
            <a:r>
              <a:rPr lang="en-US" sz="3400" dirty="0">
                <a:solidFill>
                  <a:srgbClr val="000000"/>
                </a:solidFill>
                <a:latin typeface="Montserrat"/>
              </a:rPr>
              <a:t> </a:t>
            </a:r>
            <a:r>
              <a:rPr lang="en-US" sz="3400" dirty="0" err="1">
                <a:solidFill>
                  <a:srgbClr val="000000"/>
                </a:solidFill>
                <a:latin typeface="Montserrat"/>
              </a:rPr>
              <a:t>tương</a:t>
            </a:r>
            <a:r>
              <a:rPr lang="en-US" sz="3400" dirty="0">
                <a:solidFill>
                  <a:srgbClr val="000000"/>
                </a:solidFill>
                <a:latin typeface="Montserrat"/>
              </a:rPr>
              <a:t> </a:t>
            </a:r>
            <a:r>
              <a:rPr lang="en-US" sz="3400" dirty="0" err="1">
                <a:solidFill>
                  <a:srgbClr val="000000"/>
                </a:solidFill>
                <a:latin typeface="Montserrat"/>
              </a:rPr>
              <a:t>tác</a:t>
            </a:r>
            <a:r>
              <a:rPr lang="en-US" sz="3400" dirty="0">
                <a:solidFill>
                  <a:srgbClr val="000000"/>
                </a:solidFill>
                <a:latin typeface="Montserrat"/>
              </a:rPr>
              <a:t>.</a:t>
            </a:r>
          </a:p>
        </p:txBody>
      </p:sp>
    </p:spTree>
    <p:extLst>
      <p:ext uri="{BB962C8B-B14F-4D97-AF65-F5344CB8AC3E}">
        <p14:creationId xmlns:p14="http://schemas.microsoft.com/office/powerpoint/2010/main" val="56597541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7437" r="24075" b="42151"/>
          <a:stretch>
            <a:fillRect/>
          </a:stretch>
        </p:blipFill>
        <p:spPr>
          <a:xfrm>
            <a:off x="0" y="0"/>
            <a:ext cx="18288000" cy="10287000"/>
          </a:xfrm>
          <a:prstGeom prst="rect">
            <a:avLst/>
          </a:prstGeom>
        </p:spPr>
      </p:pic>
      <p:pic>
        <p:nvPicPr>
          <p:cNvPr id="3" name="Picture 3"/>
          <p:cNvPicPr>
            <a:picLocks noChangeAspect="1"/>
          </p:cNvPicPr>
          <p:nvPr/>
        </p:nvPicPr>
        <p:blipFill>
          <a:blip r:embed="rId3"/>
          <a:srcRect/>
          <a:stretch>
            <a:fillRect/>
          </a:stretch>
        </p:blipFill>
        <p:spPr>
          <a:xfrm>
            <a:off x="2986652" y="5628417"/>
            <a:ext cx="4558018" cy="2877249"/>
          </a:xfrm>
          <a:prstGeom prst="rect">
            <a:avLst/>
          </a:prstGeom>
        </p:spPr>
      </p:pic>
      <p:grpSp>
        <p:nvGrpSpPr>
          <p:cNvPr id="4" name="Group 4"/>
          <p:cNvGrpSpPr/>
          <p:nvPr/>
        </p:nvGrpSpPr>
        <p:grpSpPr>
          <a:xfrm>
            <a:off x="3560407" y="1781334"/>
            <a:ext cx="11068026" cy="2122120"/>
            <a:chOff x="0" y="0"/>
            <a:chExt cx="14757368" cy="2829493"/>
          </a:xfrm>
        </p:grpSpPr>
        <p:sp>
          <p:nvSpPr>
            <p:cNvPr id="5" name="TextBox 5"/>
            <p:cNvSpPr txBox="1"/>
            <p:nvPr/>
          </p:nvSpPr>
          <p:spPr>
            <a:xfrm>
              <a:off x="432203" y="1773911"/>
              <a:ext cx="14325165" cy="1055582"/>
            </a:xfrm>
            <a:prstGeom prst="rect">
              <a:avLst/>
            </a:prstGeom>
          </p:spPr>
          <p:txBody>
            <a:bodyPr lIns="0" tIns="0" rIns="0" bIns="0" rtlCol="0" anchor="t">
              <a:spAutoFit/>
            </a:bodyPr>
            <a:lstStyle/>
            <a:p>
              <a:pPr algn="ctr">
                <a:lnSpc>
                  <a:spcPts val="6467"/>
                </a:lnSpc>
              </a:pPr>
              <a:r>
                <a:rPr lang="en-US" sz="4975">
                  <a:solidFill>
                    <a:srgbClr val="004AAD"/>
                  </a:solidFill>
                  <a:latin typeface="Roboto Bold"/>
                </a:rPr>
                <a:t> </a:t>
              </a:r>
              <a:r>
                <a:rPr lang="en-US" sz="4975">
                  <a:solidFill>
                    <a:srgbClr val="004AAD"/>
                  </a:solidFill>
                  <a:latin typeface="Arimo Bold"/>
                </a:rPr>
                <a:t>Sử dụng ngôn ngữ, công cụ hỗ trợ</a:t>
              </a:r>
            </a:p>
          </p:txBody>
        </p:sp>
        <p:sp>
          <p:nvSpPr>
            <p:cNvPr id="6" name="TextBox 6"/>
            <p:cNvSpPr txBox="1"/>
            <p:nvPr/>
          </p:nvSpPr>
          <p:spPr>
            <a:xfrm>
              <a:off x="0" y="-47625"/>
              <a:ext cx="14325165" cy="1055159"/>
            </a:xfrm>
            <a:prstGeom prst="rect">
              <a:avLst/>
            </a:prstGeom>
          </p:spPr>
          <p:txBody>
            <a:bodyPr lIns="0" tIns="0" rIns="0" bIns="0" rtlCol="0" anchor="t">
              <a:spAutoFit/>
            </a:bodyPr>
            <a:lstStyle/>
            <a:p>
              <a:pPr marL="0" lvl="0" indent="0" algn="ctr">
                <a:lnSpc>
                  <a:spcPts val="6499"/>
                </a:lnSpc>
              </a:pPr>
              <a:r>
                <a:rPr lang="en-US" sz="4999">
                  <a:solidFill>
                    <a:srgbClr val="004AAD"/>
                  </a:solidFill>
                  <a:latin typeface="Roboto Bold"/>
                </a:rPr>
                <a:t>3.4</a:t>
              </a:r>
            </a:p>
          </p:txBody>
        </p:sp>
      </p:grpSp>
      <p:sp>
        <p:nvSpPr>
          <p:cNvPr id="7" name="TextBox 7"/>
          <p:cNvSpPr txBox="1"/>
          <p:nvPr/>
        </p:nvSpPr>
        <p:spPr>
          <a:xfrm>
            <a:off x="3811164" y="6557230"/>
            <a:ext cx="2908995" cy="877570"/>
          </a:xfrm>
          <a:prstGeom prst="rect">
            <a:avLst/>
          </a:prstGeom>
        </p:spPr>
        <p:txBody>
          <a:bodyPr lIns="0" tIns="0" rIns="0" bIns="0" rtlCol="0" anchor="t">
            <a:spAutoFit/>
          </a:bodyPr>
          <a:lstStyle/>
          <a:p>
            <a:pPr algn="ctr">
              <a:lnSpc>
                <a:spcPts val="7279"/>
              </a:lnSpc>
            </a:pPr>
            <a:r>
              <a:rPr lang="en-US" sz="5199">
                <a:solidFill>
                  <a:srgbClr val="004BAD"/>
                </a:solidFill>
                <a:latin typeface="Montserrat"/>
              </a:rPr>
              <a:t>Mục tiêu</a:t>
            </a:r>
          </a:p>
        </p:txBody>
      </p:sp>
      <p:pic>
        <p:nvPicPr>
          <p:cNvPr id="8" name="Picture 8"/>
          <p:cNvPicPr>
            <a:picLocks noChangeAspect="1"/>
          </p:cNvPicPr>
          <p:nvPr/>
        </p:nvPicPr>
        <p:blipFill>
          <a:blip r:embed="rId3"/>
          <a:srcRect/>
          <a:stretch>
            <a:fillRect/>
          </a:stretch>
        </p:blipFill>
        <p:spPr>
          <a:xfrm>
            <a:off x="10272316" y="5600254"/>
            <a:ext cx="4558018" cy="2877249"/>
          </a:xfrm>
          <a:prstGeom prst="rect">
            <a:avLst/>
          </a:prstGeom>
        </p:spPr>
      </p:pic>
      <p:sp>
        <p:nvSpPr>
          <p:cNvPr id="9" name="TextBox 9"/>
          <p:cNvSpPr txBox="1"/>
          <p:nvPr/>
        </p:nvSpPr>
        <p:spPr>
          <a:xfrm>
            <a:off x="10855466" y="6543149"/>
            <a:ext cx="3391719" cy="877570"/>
          </a:xfrm>
          <a:prstGeom prst="rect">
            <a:avLst/>
          </a:prstGeom>
        </p:spPr>
        <p:txBody>
          <a:bodyPr lIns="0" tIns="0" rIns="0" bIns="0" rtlCol="0" anchor="t">
            <a:spAutoFit/>
          </a:bodyPr>
          <a:lstStyle/>
          <a:p>
            <a:pPr algn="ctr">
              <a:lnSpc>
                <a:spcPts val="7279"/>
              </a:lnSpc>
            </a:pPr>
            <a:r>
              <a:rPr lang="en-US" sz="5199">
                <a:solidFill>
                  <a:srgbClr val="004BAD"/>
                </a:solidFill>
                <a:latin typeface="Montserrat"/>
              </a:rPr>
              <a:t>Cách thức</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18259" r="20960" b="48661"/>
          <a:stretch>
            <a:fillRect/>
          </a:stretch>
        </p:blipFill>
        <p:spPr>
          <a:xfrm>
            <a:off x="0" y="0"/>
            <a:ext cx="18288000" cy="10287000"/>
          </a:xfrm>
          <a:prstGeom prst="rect">
            <a:avLst/>
          </a:prstGeom>
        </p:spPr>
      </p:pic>
      <p:sp>
        <p:nvSpPr>
          <p:cNvPr id="3" name="TextBox 3"/>
          <p:cNvSpPr txBox="1"/>
          <p:nvPr/>
        </p:nvSpPr>
        <p:spPr>
          <a:xfrm>
            <a:off x="1028700" y="3629461"/>
            <a:ext cx="16230600" cy="3171894"/>
          </a:xfrm>
          <a:prstGeom prst="rect">
            <a:avLst/>
          </a:prstGeom>
        </p:spPr>
        <p:txBody>
          <a:bodyPr lIns="0" tIns="0" rIns="0" bIns="0" rtlCol="0" anchor="t">
            <a:spAutoFit/>
          </a:bodyPr>
          <a:lstStyle/>
          <a:p>
            <a:pPr algn="just">
              <a:lnSpc>
                <a:spcPts val="8539"/>
              </a:lnSpc>
            </a:pPr>
            <a:r>
              <a:rPr lang="en-US" sz="6000" dirty="0" err="1">
                <a:solidFill>
                  <a:srgbClr val="000000"/>
                </a:solidFill>
                <a:latin typeface="Montserrat"/>
              </a:rPr>
              <a:t>Giúp</a:t>
            </a:r>
            <a:r>
              <a:rPr lang="en-US" sz="6000" dirty="0">
                <a:solidFill>
                  <a:srgbClr val="000000"/>
                </a:solidFill>
                <a:latin typeface="Montserrat"/>
              </a:rPr>
              <a:t> </a:t>
            </a:r>
            <a:r>
              <a:rPr lang="en-US" sz="6000" dirty="0" err="1">
                <a:solidFill>
                  <a:srgbClr val="000000"/>
                </a:solidFill>
                <a:latin typeface="Montserrat"/>
              </a:rPr>
              <a:t>người</a:t>
            </a:r>
            <a:r>
              <a:rPr lang="en-US" sz="6000" dirty="0">
                <a:solidFill>
                  <a:srgbClr val="000000"/>
                </a:solidFill>
                <a:latin typeface="Montserrat"/>
              </a:rPr>
              <a:t> </a:t>
            </a:r>
            <a:r>
              <a:rPr lang="en-US" sz="6000" dirty="0" err="1">
                <a:solidFill>
                  <a:srgbClr val="000000"/>
                </a:solidFill>
                <a:latin typeface="Montserrat"/>
              </a:rPr>
              <a:t>được</a:t>
            </a:r>
            <a:r>
              <a:rPr lang="en-US" sz="6000" dirty="0">
                <a:solidFill>
                  <a:srgbClr val="000000"/>
                </a:solidFill>
                <a:latin typeface="Montserrat"/>
              </a:rPr>
              <a:t> </a:t>
            </a:r>
            <a:r>
              <a:rPr lang="en-US" sz="6000" dirty="0" err="1">
                <a:solidFill>
                  <a:srgbClr val="000000"/>
                </a:solidFill>
                <a:latin typeface="Montserrat"/>
              </a:rPr>
              <a:t>truyền</a:t>
            </a:r>
            <a:r>
              <a:rPr lang="en-US" sz="6000" dirty="0">
                <a:solidFill>
                  <a:srgbClr val="000000"/>
                </a:solidFill>
                <a:latin typeface="Montserrat"/>
              </a:rPr>
              <a:t> </a:t>
            </a:r>
            <a:r>
              <a:rPr lang="en-US" sz="6000" dirty="0" err="1">
                <a:solidFill>
                  <a:srgbClr val="000000"/>
                </a:solidFill>
                <a:latin typeface="Montserrat"/>
              </a:rPr>
              <a:t>thông</a:t>
            </a:r>
            <a:r>
              <a:rPr lang="en-US" sz="6000" dirty="0">
                <a:solidFill>
                  <a:srgbClr val="000000"/>
                </a:solidFill>
                <a:latin typeface="Montserrat"/>
              </a:rPr>
              <a:t>, PBGDPL </a:t>
            </a:r>
            <a:r>
              <a:rPr lang="en-US" sz="6000" dirty="0" err="1">
                <a:solidFill>
                  <a:srgbClr val="000000"/>
                </a:solidFill>
                <a:latin typeface="Montserrat"/>
              </a:rPr>
              <a:t>dễ</a:t>
            </a:r>
            <a:r>
              <a:rPr lang="en-US" sz="6000" dirty="0">
                <a:solidFill>
                  <a:srgbClr val="000000"/>
                </a:solidFill>
                <a:latin typeface="Montserrat"/>
              </a:rPr>
              <a:t> </a:t>
            </a:r>
            <a:r>
              <a:rPr lang="en-US" sz="6000" dirty="0" err="1">
                <a:solidFill>
                  <a:srgbClr val="000000"/>
                </a:solidFill>
                <a:latin typeface="Montserrat"/>
              </a:rPr>
              <a:t>tiếp</a:t>
            </a:r>
            <a:r>
              <a:rPr lang="en-US" sz="6000" dirty="0">
                <a:solidFill>
                  <a:srgbClr val="000000"/>
                </a:solidFill>
                <a:latin typeface="Montserrat"/>
              </a:rPr>
              <a:t> </a:t>
            </a:r>
            <a:r>
              <a:rPr lang="en-US" sz="6000" dirty="0" err="1">
                <a:solidFill>
                  <a:srgbClr val="000000"/>
                </a:solidFill>
                <a:latin typeface="Montserrat"/>
              </a:rPr>
              <a:t>nhận</a:t>
            </a:r>
            <a:r>
              <a:rPr lang="en-US" sz="6000" dirty="0">
                <a:solidFill>
                  <a:srgbClr val="000000"/>
                </a:solidFill>
                <a:latin typeface="Montserrat"/>
              </a:rPr>
              <a:t> </a:t>
            </a:r>
            <a:r>
              <a:rPr lang="en-US" sz="6000" dirty="0" err="1">
                <a:solidFill>
                  <a:srgbClr val="000000"/>
                </a:solidFill>
                <a:latin typeface="Montserrat"/>
              </a:rPr>
              <a:t>và</a:t>
            </a:r>
            <a:r>
              <a:rPr lang="en-US" sz="6000" dirty="0">
                <a:solidFill>
                  <a:srgbClr val="000000"/>
                </a:solidFill>
                <a:latin typeface="Montserrat"/>
              </a:rPr>
              <a:t> </a:t>
            </a:r>
            <a:r>
              <a:rPr lang="en-US" sz="6000" dirty="0" err="1">
                <a:solidFill>
                  <a:srgbClr val="000000"/>
                </a:solidFill>
                <a:latin typeface="Montserrat"/>
              </a:rPr>
              <a:t>ghi</a:t>
            </a:r>
            <a:r>
              <a:rPr lang="en-US" sz="6000" dirty="0">
                <a:solidFill>
                  <a:srgbClr val="000000"/>
                </a:solidFill>
                <a:latin typeface="Montserrat"/>
              </a:rPr>
              <a:t> </a:t>
            </a:r>
            <a:r>
              <a:rPr lang="en-US" sz="6000" dirty="0" err="1">
                <a:solidFill>
                  <a:srgbClr val="000000"/>
                </a:solidFill>
                <a:latin typeface="Montserrat"/>
              </a:rPr>
              <a:t>nhớ</a:t>
            </a:r>
            <a:r>
              <a:rPr lang="en-US" sz="6000" dirty="0">
                <a:solidFill>
                  <a:srgbClr val="000000"/>
                </a:solidFill>
                <a:latin typeface="Montserrat"/>
              </a:rPr>
              <a:t> </a:t>
            </a:r>
            <a:r>
              <a:rPr lang="en-US" sz="6000" dirty="0" err="1">
                <a:solidFill>
                  <a:srgbClr val="000000"/>
                </a:solidFill>
                <a:latin typeface="Montserrat"/>
              </a:rPr>
              <a:t>những</a:t>
            </a:r>
            <a:r>
              <a:rPr lang="en-US" sz="6000" dirty="0">
                <a:solidFill>
                  <a:srgbClr val="000000"/>
                </a:solidFill>
                <a:latin typeface="Montserrat"/>
              </a:rPr>
              <a:t> </a:t>
            </a:r>
            <a:r>
              <a:rPr lang="en-US" sz="6000" dirty="0" err="1">
                <a:solidFill>
                  <a:srgbClr val="000000"/>
                </a:solidFill>
                <a:latin typeface="Montserrat"/>
              </a:rPr>
              <a:t>nội</a:t>
            </a:r>
            <a:r>
              <a:rPr lang="en-US" sz="6000" dirty="0">
                <a:solidFill>
                  <a:srgbClr val="000000"/>
                </a:solidFill>
                <a:latin typeface="Montserrat"/>
              </a:rPr>
              <a:t> dung </a:t>
            </a:r>
            <a:r>
              <a:rPr lang="en-US" sz="6000" dirty="0" err="1">
                <a:solidFill>
                  <a:srgbClr val="000000"/>
                </a:solidFill>
                <a:latin typeface="Montserrat"/>
              </a:rPr>
              <a:t>được</a:t>
            </a:r>
            <a:r>
              <a:rPr lang="en-US" sz="6000" dirty="0">
                <a:solidFill>
                  <a:srgbClr val="000000"/>
                </a:solidFill>
                <a:latin typeface="Montserrat"/>
              </a:rPr>
              <a:t> </a:t>
            </a:r>
            <a:r>
              <a:rPr lang="en-US" sz="6000" dirty="0" err="1">
                <a:solidFill>
                  <a:srgbClr val="000000"/>
                </a:solidFill>
                <a:latin typeface="Montserrat"/>
              </a:rPr>
              <a:t>chuyển</a:t>
            </a:r>
            <a:r>
              <a:rPr lang="en-US" sz="6000" dirty="0">
                <a:solidFill>
                  <a:srgbClr val="000000"/>
                </a:solidFill>
                <a:latin typeface="Montserrat"/>
              </a:rPr>
              <a:t> </a:t>
            </a:r>
            <a:r>
              <a:rPr lang="en-US" sz="6000" dirty="0" err="1">
                <a:solidFill>
                  <a:srgbClr val="000000"/>
                </a:solidFill>
                <a:latin typeface="Montserrat"/>
              </a:rPr>
              <a:t>tải</a:t>
            </a:r>
            <a:r>
              <a:rPr lang="en-US" sz="6000" dirty="0">
                <a:solidFill>
                  <a:srgbClr val="000000"/>
                </a:solidFill>
                <a:latin typeface="Montserrat"/>
              </a:rPr>
              <a:t>.</a:t>
            </a:r>
          </a:p>
        </p:txBody>
      </p:sp>
      <p:grpSp>
        <p:nvGrpSpPr>
          <p:cNvPr id="4" name="Group 4"/>
          <p:cNvGrpSpPr/>
          <p:nvPr/>
        </p:nvGrpSpPr>
        <p:grpSpPr>
          <a:xfrm>
            <a:off x="2158858" y="1028700"/>
            <a:ext cx="5246370" cy="1457325"/>
            <a:chOff x="0" y="0"/>
            <a:chExt cx="1656080" cy="460022"/>
          </a:xfrm>
        </p:grpSpPr>
        <p:sp>
          <p:nvSpPr>
            <p:cNvPr id="5" name="Freeform 5"/>
            <p:cNvSpPr/>
            <p:nvPr/>
          </p:nvSpPr>
          <p:spPr>
            <a:xfrm>
              <a:off x="92710" y="293370"/>
              <a:ext cx="1550670" cy="153952"/>
            </a:xfrm>
            <a:custGeom>
              <a:avLst/>
              <a:gdLst/>
              <a:ahLst/>
              <a:cxnLst/>
              <a:rect l="l" t="t" r="r" b="b"/>
              <a:pathLst>
                <a:path w="1550670" h="153952">
                  <a:moveTo>
                    <a:pt x="0" y="99342"/>
                  </a:moveTo>
                  <a:lnTo>
                    <a:pt x="0" y="153952"/>
                  </a:lnTo>
                  <a:lnTo>
                    <a:pt x="1550670" y="153952"/>
                  </a:lnTo>
                  <a:lnTo>
                    <a:pt x="1550670" y="54610"/>
                  </a:lnTo>
                  <a:lnTo>
                    <a:pt x="1496060" y="0"/>
                  </a:lnTo>
                  <a:lnTo>
                    <a:pt x="1496060" y="99342"/>
                  </a:lnTo>
                  <a:close/>
                </a:path>
              </a:pathLst>
            </a:custGeom>
            <a:solidFill>
              <a:srgbClr val="F3F3F2"/>
            </a:solidFill>
          </p:spPr>
        </p:sp>
        <p:sp>
          <p:nvSpPr>
            <p:cNvPr id="6" name="Freeform 6"/>
            <p:cNvSpPr/>
            <p:nvPr/>
          </p:nvSpPr>
          <p:spPr>
            <a:xfrm>
              <a:off x="6350" y="11430"/>
              <a:ext cx="1576070" cy="368582"/>
            </a:xfrm>
            <a:custGeom>
              <a:avLst/>
              <a:gdLst/>
              <a:ahLst/>
              <a:cxnLst/>
              <a:rect l="l" t="t" r="r" b="b"/>
              <a:pathLst>
                <a:path w="1576070" h="368582">
                  <a:moveTo>
                    <a:pt x="1305560" y="0"/>
                  </a:moveTo>
                  <a:lnTo>
                    <a:pt x="0" y="1270"/>
                  </a:lnTo>
                  <a:lnTo>
                    <a:pt x="0" y="368582"/>
                  </a:lnTo>
                  <a:lnTo>
                    <a:pt x="1574800" y="368582"/>
                  </a:lnTo>
                  <a:lnTo>
                    <a:pt x="1576070" y="266700"/>
                  </a:lnTo>
                  <a:close/>
                </a:path>
              </a:pathLst>
            </a:custGeom>
            <a:solidFill>
              <a:srgbClr val="D9E6F5"/>
            </a:solidFill>
          </p:spPr>
        </p:sp>
        <p:sp>
          <p:nvSpPr>
            <p:cNvPr id="7" name="Freeform 7"/>
            <p:cNvSpPr/>
            <p:nvPr/>
          </p:nvSpPr>
          <p:spPr>
            <a:xfrm>
              <a:off x="0" y="0"/>
              <a:ext cx="1656080" cy="460022"/>
            </a:xfrm>
            <a:custGeom>
              <a:avLst/>
              <a:gdLst/>
              <a:ahLst/>
              <a:cxnLst/>
              <a:rect l="l" t="t" r="r" b="b"/>
              <a:pathLst>
                <a:path w="1656080" h="460022">
                  <a:moveTo>
                    <a:pt x="1588770" y="275590"/>
                  </a:moveTo>
                  <a:lnTo>
                    <a:pt x="1588770" y="275590"/>
                  </a:lnTo>
                  <a:lnTo>
                    <a:pt x="1587500" y="274320"/>
                  </a:lnTo>
                  <a:lnTo>
                    <a:pt x="1451610" y="138430"/>
                  </a:lnTo>
                  <a:lnTo>
                    <a:pt x="1384300" y="71120"/>
                  </a:lnTo>
                  <a:lnTo>
                    <a:pt x="1313180" y="0"/>
                  </a:lnTo>
                  <a:lnTo>
                    <a:pt x="0" y="0"/>
                  </a:lnTo>
                  <a:lnTo>
                    <a:pt x="0" y="392712"/>
                  </a:lnTo>
                  <a:lnTo>
                    <a:pt x="80010" y="392712"/>
                  </a:lnTo>
                  <a:lnTo>
                    <a:pt x="80010" y="460022"/>
                  </a:lnTo>
                  <a:lnTo>
                    <a:pt x="1656080" y="460022"/>
                  </a:lnTo>
                  <a:lnTo>
                    <a:pt x="1656080" y="342900"/>
                  </a:lnTo>
                  <a:lnTo>
                    <a:pt x="1588770" y="275590"/>
                  </a:lnTo>
                  <a:close/>
                  <a:moveTo>
                    <a:pt x="1316990" y="21590"/>
                  </a:moveTo>
                  <a:lnTo>
                    <a:pt x="1442720" y="146050"/>
                  </a:lnTo>
                  <a:lnTo>
                    <a:pt x="1567180" y="270510"/>
                  </a:lnTo>
                  <a:lnTo>
                    <a:pt x="1316990" y="270510"/>
                  </a:lnTo>
                  <a:lnTo>
                    <a:pt x="1316990" y="21590"/>
                  </a:lnTo>
                  <a:close/>
                  <a:moveTo>
                    <a:pt x="12700" y="380012"/>
                  </a:moveTo>
                  <a:lnTo>
                    <a:pt x="12700" y="12700"/>
                  </a:lnTo>
                  <a:lnTo>
                    <a:pt x="1304290" y="12700"/>
                  </a:lnTo>
                  <a:lnTo>
                    <a:pt x="1304290" y="278130"/>
                  </a:lnTo>
                  <a:cubicBezTo>
                    <a:pt x="1304290" y="281940"/>
                    <a:pt x="1306830" y="284480"/>
                    <a:pt x="1310640" y="284480"/>
                  </a:cubicBezTo>
                  <a:lnTo>
                    <a:pt x="1576070" y="284480"/>
                  </a:lnTo>
                  <a:lnTo>
                    <a:pt x="1576070" y="380012"/>
                  </a:lnTo>
                  <a:lnTo>
                    <a:pt x="12700" y="380012"/>
                  </a:lnTo>
                  <a:close/>
                  <a:moveTo>
                    <a:pt x="1643380" y="447322"/>
                  </a:moveTo>
                  <a:lnTo>
                    <a:pt x="92710" y="447322"/>
                  </a:lnTo>
                  <a:lnTo>
                    <a:pt x="92710" y="392712"/>
                  </a:lnTo>
                  <a:lnTo>
                    <a:pt x="1588770" y="392712"/>
                  </a:lnTo>
                  <a:lnTo>
                    <a:pt x="1588770" y="293370"/>
                  </a:lnTo>
                  <a:lnTo>
                    <a:pt x="1643380" y="347980"/>
                  </a:lnTo>
                  <a:lnTo>
                    <a:pt x="1643380" y="447322"/>
                  </a:lnTo>
                  <a:close/>
                </a:path>
              </a:pathLst>
            </a:custGeom>
            <a:solidFill>
              <a:srgbClr val="C3DAF6"/>
            </a:solidFill>
          </p:spPr>
        </p:sp>
      </p:grpSp>
      <p:sp>
        <p:nvSpPr>
          <p:cNvPr id="8" name="TextBox 8"/>
          <p:cNvSpPr txBox="1"/>
          <p:nvPr/>
        </p:nvSpPr>
        <p:spPr>
          <a:xfrm>
            <a:off x="2578480" y="1365445"/>
            <a:ext cx="2944967" cy="564871"/>
          </a:xfrm>
          <a:prstGeom prst="rect">
            <a:avLst/>
          </a:prstGeom>
        </p:spPr>
        <p:txBody>
          <a:bodyPr lIns="0" tIns="0" rIns="0" bIns="0" rtlCol="0" anchor="t">
            <a:spAutoFit/>
          </a:bodyPr>
          <a:lstStyle/>
          <a:p>
            <a:pPr marL="0" lvl="0" indent="0">
              <a:lnSpc>
                <a:spcPts val="4524"/>
              </a:lnSpc>
              <a:spcBef>
                <a:spcPct val="0"/>
              </a:spcBef>
            </a:pPr>
            <a:r>
              <a:rPr lang="en-US" sz="3480" spc="34">
                <a:solidFill>
                  <a:srgbClr val="000000"/>
                </a:solidFill>
                <a:latin typeface="Muli Bold Bold"/>
              </a:rPr>
              <a:t>MỤC TIÊU</a:t>
            </a:r>
          </a:p>
        </p:txBody>
      </p:sp>
      <p:grpSp>
        <p:nvGrpSpPr>
          <p:cNvPr id="9" name="Group 9"/>
          <p:cNvGrpSpPr/>
          <p:nvPr/>
        </p:nvGrpSpPr>
        <p:grpSpPr>
          <a:xfrm>
            <a:off x="1028700" y="1127638"/>
            <a:ext cx="885763" cy="1078585"/>
            <a:chOff x="0" y="0"/>
            <a:chExt cx="2771140" cy="3374390"/>
          </a:xfrm>
        </p:grpSpPr>
        <p:sp>
          <p:nvSpPr>
            <p:cNvPr id="10" name="Freeform 10"/>
            <p:cNvSpPr/>
            <p:nvPr/>
          </p:nvSpPr>
          <p:spPr>
            <a:xfrm>
              <a:off x="0" y="0"/>
              <a:ext cx="2771140" cy="3374390"/>
            </a:xfrm>
            <a:custGeom>
              <a:avLst/>
              <a:gdLst/>
              <a:ahLst/>
              <a:cxnLst/>
              <a:rect l="l" t="t" r="r" b="b"/>
              <a:pathLst>
                <a:path w="2771140" h="3374390">
                  <a:moveTo>
                    <a:pt x="0" y="0"/>
                  </a:moveTo>
                  <a:lnTo>
                    <a:pt x="0" y="2471420"/>
                  </a:lnTo>
                  <a:lnTo>
                    <a:pt x="1384300" y="3374390"/>
                  </a:lnTo>
                  <a:lnTo>
                    <a:pt x="2771140" y="2471420"/>
                  </a:lnTo>
                  <a:lnTo>
                    <a:pt x="2771140" y="0"/>
                  </a:lnTo>
                  <a:close/>
                </a:path>
              </a:pathLst>
            </a:custGeom>
            <a:solidFill>
              <a:srgbClr val="98C4F6"/>
            </a:solidFill>
          </p:spPr>
        </p:sp>
      </p:grpSp>
      <p:sp>
        <p:nvSpPr>
          <p:cNvPr id="11" name="TextBox 11"/>
          <p:cNvSpPr txBox="1"/>
          <p:nvPr/>
        </p:nvSpPr>
        <p:spPr>
          <a:xfrm>
            <a:off x="1128011" y="1238435"/>
            <a:ext cx="687142" cy="596932"/>
          </a:xfrm>
          <a:prstGeom prst="rect">
            <a:avLst/>
          </a:prstGeom>
        </p:spPr>
        <p:txBody>
          <a:bodyPr lIns="0" tIns="0" rIns="0" bIns="0" rtlCol="0" anchor="t">
            <a:spAutoFit/>
          </a:bodyPr>
          <a:lstStyle/>
          <a:p>
            <a:pPr algn="ctr">
              <a:lnSpc>
                <a:spcPts val="4898"/>
              </a:lnSpc>
            </a:pPr>
            <a:r>
              <a:rPr lang="en-US" sz="3498">
                <a:solidFill>
                  <a:srgbClr val="000000"/>
                </a:solidFill>
                <a:latin typeface="Montserrat Bold"/>
              </a:rPr>
              <a:t>a.</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0688071" y="1028700"/>
            <a:ext cx="730503" cy="730503"/>
          </a:xfrm>
          <a:prstGeom prst="rect">
            <a:avLst/>
          </a:prstGeom>
        </p:spPr>
      </p:pic>
      <p:sp>
        <p:nvSpPr>
          <p:cNvPr id="3" name="TextBox 3"/>
          <p:cNvSpPr txBox="1"/>
          <p:nvPr/>
        </p:nvSpPr>
        <p:spPr>
          <a:xfrm>
            <a:off x="1028700" y="2166094"/>
            <a:ext cx="16230600" cy="1099819"/>
          </a:xfrm>
          <a:prstGeom prst="rect">
            <a:avLst/>
          </a:prstGeom>
        </p:spPr>
        <p:txBody>
          <a:bodyPr lIns="0" tIns="0" rIns="0" bIns="0" rtlCol="0" anchor="t">
            <a:spAutoFit/>
          </a:bodyPr>
          <a:lstStyle/>
          <a:p>
            <a:pPr algn="ctr">
              <a:lnSpc>
                <a:spcPts val="4480"/>
              </a:lnSpc>
            </a:pPr>
            <a:r>
              <a:rPr lang="en-US" sz="3200">
                <a:solidFill>
                  <a:srgbClr val="000000"/>
                </a:solidFill>
                <a:latin typeface="Montserrat"/>
              </a:rPr>
              <a:t>- Ngôn ngữ sử dụng trong thuyết trình, tập huấn pháp luật đảm bảo tính phổ thông, dễ hiểu, đơn giản, mạch lạc, rõ ràng</a:t>
            </a:r>
          </a:p>
        </p:txBody>
      </p:sp>
      <p:sp>
        <p:nvSpPr>
          <p:cNvPr id="4" name="TextBox 4"/>
          <p:cNvSpPr txBox="1"/>
          <p:nvPr/>
        </p:nvSpPr>
        <p:spPr>
          <a:xfrm>
            <a:off x="7234678" y="1079753"/>
            <a:ext cx="3818645" cy="606424"/>
          </a:xfrm>
          <a:prstGeom prst="rect">
            <a:avLst/>
          </a:prstGeom>
        </p:spPr>
        <p:txBody>
          <a:bodyPr lIns="0" tIns="0" rIns="0" bIns="0" rtlCol="0" anchor="t">
            <a:spAutoFit/>
          </a:bodyPr>
          <a:lstStyle/>
          <a:p>
            <a:pPr algn="ctr">
              <a:lnSpc>
                <a:spcPts val="4900"/>
              </a:lnSpc>
            </a:pPr>
            <a:r>
              <a:rPr lang="en-US" sz="3500">
                <a:solidFill>
                  <a:srgbClr val="000000"/>
                </a:solidFill>
                <a:latin typeface="Montserrat Bold"/>
              </a:rPr>
              <a:t>NÊN</a:t>
            </a:r>
          </a:p>
        </p:txBody>
      </p:sp>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6869426" y="1028700"/>
            <a:ext cx="730503" cy="730503"/>
          </a:xfrm>
          <a:prstGeom prst="rect">
            <a:avLst/>
          </a:prstGeom>
        </p:spPr>
      </p:pic>
      <p:sp>
        <p:nvSpPr>
          <p:cNvPr id="6" name="TextBox 6"/>
          <p:cNvSpPr txBox="1"/>
          <p:nvPr/>
        </p:nvSpPr>
        <p:spPr>
          <a:xfrm>
            <a:off x="820317" y="3608812"/>
            <a:ext cx="16230600" cy="1099819"/>
          </a:xfrm>
          <a:prstGeom prst="rect">
            <a:avLst/>
          </a:prstGeom>
        </p:spPr>
        <p:txBody>
          <a:bodyPr lIns="0" tIns="0" rIns="0" bIns="0" rtlCol="0" anchor="t">
            <a:spAutoFit/>
          </a:bodyPr>
          <a:lstStyle/>
          <a:p>
            <a:pPr algn="ctr">
              <a:lnSpc>
                <a:spcPts val="4480"/>
              </a:lnSpc>
            </a:pPr>
            <a:r>
              <a:rPr lang="en-US" sz="3200">
                <a:solidFill>
                  <a:srgbClr val="000000"/>
                </a:solidFill>
                <a:latin typeface="Montserrat"/>
              </a:rPr>
              <a:t>- Bố trí, hỗ trợ phiên dịch khi có người DTTS tham dự mà không thông thạo ngôn ngữ phổ thông hoặc có người khiếm thính cần sử dụng ký hiệu</a:t>
            </a:r>
          </a:p>
        </p:txBody>
      </p:sp>
      <p:sp>
        <p:nvSpPr>
          <p:cNvPr id="7" name="TextBox 7"/>
          <p:cNvSpPr txBox="1"/>
          <p:nvPr/>
        </p:nvSpPr>
        <p:spPr>
          <a:xfrm>
            <a:off x="820317" y="5051531"/>
            <a:ext cx="16230600" cy="1099819"/>
          </a:xfrm>
          <a:prstGeom prst="rect">
            <a:avLst/>
          </a:prstGeom>
        </p:spPr>
        <p:txBody>
          <a:bodyPr lIns="0" tIns="0" rIns="0" bIns="0" rtlCol="0" anchor="t">
            <a:spAutoFit/>
          </a:bodyPr>
          <a:lstStyle/>
          <a:p>
            <a:pPr algn="ctr">
              <a:lnSpc>
                <a:spcPts val="4480"/>
              </a:lnSpc>
            </a:pPr>
            <a:r>
              <a:rPr lang="en-US" sz="3200">
                <a:solidFill>
                  <a:srgbClr val="000000"/>
                </a:solidFill>
                <a:latin typeface="Montserrat"/>
              </a:rPr>
              <a:t>- Sử dụng các phương tiện trực quan (bảng viết, máy chiếu, sơ đồ, hiện vật, mẫu vật…).</a:t>
            </a:r>
          </a:p>
        </p:txBody>
      </p:sp>
      <p:sp>
        <p:nvSpPr>
          <p:cNvPr id="8" name="TextBox 8"/>
          <p:cNvSpPr txBox="1"/>
          <p:nvPr/>
        </p:nvSpPr>
        <p:spPr>
          <a:xfrm>
            <a:off x="924508" y="6494250"/>
            <a:ext cx="16438983" cy="1099819"/>
          </a:xfrm>
          <a:prstGeom prst="rect">
            <a:avLst/>
          </a:prstGeom>
        </p:spPr>
        <p:txBody>
          <a:bodyPr lIns="0" tIns="0" rIns="0" bIns="0" rtlCol="0" anchor="t">
            <a:spAutoFit/>
          </a:bodyPr>
          <a:lstStyle/>
          <a:p>
            <a:pPr algn="ctr">
              <a:lnSpc>
                <a:spcPts val="4480"/>
              </a:lnSpc>
            </a:pPr>
            <a:r>
              <a:rPr lang="en-US" sz="3200">
                <a:solidFill>
                  <a:srgbClr val="000000"/>
                </a:solidFill>
                <a:latin typeface="Montserrat"/>
              </a:rPr>
              <a:t>- Các slide trình chiếu ngắn gọn, thông điệp dễ hiểu, dễ nhớ, có hình ảnh minh họa sinh động.</a:t>
            </a:r>
          </a:p>
        </p:txBody>
      </p:sp>
      <p:sp>
        <p:nvSpPr>
          <p:cNvPr id="9" name="TextBox 9"/>
          <p:cNvSpPr txBox="1"/>
          <p:nvPr/>
        </p:nvSpPr>
        <p:spPr>
          <a:xfrm>
            <a:off x="1028700" y="7936969"/>
            <a:ext cx="16438983" cy="1661794"/>
          </a:xfrm>
          <a:prstGeom prst="rect">
            <a:avLst/>
          </a:prstGeom>
        </p:spPr>
        <p:txBody>
          <a:bodyPr lIns="0" tIns="0" rIns="0" bIns="0" rtlCol="0" anchor="t">
            <a:spAutoFit/>
          </a:bodyPr>
          <a:lstStyle/>
          <a:p>
            <a:pPr algn="ctr">
              <a:lnSpc>
                <a:spcPts val="4480"/>
              </a:lnSpc>
            </a:pPr>
            <a:r>
              <a:rPr lang="en-US" sz="3200">
                <a:solidFill>
                  <a:srgbClr val="000000"/>
                </a:solidFill>
                <a:latin typeface="Montserrat"/>
              </a:rPr>
              <a:t>- Sử dụng các phim ngắn, video truyền thông, hoặc phát tờ gấp, truyện tranh với các thông tin cốt lõi về giảm thiểu tảo hôn, hôn nhân cận huyết thống trong quá trình truyền thông, PBGDPL</a:t>
            </a:r>
          </a:p>
        </p:txBody>
      </p:sp>
      <p:grpSp>
        <p:nvGrpSpPr>
          <p:cNvPr id="10" name="Group 10"/>
          <p:cNvGrpSpPr/>
          <p:nvPr/>
        </p:nvGrpSpPr>
        <p:grpSpPr>
          <a:xfrm>
            <a:off x="2095295" y="501879"/>
            <a:ext cx="3793113" cy="1053642"/>
            <a:chOff x="0" y="0"/>
            <a:chExt cx="1656080" cy="460022"/>
          </a:xfrm>
        </p:grpSpPr>
        <p:sp>
          <p:nvSpPr>
            <p:cNvPr id="11" name="Freeform 11"/>
            <p:cNvSpPr/>
            <p:nvPr/>
          </p:nvSpPr>
          <p:spPr>
            <a:xfrm>
              <a:off x="92710" y="293370"/>
              <a:ext cx="1550670" cy="153952"/>
            </a:xfrm>
            <a:custGeom>
              <a:avLst/>
              <a:gdLst/>
              <a:ahLst/>
              <a:cxnLst/>
              <a:rect l="l" t="t" r="r" b="b"/>
              <a:pathLst>
                <a:path w="1550670" h="153952">
                  <a:moveTo>
                    <a:pt x="0" y="99342"/>
                  </a:moveTo>
                  <a:lnTo>
                    <a:pt x="0" y="153952"/>
                  </a:lnTo>
                  <a:lnTo>
                    <a:pt x="1550670" y="153952"/>
                  </a:lnTo>
                  <a:lnTo>
                    <a:pt x="1550670" y="54610"/>
                  </a:lnTo>
                  <a:lnTo>
                    <a:pt x="1496060" y="0"/>
                  </a:lnTo>
                  <a:lnTo>
                    <a:pt x="1496060" y="99342"/>
                  </a:lnTo>
                  <a:close/>
                </a:path>
              </a:pathLst>
            </a:custGeom>
            <a:solidFill>
              <a:srgbClr val="F3F3F2"/>
            </a:solidFill>
          </p:spPr>
        </p:sp>
        <p:sp>
          <p:nvSpPr>
            <p:cNvPr id="12" name="Freeform 12"/>
            <p:cNvSpPr/>
            <p:nvPr/>
          </p:nvSpPr>
          <p:spPr>
            <a:xfrm>
              <a:off x="6350" y="11430"/>
              <a:ext cx="1576070" cy="368582"/>
            </a:xfrm>
            <a:custGeom>
              <a:avLst/>
              <a:gdLst/>
              <a:ahLst/>
              <a:cxnLst/>
              <a:rect l="l" t="t" r="r" b="b"/>
              <a:pathLst>
                <a:path w="1576070" h="368582">
                  <a:moveTo>
                    <a:pt x="1305560" y="0"/>
                  </a:moveTo>
                  <a:lnTo>
                    <a:pt x="0" y="1270"/>
                  </a:lnTo>
                  <a:lnTo>
                    <a:pt x="0" y="368582"/>
                  </a:lnTo>
                  <a:lnTo>
                    <a:pt x="1574800" y="368582"/>
                  </a:lnTo>
                  <a:lnTo>
                    <a:pt x="1576070" y="266700"/>
                  </a:lnTo>
                  <a:close/>
                </a:path>
              </a:pathLst>
            </a:custGeom>
            <a:solidFill>
              <a:srgbClr val="D9E6F5"/>
            </a:solidFill>
          </p:spPr>
        </p:sp>
        <p:sp>
          <p:nvSpPr>
            <p:cNvPr id="13" name="Freeform 13"/>
            <p:cNvSpPr/>
            <p:nvPr/>
          </p:nvSpPr>
          <p:spPr>
            <a:xfrm>
              <a:off x="0" y="0"/>
              <a:ext cx="1656080" cy="460022"/>
            </a:xfrm>
            <a:custGeom>
              <a:avLst/>
              <a:gdLst/>
              <a:ahLst/>
              <a:cxnLst/>
              <a:rect l="l" t="t" r="r" b="b"/>
              <a:pathLst>
                <a:path w="1656080" h="460022">
                  <a:moveTo>
                    <a:pt x="1588770" y="275590"/>
                  </a:moveTo>
                  <a:lnTo>
                    <a:pt x="1588770" y="275590"/>
                  </a:lnTo>
                  <a:lnTo>
                    <a:pt x="1587500" y="274320"/>
                  </a:lnTo>
                  <a:lnTo>
                    <a:pt x="1451610" y="138430"/>
                  </a:lnTo>
                  <a:lnTo>
                    <a:pt x="1384300" y="71120"/>
                  </a:lnTo>
                  <a:lnTo>
                    <a:pt x="1313180" y="0"/>
                  </a:lnTo>
                  <a:lnTo>
                    <a:pt x="0" y="0"/>
                  </a:lnTo>
                  <a:lnTo>
                    <a:pt x="0" y="392712"/>
                  </a:lnTo>
                  <a:lnTo>
                    <a:pt x="80010" y="392712"/>
                  </a:lnTo>
                  <a:lnTo>
                    <a:pt x="80010" y="460022"/>
                  </a:lnTo>
                  <a:lnTo>
                    <a:pt x="1656080" y="460022"/>
                  </a:lnTo>
                  <a:lnTo>
                    <a:pt x="1656080" y="342900"/>
                  </a:lnTo>
                  <a:lnTo>
                    <a:pt x="1588770" y="275590"/>
                  </a:lnTo>
                  <a:close/>
                  <a:moveTo>
                    <a:pt x="1316990" y="21590"/>
                  </a:moveTo>
                  <a:lnTo>
                    <a:pt x="1442720" y="146050"/>
                  </a:lnTo>
                  <a:lnTo>
                    <a:pt x="1567180" y="270510"/>
                  </a:lnTo>
                  <a:lnTo>
                    <a:pt x="1316990" y="270510"/>
                  </a:lnTo>
                  <a:lnTo>
                    <a:pt x="1316990" y="21590"/>
                  </a:lnTo>
                  <a:close/>
                  <a:moveTo>
                    <a:pt x="12700" y="380012"/>
                  </a:moveTo>
                  <a:lnTo>
                    <a:pt x="12700" y="12700"/>
                  </a:lnTo>
                  <a:lnTo>
                    <a:pt x="1304290" y="12700"/>
                  </a:lnTo>
                  <a:lnTo>
                    <a:pt x="1304290" y="278130"/>
                  </a:lnTo>
                  <a:cubicBezTo>
                    <a:pt x="1304290" y="281940"/>
                    <a:pt x="1306830" y="284480"/>
                    <a:pt x="1310640" y="284480"/>
                  </a:cubicBezTo>
                  <a:lnTo>
                    <a:pt x="1576070" y="284480"/>
                  </a:lnTo>
                  <a:lnTo>
                    <a:pt x="1576070" y="380012"/>
                  </a:lnTo>
                  <a:lnTo>
                    <a:pt x="12700" y="380012"/>
                  </a:lnTo>
                  <a:close/>
                  <a:moveTo>
                    <a:pt x="1643380" y="447322"/>
                  </a:moveTo>
                  <a:lnTo>
                    <a:pt x="92710" y="447322"/>
                  </a:lnTo>
                  <a:lnTo>
                    <a:pt x="92710" y="392712"/>
                  </a:lnTo>
                  <a:lnTo>
                    <a:pt x="1588770" y="392712"/>
                  </a:lnTo>
                  <a:lnTo>
                    <a:pt x="1588770" y="293370"/>
                  </a:lnTo>
                  <a:lnTo>
                    <a:pt x="1643380" y="347980"/>
                  </a:lnTo>
                  <a:lnTo>
                    <a:pt x="1643380" y="447322"/>
                  </a:lnTo>
                  <a:close/>
                </a:path>
              </a:pathLst>
            </a:custGeom>
            <a:solidFill>
              <a:srgbClr val="C3DAF6"/>
            </a:solidFill>
          </p:spPr>
        </p:sp>
      </p:grpSp>
      <p:sp>
        <p:nvSpPr>
          <p:cNvPr id="14" name="TextBox 14"/>
          <p:cNvSpPr txBox="1"/>
          <p:nvPr/>
        </p:nvSpPr>
        <p:spPr>
          <a:xfrm>
            <a:off x="2398681" y="753841"/>
            <a:ext cx="2129204" cy="399904"/>
          </a:xfrm>
          <a:prstGeom prst="rect">
            <a:avLst/>
          </a:prstGeom>
        </p:spPr>
        <p:txBody>
          <a:bodyPr lIns="0" tIns="0" rIns="0" bIns="0" rtlCol="0" anchor="t">
            <a:spAutoFit/>
          </a:bodyPr>
          <a:lstStyle/>
          <a:p>
            <a:pPr marL="0" lvl="0" indent="0">
              <a:lnSpc>
                <a:spcPts val="3271"/>
              </a:lnSpc>
              <a:spcBef>
                <a:spcPct val="0"/>
              </a:spcBef>
            </a:pPr>
            <a:r>
              <a:rPr lang="en-US" sz="2516" spc="25">
                <a:solidFill>
                  <a:srgbClr val="000000"/>
                </a:solidFill>
                <a:latin typeface="Muli Bold Bold"/>
              </a:rPr>
              <a:t>CÁCH THỨC </a:t>
            </a:r>
          </a:p>
        </p:txBody>
      </p:sp>
      <p:grpSp>
        <p:nvGrpSpPr>
          <p:cNvPr id="15" name="Group 15"/>
          <p:cNvGrpSpPr/>
          <p:nvPr/>
        </p:nvGrpSpPr>
        <p:grpSpPr>
          <a:xfrm>
            <a:off x="1165756" y="504954"/>
            <a:ext cx="752842" cy="916728"/>
            <a:chOff x="0" y="0"/>
            <a:chExt cx="2771140" cy="3374390"/>
          </a:xfrm>
        </p:grpSpPr>
        <p:sp>
          <p:nvSpPr>
            <p:cNvPr id="16" name="Freeform 16"/>
            <p:cNvSpPr/>
            <p:nvPr/>
          </p:nvSpPr>
          <p:spPr>
            <a:xfrm>
              <a:off x="0" y="0"/>
              <a:ext cx="2771140" cy="3374390"/>
            </a:xfrm>
            <a:custGeom>
              <a:avLst/>
              <a:gdLst/>
              <a:ahLst/>
              <a:cxnLst/>
              <a:rect l="l" t="t" r="r" b="b"/>
              <a:pathLst>
                <a:path w="2771140" h="3374390">
                  <a:moveTo>
                    <a:pt x="0" y="0"/>
                  </a:moveTo>
                  <a:lnTo>
                    <a:pt x="0" y="2471420"/>
                  </a:lnTo>
                  <a:lnTo>
                    <a:pt x="1384300" y="3374390"/>
                  </a:lnTo>
                  <a:lnTo>
                    <a:pt x="2771140" y="2471420"/>
                  </a:lnTo>
                  <a:lnTo>
                    <a:pt x="2771140" y="0"/>
                  </a:lnTo>
                  <a:close/>
                </a:path>
              </a:pathLst>
            </a:custGeom>
            <a:solidFill>
              <a:srgbClr val="98C4F6"/>
            </a:solidFill>
          </p:spPr>
        </p:sp>
      </p:grpSp>
      <p:sp>
        <p:nvSpPr>
          <p:cNvPr id="17" name="TextBox 17"/>
          <p:cNvSpPr txBox="1"/>
          <p:nvPr/>
        </p:nvSpPr>
        <p:spPr>
          <a:xfrm>
            <a:off x="1293776" y="687650"/>
            <a:ext cx="496802" cy="466095"/>
          </a:xfrm>
          <a:prstGeom prst="rect">
            <a:avLst/>
          </a:prstGeom>
        </p:spPr>
        <p:txBody>
          <a:bodyPr lIns="0" tIns="0" rIns="0" bIns="0" rtlCol="0" anchor="t">
            <a:spAutoFit/>
          </a:bodyPr>
          <a:lstStyle/>
          <a:p>
            <a:pPr algn="ctr">
              <a:lnSpc>
                <a:spcPts val="3907"/>
              </a:lnSpc>
            </a:pPr>
            <a:r>
              <a:rPr lang="en-US" sz="2790">
                <a:solidFill>
                  <a:srgbClr val="000000"/>
                </a:solidFill>
                <a:latin typeface="Montserrat Bold"/>
              </a:rPr>
              <a:t>b.</a:t>
            </a:r>
          </a:p>
        </p:txBody>
      </p:sp>
      <p:pic>
        <p:nvPicPr>
          <p:cNvPr id="18" name="Picture 18"/>
          <p:cNvPicPr>
            <a:picLocks noChangeAspect="1"/>
          </p:cNvPicPr>
          <p:nvPr/>
        </p:nvPicPr>
        <p:blipFill>
          <a:blip r:embed="rId4">
            <a:alphaModFix amt="8999"/>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145989">
            <a:off x="-12673561" y="-1595585"/>
            <a:ext cx="14864886" cy="17395080"/>
          </a:xfrm>
          <a:prstGeom prst="rect">
            <a:avLst/>
          </a:prstGeom>
        </p:spPr>
      </p:pic>
      <p:pic>
        <p:nvPicPr>
          <p:cNvPr id="19" name="Picture 19"/>
          <p:cNvPicPr>
            <a:picLocks noChangeAspect="1"/>
          </p:cNvPicPr>
          <p:nvPr/>
        </p:nvPicPr>
        <p:blipFill>
          <a:blip r:embed="rId6">
            <a:alphaModFix amt="36000"/>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3054081">
            <a:off x="12449683" y="-7817591"/>
            <a:ext cx="12270211" cy="14358757"/>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A7B0F712-B344-6640-A74C-442F5A3783B7}"/>
              </a:ext>
            </a:extLst>
          </p:cNvPr>
          <p:cNvGrpSpPr/>
          <p:nvPr/>
        </p:nvGrpSpPr>
        <p:grpSpPr>
          <a:xfrm>
            <a:off x="6087202" y="828701"/>
            <a:ext cx="6113596" cy="662240"/>
            <a:chOff x="6096315" y="516086"/>
            <a:chExt cx="6113596" cy="662240"/>
          </a:xfrm>
        </p:grpSpPr>
        <p:pic>
          <p:nvPicPr>
            <p:cNvPr id="2" name="Picture 2"/>
            <p:cNvPicPr>
              <a:picLocks noChangeAspect="1"/>
            </p:cNvPicPr>
            <p:nvPr/>
          </p:nvPicPr>
          <p:blipFill>
            <a:blip r:embed="rId2"/>
            <a:srcRect/>
            <a:stretch>
              <a:fillRect/>
            </a:stretch>
          </p:blipFill>
          <p:spPr>
            <a:xfrm>
              <a:off x="11560088" y="516086"/>
              <a:ext cx="649823" cy="662240"/>
            </a:xfrm>
            <a:prstGeom prst="rect">
              <a:avLst/>
            </a:prstGeom>
          </p:spPr>
        </p:pic>
        <p:sp>
          <p:nvSpPr>
            <p:cNvPr id="3" name="TextBox 3"/>
            <p:cNvSpPr txBox="1"/>
            <p:nvPr/>
          </p:nvSpPr>
          <p:spPr>
            <a:xfrm>
              <a:off x="7313038" y="556101"/>
              <a:ext cx="3738123" cy="582211"/>
            </a:xfrm>
            <a:prstGeom prst="rect">
              <a:avLst/>
            </a:prstGeom>
          </p:spPr>
          <p:txBody>
            <a:bodyPr wrap="square" lIns="0" tIns="0" rIns="0" bIns="0" rtlCol="0" anchor="t">
              <a:spAutoFit/>
            </a:bodyPr>
            <a:lstStyle/>
            <a:p>
              <a:pPr algn="ctr">
                <a:lnSpc>
                  <a:spcPts val="4900"/>
                </a:lnSpc>
              </a:pPr>
              <a:r>
                <a:rPr lang="en-US" sz="3500" dirty="0">
                  <a:solidFill>
                    <a:srgbClr val="000000"/>
                  </a:solidFill>
                  <a:latin typeface="Montserrat Bold"/>
                </a:rPr>
                <a:t>KHÔNG NÊN</a:t>
              </a:r>
            </a:p>
          </p:txBody>
        </p:sp>
        <p:pic>
          <p:nvPicPr>
            <p:cNvPr id="4" name="Picture 4"/>
            <p:cNvPicPr>
              <a:picLocks noChangeAspect="1"/>
            </p:cNvPicPr>
            <p:nvPr/>
          </p:nvPicPr>
          <p:blipFill>
            <a:blip r:embed="rId2"/>
            <a:srcRect/>
            <a:stretch>
              <a:fillRect/>
            </a:stretch>
          </p:blipFill>
          <p:spPr>
            <a:xfrm>
              <a:off x="6096315" y="516086"/>
              <a:ext cx="649823" cy="662240"/>
            </a:xfrm>
            <a:prstGeom prst="rect">
              <a:avLst/>
            </a:prstGeom>
          </p:spPr>
        </p:pic>
      </p:grpSp>
      <p:pic>
        <p:nvPicPr>
          <p:cNvPr id="9" name="Picture 9"/>
          <p:cNvPicPr>
            <a:picLocks noChangeAspect="1"/>
          </p:cNvPicPr>
          <p:nvPr/>
        </p:nvPicPr>
        <p:blipFill>
          <a:blip r:embed="rId3">
            <a:alphaModFix amt="8999"/>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1145989">
            <a:off x="-13221133" y="-2076475"/>
            <a:ext cx="14864886" cy="17395080"/>
          </a:xfrm>
          <a:prstGeom prst="rect">
            <a:avLst/>
          </a:prstGeom>
        </p:spPr>
      </p:pic>
      <p:pic>
        <p:nvPicPr>
          <p:cNvPr id="10" name="Picture 10"/>
          <p:cNvPicPr>
            <a:picLocks noChangeAspect="1"/>
          </p:cNvPicPr>
          <p:nvPr/>
        </p:nvPicPr>
        <p:blipFill>
          <a:blip r:embed="rId5">
            <a:alphaModFix amt="36000"/>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3054081">
            <a:off x="13364083" y="-7179379"/>
            <a:ext cx="12270211" cy="14358757"/>
          </a:xfrm>
          <a:prstGeom prst="rect">
            <a:avLst/>
          </a:prstGeom>
        </p:spPr>
      </p:pic>
      <p:sp>
        <p:nvSpPr>
          <p:cNvPr id="11" name="Rounded Rectangle 10">
            <a:extLst>
              <a:ext uri="{FF2B5EF4-FFF2-40B4-BE49-F238E27FC236}">
                <a16:creationId xmlns:a16="http://schemas.microsoft.com/office/drawing/2014/main" id="{6535E486-6895-414E-A811-4AAE6A00E8F0}"/>
              </a:ext>
            </a:extLst>
          </p:cNvPr>
          <p:cNvSpPr/>
          <p:nvPr/>
        </p:nvSpPr>
        <p:spPr>
          <a:xfrm>
            <a:off x="2429286" y="2510790"/>
            <a:ext cx="13487400" cy="2102577"/>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5880"/>
              </a:lnSpc>
            </a:pPr>
            <a:r>
              <a:rPr lang="en-US" sz="3600" dirty="0" err="1">
                <a:solidFill>
                  <a:srgbClr val="000000"/>
                </a:solidFill>
                <a:latin typeface="Montserrat"/>
              </a:rPr>
              <a:t>Nói</a:t>
            </a:r>
            <a:r>
              <a:rPr lang="en-US" sz="3600" dirty="0">
                <a:solidFill>
                  <a:srgbClr val="000000"/>
                </a:solidFill>
                <a:latin typeface="Montserrat"/>
              </a:rPr>
              <a:t> </a:t>
            </a:r>
            <a:r>
              <a:rPr lang="en-US" sz="3600" dirty="0" err="1">
                <a:solidFill>
                  <a:srgbClr val="000000"/>
                </a:solidFill>
                <a:latin typeface="Montserrat"/>
              </a:rPr>
              <a:t>nhanh</a:t>
            </a:r>
            <a:r>
              <a:rPr lang="en-US" sz="3600" dirty="0">
                <a:solidFill>
                  <a:srgbClr val="000000"/>
                </a:solidFill>
                <a:latin typeface="Montserrat"/>
              </a:rPr>
              <a:t>, </a:t>
            </a:r>
            <a:r>
              <a:rPr lang="en-US" sz="3600" dirty="0" err="1">
                <a:solidFill>
                  <a:srgbClr val="000000"/>
                </a:solidFill>
                <a:latin typeface="Montserrat"/>
              </a:rPr>
              <a:t>nói</a:t>
            </a:r>
            <a:r>
              <a:rPr lang="en-US" sz="3600" dirty="0">
                <a:solidFill>
                  <a:srgbClr val="000000"/>
                </a:solidFill>
                <a:latin typeface="Montserrat"/>
              </a:rPr>
              <a:t> </a:t>
            </a:r>
            <a:r>
              <a:rPr lang="en-US" sz="3600" dirty="0" err="1">
                <a:solidFill>
                  <a:srgbClr val="000000"/>
                </a:solidFill>
                <a:latin typeface="Montserrat"/>
              </a:rPr>
              <a:t>tiếng</a:t>
            </a:r>
            <a:r>
              <a:rPr lang="en-US" sz="3600" dirty="0">
                <a:solidFill>
                  <a:srgbClr val="000000"/>
                </a:solidFill>
                <a:latin typeface="Montserrat"/>
              </a:rPr>
              <a:t> </a:t>
            </a:r>
            <a:r>
              <a:rPr lang="en-US" sz="3600" dirty="0" err="1">
                <a:solidFill>
                  <a:srgbClr val="000000"/>
                </a:solidFill>
                <a:latin typeface="Montserrat"/>
              </a:rPr>
              <a:t>lóng</a:t>
            </a:r>
            <a:r>
              <a:rPr lang="en-US" sz="3600" dirty="0">
                <a:solidFill>
                  <a:srgbClr val="000000"/>
                </a:solidFill>
                <a:latin typeface="Montserrat"/>
              </a:rPr>
              <a:t>, </a:t>
            </a:r>
            <a:r>
              <a:rPr lang="en-US" sz="3600" dirty="0" err="1">
                <a:solidFill>
                  <a:srgbClr val="000000"/>
                </a:solidFill>
                <a:latin typeface="Montserrat"/>
              </a:rPr>
              <a:t>tiếng</a:t>
            </a:r>
            <a:r>
              <a:rPr lang="en-US" sz="3600" dirty="0">
                <a:solidFill>
                  <a:srgbClr val="000000"/>
                </a:solidFill>
                <a:latin typeface="Montserrat"/>
              </a:rPr>
              <a:t> </a:t>
            </a:r>
            <a:r>
              <a:rPr lang="en-US" sz="3600" dirty="0" err="1">
                <a:solidFill>
                  <a:srgbClr val="000000"/>
                </a:solidFill>
                <a:latin typeface="Montserrat"/>
              </a:rPr>
              <a:t>nước</a:t>
            </a:r>
            <a:r>
              <a:rPr lang="en-US" sz="3600" dirty="0">
                <a:solidFill>
                  <a:srgbClr val="000000"/>
                </a:solidFill>
                <a:latin typeface="Montserrat"/>
              </a:rPr>
              <a:t> </a:t>
            </a:r>
            <a:r>
              <a:rPr lang="en-US" sz="3600" dirty="0" err="1">
                <a:solidFill>
                  <a:srgbClr val="000000"/>
                </a:solidFill>
                <a:latin typeface="Montserrat"/>
              </a:rPr>
              <a:t>ngoài</a:t>
            </a:r>
            <a:r>
              <a:rPr lang="en-US" sz="3600" dirty="0">
                <a:solidFill>
                  <a:srgbClr val="000000"/>
                </a:solidFill>
                <a:latin typeface="Montserrat"/>
              </a:rPr>
              <a:t> </a:t>
            </a:r>
            <a:r>
              <a:rPr lang="en-US" sz="3600" dirty="0" err="1">
                <a:solidFill>
                  <a:srgbClr val="000000"/>
                </a:solidFill>
                <a:latin typeface="Montserrat"/>
              </a:rPr>
              <a:t>khiến</a:t>
            </a:r>
            <a:r>
              <a:rPr lang="en-US" sz="3600" dirty="0">
                <a:solidFill>
                  <a:srgbClr val="000000"/>
                </a:solidFill>
                <a:latin typeface="Montserrat"/>
              </a:rPr>
              <a:t> </a:t>
            </a:r>
            <a:r>
              <a:rPr lang="en-US" sz="3600" dirty="0" err="1">
                <a:solidFill>
                  <a:srgbClr val="000000"/>
                </a:solidFill>
                <a:latin typeface="Montserrat"/>
              </a:rPr>
              <a:t>cho</a:t>
            </a:r>
            <a:r>
              <a:rPr lang="en-US" sz="3600" dirty="0">
                <a:solidFill>
                  <a:srgbClr val="000000"/>
                </a:solidFill>
                <a:latin typeface="Montserrat"/>
              </a:rPr>
              <a:t> </a:t>
            </a:r>
            <a:r>
              <a:rPr lang="en-US" sz="3600" dirty="0" err="1">
                <a:solidFill>
                  <a:srgbClr val="000000"/>
                </a:solidFill>
                <a:latin typeface="Montserrat"/>
              </a:rPr>
              <a:t>người</a:t>
            </a:r>
            <a:r>
              <a:rPr lang="en-US" sz="3600" dirty="0">
                <a:solidFill>
                  <a:srgbClr val="000000"/>
                </a:solidFill>
                <a:latin typeface="Montserrat"/>
              </a:rPr>
              <a:t> </a:t>
            </a:r>
            <a:r>
              <a:rPr lang="en-US" sz="3600" dirty="0" err="1">
                <a:solidFill>
                  <a:srgbClr val="000000"/>
                </a:solidFill>
                <a:latin typeface="Montserrat"/>
              </a:rPr>
              <a:t>tham</a:t>
            </a:r>
            <a:r>
              <a:rPr lang="en-US" sz="3600" dirty="0">
                <a:solidFill>
                  <a:srgbClr val="000000"/>
                </a:solidFill>
                <a:latin typeface="Montserrat"/>
              </a:rPr>
              <a:t> </a:t>
            </a:r>
            <a:r>
              <a:rPr lang="en-US" sz="3600" dirty="0" err="1">
                <a:solidFill>
                  <a:srgbClr val="000000"/>
                </a:solidFill>
                <a:latin typeface="Montserrat"/>
              </a:rPr>
              <a:t>dự</a:t>
            </a:r>
            <a:r>
              <a:rPr lang="en-US" sz="3600" dirty="0">
                <a:solidFill>
                  <a:srgbClr val="000000"/>
                </a:solidFill>
                <a:latin typeface="Montserrat"/>
              </a:rPr>
              <a:t> </a:t>
            </a:r>
            <a:r>
              <a:rPr lang="en-US" sz="3600" dirty="0" err="1">
                <a:solidFill>
                  <a:srgbClr val="000000"/>
                </a:solidFill>
                <a:latin typeface="Montserrat"/>
              </a:rPr>
              <a:t>khó</a:t>
            </a:r>
            <a:r>
              <a:rPr lang="en-US" sz="3600" dirty="0">
                <a:solidFill>
                  <a:srgbClr val="000000"/>
                </a:solidFill>
                <a:latin typeface="Montserrat"/>
              </a:rPr>
              <a:t> </a:t>
            </a:r>
            <a:r>
              <a:rPr lang="en-US" sz="3600" dirty="0" err="1">
                <a:solidFill>
                  <a:srgbClr val="000000"/>
                </a:solidFill>
                <a:latin typeface="Montserrat"/>
              </a:rPr>
              <a:t>nghe</a:t>
            </a:r>
            <a:r>
              <a:rPr lang="en-US" sz="3600" dirty="0">
                <a:solidFill>
                  <a:srgbClr val="000000"/>
                </a:solidFill>
                <a:latin typeface="Montserrat"/>
              </a:rPr>
              <a:t>, </a:t>
            </a:r>
            <a:r>
              <a:rPr lang="en-US" sz="3600" dirty="0" err="1">
                <a:solidFill>
                  <a:srgbClr val="000000"/>
                </a:solidFill>
                <a:latin typeface="Montserrat"/>
              </a:rPr>
              <a:t>khó</a:t>
            </a:r>
            <a:r>
              <a:rPr lang="en-US" sz="3600" dirty="0">
                <a:solidFill>
                  <a:srgbClr val="000000"/>
                </a:solidFill>
                <a:latin typeface="Montserrat"/>
              </a:rPr>
              <a:t> </a:t>
            </a:r>
            <a:r>
              <a:rPr lang="en-US" sz="3600" dirty="0" err="1">
                <a:solidFill>
                  <a:srgbClr val="000000"/>
                </a:solidFill>
                <a:latin typeface="Montserrat"/>
              </a:rPr>
              <a:t>tiếp</a:t>
            </a:r>
            <a:r>
              <a:rPr lang="en-US" sz="3600" dirty="0">
                <a:solidFill>
                  <a:srgbClr val="000000"/>
                </a:solidFill>
                <a:latin typeface="Montserrat"/>
              </a:rPr>
              <a:t> </a:t>
            </a:r>
            <a:r>
              <a:rPr lang="en-US" sz="3600" dirty="0" err="1">
                <a:solidFill>
                  <a:srgbClr val="000000"/>
                </a:solidFill>
                <a:latin typeface="Montserrat"/>
              </a:rPr>
              <a:t>thu</a:t>
            </a:r>
            <a:r>
              <a:rPr lang="en-US" sz="3600" dirty="0">
                <a:solidFill>
                  <a:srgbClr val="000000"/>
                </a:solidFill>
                <a:latin typeface="Montserrat"/>
              </a:rPr>
              <a:t>.</a:t>
            </a:r>
          </a:p>
        </p:txBody>
      </p:sp>
      <p:sp>
        <p:nvSpPr>
          <p:cNvPr id="15" name="Rounded Rectangle 14">
            <a:extLst>
              <a:ext uri="{FF2B5EF4-FFF2-40B4-BE49-F238E27FC236}">
                <a16:creationId xmlns:a16="http://schemas.microsoft.com/office/drawing/2014/main" id="{EC2DF424-C1E3-604F-9B12-D9A326705E01}"/>
              </a:ext>
            </a:extLst>
          </p:cNvPr>
          <p:cNvSpPr/>
          <p:nvPr/>
        </p:nvSpPr>
        <p:spPr>
          <a:xfrm>
            <a:off x="2400300" y="5920861"/>
            <a:ext cx="13487400" cy="2060592"/>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5880"/>
              </a:lnSpc>
            </a:pPr>
            <a:r>
              <a:rPr lang="en-US" sz="3600" dirty="0" err="1">
                <a:solidFill>
                  <a:srgbClr val="000000"/>
                </a:solidFill>
                <a:latin typeface="Montserrat"/>
              </a:rPr>
              <a:t>Trình</a:t>
            </a:r>
            <a:r>
              <a:rPr lang="en-US" sz="3600" dirty="0">
                <a:solidFill>
                  <a:srgbClr val="000000"/>
                </a:solidFill>
                <a:latin typeface="Montserrat"/>
              </a:rPr>
              <a:t> </a:t>
            </a:r>
            <a:r>
              <a:rPr lang="en-US" sz="3600" dirty="0" err="1">
                <a:solidFill>
                  <a:srgbClr val="000000"/>
                </a:solidFill>
                <a:latin typeface="Montserrat"/>
              </a:rPr>
              <a:t>chiếu</a:t>
            </a:r>
            <a:r>
              <a:rPr lang="en-US" sz="3600" dirty="0">
                <a:solidFill>
                  <a:srgbClr val="000000"/>
                </a:solidFill>
                <a:latin typeface="Montserrat"/>
              </a:rPr>
              <a:t> </a:t>
            </a:r>
            <a:r>
              <a:rPr lang="en-US" sz="3600" dirty="0" err="1">
                <a:solidFill>
                  <a:srgbClr val="000000"/>
                </a:solidFill>
                <a:latin typeface="Montserrat"/>
              </a:rPr>
              <a:t>các</a:t>
            </a:r>
            <a:r>
              <a:rPr lang="en-US" sz="3600" dirty="0">
                <a:solidFill>
                  <a:srgbClr val="000000"/>
                </a:solidFill>
                <a:latin typeface="Montserrat"/>
              </a:rPr>
              <a:t> slide </a:t>
            </a:r>
            <a:r>
              <a:rPr lang="en-US" sz="3600" dirty="0" err="1">
                <a:solidFill>
                  <a:srgbClr val="000000"/>
                </a:solidFill>
                <a:latin typeface="Montserrat"/>
              </a:rPr>
              <a:t>với</a:t>
            </a:r>
            <a:r>
              <a:rPr lang="en-US" sz="3600" dirty="0">
                <a:solidFill>
                  <a:srgbClr val="000000"/>
                </a:solidFill>
                <a:latin typeface="Montserrat"/>
              </a:rPr>
              <a:t> </a:t>
            </a:r>
            <a:r>
              <a:rPr lang="en-US" sz="3600" dirty="0" err="1">
                <a:solidFill>
                  <a:srgbClr val="000000"/>
                </a:solidFill>
                <a:latin typeface="Montserrat"/>
              </a:rPr>
              <a:t>nội</a:t>
            </a:r>
            <a:r>
              <a:rPr lang="en-US" sz="3600" dirty="0">
                <a:solidFill>
                  <a:srgbClr val="000000"/>
                </a:solidFill>
                <a:latin typeface="Montserrat"/>
              </a:rPr>
              <a:t> dung </a:t>
            </a:r>
            <a:r>
              <a:rPr lang="en-US" sz="3600" dirty="0" err="1">
                <a:solidFill>
                  <a:srgbClr val="000000"/>
                </a:solidFill>
                <a:latin typeface="Montserrat"/>
              </a:rPr>
              <a:t>dài</a:t>
            </a:r>
            <a:r>
              <a:rPr lang="en-US" sz="3600" dirty="0">
                <a:solidFill>
                  <a:srgbClr val="000000"/>
                </a:solidFill>
                <a:latin typeface="Montserrat"/>
              </a:rPr>
              <a:t>, </a:t>
            </a:r>
            <a:r>
              <a:rPr lang="en-US" sz="3600" dirty="0" err="1">
                <a:solidFill>
                  <a:srgbClr val="000000"/>
                </a:solidFill>
                <a:latin typeface="Montserrat"/>
              </a:rPr>
              <a:t>nhiều</a:t>
            </a:r>
            <a:r>
              <a:rPr lang="en-US" sz="3600" dirty="0">
                <a:solidFill>
                  <a:srgbClr val="000000"/>
                </a:solidFill>
                <a:latin typeface="Montserrat"/>
              </a:rPr>
              <a:t> </a:t>
            </a:r>
            <a:r>
              <a:rPr lang="en-US" sz="3600" dirty="0" err="1">
                <a:solidFill>
                  <a:srgbClr val="000000"/>
                </a:solidFill>
                <a:latin typeface="Montserrat"/>
              </a:rPr>
              <a:t>chữ</a:t>
            </a:r>
            <a:r>
              <a:rPr lang="en-US" sz="3600" dirty="0">
                <a:solidFill>
                  <a:srgbClr val="000000"/>
                </a:solidFill>
                <a:latin typeface="Montserrat"/>
              </a:rPr>
              <a:t>, </a:t>
            </a:r>
            <a:r>
              <a:rPr lang="en-US" sz="3600" dirty="0" err="1">
                <a:solidFill>
                  <a:srgbClr val="000000"/>
                </a:solidFill>
                <a:latin typeface="Montserrat"/>
              </a:rPr>
              <a:t>thiếu</a:t>
            </a:r>
            <a:r>
              <a:rPr lang="en-US" sz="3600" dirty="0">
                <a:solidFill>
                  <a:srgbClr val="000000"/>
                </a:solidFill>
                <a:latin typeface="Montserrat"/>
              </a:rPr>
              <a:t> </a:t>
            </a:r>
            <a:r>
              <a:rPr lang="en-US" sz="3600" dirty="0" err="1">
                <a:solidFill>
                  <a:srgbClr val="000000"/>
                </a:solidFill>
                <a:latin typeface="Montserrat"/>
              </a:rPr>
              <a:t>hình</a:t>
            </a:r>
            <a:r>
              <a:rPr lang="en-US" sz="3600" dirty="0">
                <a:solidFill>
                  <a:srgbClr val="000000"/>
                </a:solidFill>
                <a:latin typeface="Montserrat"/>
              </a:rPr>
              <a:t> </a:t>
            </a:r>
            <a:r>
              <a:rPr lang="en-US" sz="3600" dirty="0" err="1">
                <a:solidFill>
                  <a:srgbClr val="000000"/>
                </a:solidFill>
                <a:latin typeface="Montserrat"/>
              </a:rPr>
              <a:t>ảnh</a:t>
            </a:r>
            <a:r>
              <a:rPr lang="en-US" sz="3600" dirty="0">
                <a:solidFill>
                  <a:srgbClr val="000000"/>
                </a:solidFill>
                <a:latin typeface="Montserrat"/>
              </a:rPr>
              <a:t> </a:t>
            </a:r>
            <a:r>
              <a:rPr lang="en-US" sz="3600" dirty="0" err="1">
                <a:solidFill>
                  <a:srgbClr val="000000"/>
                </a:solidFill>
                <a:latin typeface="Montserrat"/>
              </a:rPr>
              <a:t>gây</a:t>
            </a:r>
            <a:r>
              <a:rPr lang="en-US" sz="3600" dirty="0">
                <a:solidFill>
                  <a:srgbClr val="000000"/>
                </a:solidFill>
                <a:latin typeface="Montserrat"/>
              </a:rPr>
              <a:t> </a:t>
            </a:r>
            <a:r>
              <a:rPr lang="en-US" sz="3600" dirty="0" err="1">
                <a:solidFill>
                  <a:srgbClr val="000000"/>
                </a:solidFill>
                <a:latin typeface="Montserrat"/>
              </a:rPr>
              <a:t>ấn</a:t>
            </a:r>
            <a:r>
              <a:rPr lang="en-US" sz="3600" dirty="0">
                <a:solidFill>
                  <a:srgbClr val="000000"/>
                </a:solidFill>
                <a:latin typeface="Montserrat"/>
              </a:rPr>
              <a:t> </a:t>
            </a:r>
            <a:r>
              <a:rPr lang="en-US" sz="3600" dirty="0" err="1">
                <a:solidFill>
                  <a:srgbClr val="000000"/>
                </a:solidFill>
                <a:latin typeface="Montserrat"/>
              </a:rPr>
              <a:t>tượng</a:t>
            </a:r>
            <a:r>
              <a:rPr lang="en-US" sz="3600" dirty="0">
                <a:solidFill>
                  <a:srgbClr val="000000"/>
                </a:solidFill>
                <a:latin typeface="Montserrat"/>
              </a:rPr>
              <a:t>.</a:t>
            </a:r>
          </a:p>
        </p:txBody>
      </p:sp>
    </p:spTree>
    <p:extLst>
      <p:ext uri="{BB962C8B-B14F-4D97-AF65-F5344CB8AC3E}">
        <p14:creationId xmlns:p14="http://schemas.microsoft.com/office/powerpoint/2010/main" val="34836207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21820" t="15397" r="39815" b="52197"/>
          <a:stretch>
            <a:fillRect/>
          </a:stretch>
        </p:blipFill>
        <p:spPr>
          <a:xfrm>
            <a:off x="0" y="0"/>
            <a:ext cx="18288000" cy="10287000"/>
          </a:xfrm>
          <a:prstGeom prst="rect">
            <a:avLst/>
          </a:prstGeom>
        </p:spPr>
      </p:pic>
      <p:grpSp>
        <p:nvGrpSpPr>
          <p:cNvPr id="3" name="Group 3"/>
          <p:cNvGrpSpPr/>
          <p:nvPr/>
        </p:nvGrpSpPr>
        <p:grpSpPr>
          <a:xfrm>
            <a:off x="1028700" y="146459"/>
            <a:ext cx="885763" cy="1078585"/>
            <a:chOff x="0" y="0"/>
            <a:chExt cx="2771140" cy="3374390"/>
          </a:xfrm>
        </p:grpSpPr>
        <p:sp>
          <p:nvSpPr>
            <p:cNvPr id="4" name="Freeform 4"/>
            <p:cNvSpPr/>
            <p:nvPr/>
          </p:nvSpPr>
          <p:spPr>
            <a:xfrm>
              <a:off x="0" y="0"/>
              <a:ext cx="2771140" cy="3374390"/>
            </a:xfrm>
            <a:custGeom>
              <a:avLst/>
              <a:gdLst/>
              <a:ahLst/>
              <a:cxnLst/>
              <a:rect l="l" t="t" r="r" b="b"/>
              <a:pathLst>
                <a:path w="2771140" h="3374390">
                  <a:moveTo>
                    <a:pt x="0" y="0"/>
                  </a:moveTo>
                  <a:lnTo>
                    <a:pt x="0" y="2471420"/>
                  </a:lnTo>
                  <a:lnTo>
                    <a:pt x="1384300" y="3374390"/>
                  </a:lnTo>
                  <a:lnTo>
                    <a:pt x="2771140" y="2471420"/>
                  </a:lnTo>
                  <a:lnTo>
                    <a:pt x="2771140" y="0"/>
                  </a:lnTo>
                  <a:close/>
                </a:path>
              </a:pathLst>
            </a:custGeom>
            <a:solidFill>
              <a:srgbClr val="98C4F6"/>
            </a:solidFill>
          </p:spPr>
        </p:sp>
      </p:grpSp>
      <p:grpSp>
        <p:nvGrpSpPr>
          <p:cNvPr id="5" name="Group 5"/>
          <p:cNvGrpSpPr/>
          <p:nvPr/>
        </p:nvGrpSpPr>
        <p:grpSpPr>
          <a:xfrm>
            <a:off x="2158858" y="128475"/>
            <a:ext cx="5246370" cy="1457325"/>
            <a:chOff x="0" y="0"/>
            <a:chExt cx="1656080" cy="460022"/>
          </a:xfrm>
        </p:grpSpPr>
        <p:sp>
          <p:nvSpPr>
            <p:cNvPr id="6" name="Freeform 6"/>
            <p:cNvSpPr/>
            <p:nvPr/>
          </p:nvSpPr>
          <p:spPr>
            <a:xfrm>
              <a:off x="92710" y="293370"/>
              <a:ext cx="1550670" cy="153952"/>
            </a:xfrm>
            <a:custGeom>
              <a:avLst/>
              <a:gdLst/>
              <a:ahLst/>
              <a:cxnLst/>
              <a:rect l="l" t="t" r="r" b="b"/>
              <a:pathLst>
                <a:path w="1550670" h="153952">
                  <a:moveTo>
                    <a:pt x="0" y="99342"/>
                  </a:moveTo>
                  <a:lnTo>
                    <a:pt x="0" y="153952"/>
                  </a:lnTo>
                  <a:lnTo>
                    <a:pt x="1550670" y="153952"/>
                  </a:lnTo>
                  <a:lnTo>
                    <a:pt x="1550670" y="54610"/>
                  </a:lnTo>
                  <a:lnTo>
                    <a:pt x="1496060" y="0"/>
                  </a:lnTo>
                  <a:lnTo>
                    <a:pt x="1496060" y="99342"/>
                  </a:lnTo>
                  <a:close/>
                </a:path>
              </a:pathLst>
            </a:custGeom>
            <a:solidFill>
              <a:srgbClr val="F3F3F2"/>
            </a:solidFill>
          </p:spPr>
        </p:sp>
        <p:sp>
          <p:nvSpPr>
            <p:cNvPr id="7" name="Freeform 7"/>
            <p:cNvSpPr/>
            <p:nvPr/>
          </p:nvSpPr>
          <p:spPr>
            <a:xfrm>
              <a:off x="6350" y="11430"/>
              <a:ext cx="1576070" cy="368582"/>
            </a:xfrm>
            <a:custGeom>
              <a:avLst/>
              <a:gdLst/>
              <a:ahLst/>
              <a:cxnLst/>
              <a:rect l="l" t="t" r="r" b="b"/>
              <a:pathLst>
                <a:path w="1576070" h="368582">
                  <a:moveTo>
                    <a:pt x="1305560" y="0"/>
                  </a:moveTo>
                  <a:lnTo>
                    <a:pt x="0" y="1270"/>
                  </a:lnTo>
                  <a:lnTo>
                    <a:pt x="0" y="368582"/>
                  </a:lnTo>
                  <a:lnTo>
                    <a:pt x="1574800" y="368582"/>
                  </a:lnTo>
                  <a:lnTo>
                    <a:pt x="1576070" y="266700"/>
                  </a:lnTo>
                  <a:close/>
                </a:path>
              </a:pathLst>
            </a:custGeom>
            <a:solidFill>
              <a:srgbClr val="D9E6F5"/>
            </a:solidFill>
          </p:spPr>
        </p:sp>
        <p:sp>
          <p:nvSpPr>
            <p:cNvPr id="8" name="Freeform 8"/>
            <p:cNvSpPr/>
            <p:nvPr/>
          </p:nvSpPr>
          <p:spPr>
            <a:xfrm>
              <a:off x="0" y="0"/>
              <a:ext cx="1656080" cy="460022"/>
            </a:xfrm>
            <a:custGeom>
              <a:avLst/>
              <a:gdLst/>
              <a:ahLst/>
              <a:cxnLst/>
              <a:rect l="l" t="t" r="r" b="b"/>
              <a:pathLst>
                <a:path w="1656080" h="460022">
                  <a:moveTo>
                    <a:pt x="1588770" y="275590"/>
                  </a:moveTo>
                  <a:lnTo>
                    <a:pt x="1588770" y="275590"/>
                  </a:lnTo>
                  <a:lnTo>
                    <a:pt x="1587500" y="274320"/>
                  </a:lnTo>
                  <a:lnTo>
                    <a:pt x="1451610" y="138430"/>
                  </a:lnTo>
                  <a:lnTo>
                    <a:pt x="1384300" y="71120"/>
                  </a:lnTo>
                  <a:lnTo>
                    <a:pt x="1313180" y="0"/>
                  </a:lnTo>
                  <a:lnTo>
                    <a:pt x="0" y="0"/>
                  </a:lnTo>
                  <a:lnTo>
                    <a:pt x="0" y="392712"/>
                  </a:lnTo>
                  <a:lnTo>
                    <a:pt x="80010" y="392712"/>
                  </a:lnTo>
                  <a:lnTo>
                    <a:pt x="80010" y="460022"/>
                  </a:lnTo>
                  <a:lnTo>
                    <a:pt x="1656080" y="460022"/>
                  </a:lnTo>
                  <a:lnTo>
                    <a:pt x="1656080" y="342900"/>
                  </a:lnTo>
                  <a:lnTo>
                    <a:pt x="1588770" y="275590"/>
                  </a:lnTo>
                  <a:close/>
                  <a:moveTo>
                    <a:pt x="1316990" y="21590"/>
                  </a:moveTo>
                  <a:lnTo>
                    <a:pt x="1442720" y="146050"/>
                  </a:lnTo>
                  <a:lnTo>
                    <a:pt x="1567180" y="270510"/>
                  </a:lnTo>
                  <a:lnTo>
                    <a:pt x="1316990" y="270510"/>
                  </a:lnTo>
                  <a:lnTo>
                    <a:pt x="1316990" y="21590"/>
                  </a:lnTo>
                  <a:close/>
                  <a:moveTo>
                    <a:pt x="12700" y="380012"/>
                  </a:moveTo>
                  <a:lnTo>
                    <a:pt x="12700" y="12700"/>
                  </a:lnTo>
                  <a:lnTo>
                    <a:pt x="1304290" y="12700"/>
                  </a:lnTo>
                  <a:lnTo>
                    <a:pt x="1304290" y="278130"/>
                  </a:lnTo>
                  <a:cubicBezTo>
                    <a:pt x="1304290" y="281940"/>
                    <a:pt x="1306830" y="284480"/>
                    <a:pt x="1310640" y="284480"/>
                  </a:cubicBezTo>
                  <a:lnTo>
                    <a:pt x="1576070" y="284480"/>
                  </a:lnTo>
                  <a:lnTo>
                    <a:pt x="1576070" y="380012"/>
                  </a:lnTo>
                  <a:lnTo>
                    <a:pt x="12700" y="380012"/>
                  </a:lnTo>
                  <a:close/>
                  <a:moveTo>
                    <a:pt x="1643380" y="447322"/>
                  </a:moveTo>
                  <a:lnTo>
                    <a:pt x="92710" y="447322"/>
                  </a:lnTo>
                  <a:lnTo>
                    <a:pt x="92710" y="392712"/>
                  </a:lnTo>
                  <a:lnTo>
                    <a:pt x="1588770" y="392712"/>
                  </a:lnTo>
                  <a:lnTo>
                    <a:pt x="1588770" y="293370"/>
                  </a:lnTo>
                  <a:lnTo>
                    <a:pt x="1643380" y="347980"/>
                  </a:lnTo>
                  <a:lnTo>
                    <a:pt x="1643380" y="447322"/>
                  </a:lnTo>
                  <a:close/>
                </a:path>
              </a:pathLst>
            </a:custGeom>
            <a:solidFill>
              <a:srgbClr val="C3DAF6"/>
            </a:solidFill>
          </p:spPr>
        </p:sp>
      </p:grpSp>
      <p:sp>
        <p:nvSpPr>
          <p:cNvPr id="9" name="TextBox 9"/>
          <p:cNvSpPr txBox="1"/>
          <p:nvPr/>
        </p:nvSpPr>
        <p:spPr>
          <a:xfrm>
            <a:off x="2578480" y="465220"/>
            <a:ext cx="6754999" cy="564871"/>
          </a:xfrm>
          <a:prstGeom prst="rect">
            <a:avLst/>
          </a:prstGeom>
        </p:spPr>
        <p:txBody>
          <a:bodyPr lIns="0" tIns="0" rIns="0" bIns="0" rtlCol="0" anchor="t">
            <a:spAutoFit/>
          </a:bodyPr>
          <a:lstStyle/>
          <a:p>
            <a:pPr marL="0" lvl="0" indent="0">
              <a:lnSpc>
                <a:spcPts val="4524"/>
              </a:lnSpc>
              <a:spcBef>
                <a:spcPct val="0"/>
              </a:spcBef>
            </a:pPr>
            <a:r>
              <a:rPr lang="en-US" sz="3480" spc="34">
                <a:solidFill>
                  <a:srgbClr val="000000"/>
                </a:solidFill>
                <a:latin typeface="Muli Bold Bold"/>
              </a:rPr>
              <a:t>MỤC TIÊU</a:t>
            </a:r>
          </a:p>
        </p:txBody>
      </p:sp>
      <p:sp>
        <p:nvSpPr>
          <p:cNvPr id="10" name="TextBox 10"/>
          <p:cNvSpPr txBox="1"/>
          <p:nvPr/>
        </p:nvSpPr>
        <p:spPr>
          <a:xfrm>
            <a:off x="303554" y="1938225"/>
            <a:ext cx="17772647" cy="1136169"/>
          </a:xfrm>
          <a:prstGeom prst="rect">
            <a:avLst/>
          </a:prstGeom>
        </p:spPr>
        <p:txBody>
          <a:bodyPr lIns="0" tIns="0" rIns="0" bIns="0" rtlCol="0" anchor="t">
            <a:spAutoFit/>
          </a:bodyPr>
          <a:lstStyle/>
          <a:p>
            <a:pPr>
              <a:lnSpc>
                <a:spcPts val="4576"/>
              </a:lnSpc>
            </a:pPr>
            <a:r>
              <a:rPr lang="en-US" sz="3268">
                <a:solidFill>
                  <a:srgbClr val="000000"/>
                </a:solidFill>
                <a:latin typeface="Montserrat"/>
              </a:rPr>
              <a:t>Việc thu thập các thông tin, số liệu, đánh giá thực trạng về tảo hôn, hôn nhân cận huyết và bảo vệ trẻ em nhằm giúp người thực hiện phổ biến pháp luật:</a:t>
            </a:r>
          </a:p>
        </p:txBody>
      </p:sp>
      <p:sp>
        <p:nvSpPr>
          <p:cNvPr id="11" name="TextBox 11"/>
          <p:cNvSpPr txBox="1"/>
          <p:nvPr/>
        </p:nvSpPr>
        <p:spPr>
          <a:xfrm>
            <a:off x="560227" y="3426333"/>
            <a:ext cx="17259300" cy="1717167"/>
          </a:xfrm>
          <a:prstGeom prst="rect">
            <a:avLst/>
          </a:prstGeom>
        </p:spPr>
        <p:txBody>
          <a:bodyPr lIns="0" tIns="0" rIns="0" bIns="0" rtlCol="0" anchor="t">
            <a:spAutoFit/>
          </a:bodyPr>
          <a:lstStyle/>
          <a:p>
            <a:pPr>
              <a:lnSpc>
                <a:spcPts val="4578"/>
              </a:lnSpc>
            </a:pPr>
            <a:r>
              <a:rPr lang="en-US" sz="3270">
                <a:solidFill>
                  <a:srgbClr val="000000"/>
                </a:solidFill>
                <a:latin typeface="Montserrat"/>
              </a:rPr>
              <a:t>- Nắm được những tư liệu từ thực tiễn quan trọng để đưa ra các nhận định, đánh giá về tình hình tảo hôn, hôn nhân cận huyết, vi phạm pháp luật về hôn nhân và gia đình trên địa bàn</a:t>
            </a:r>
          </a:p>
        </p:txBody>
      </p:sp>
      <p:sp>
        <p:nvSpPr>
          <p:cNvPr id="12" name="TextBox 12"/>
          <p:cNvSpPr txBox="1"/>
          <p:nvPr/>
        </p:nvSpPr>
        <p:spPr>
          <a:xfrm>
            <a:off x="514350" y="5495925"/>
            <a:ext cx="17259300" cy="1717167"/>
          </a:xfrm>
          <a:prstGeom prst="rect">
            <a:avLst/>
          </a:prstGeom>
        </p:spPr>
        <p:txBody>
          <a:bodyPr lIns="0" tIns="0" rIns="0" bIns="0" rtlCol="0" anchor="t">
            <a:spAutoFit/>
          </a:bodyPr>
          <a:lstStyle/>
          <a:p>
            <a:pPr>
              <a:lnSpc>
                <a:spcPts val="4578"/>
              </a:lnSpc>
            </a:pPr>
            <a:r>
              <a:rPr lang="en-US" sz="3270">
                <a:solidFill>
                  <a:srgbClr val="000000"/>
                </a:solidFill>
                <a:latin typeface="Montserrat"/>
              </a:rPr>
              <a:t>- Chuẩn bị kỹ lưỡng về nội dung, hình thức, phương pháp, cách thức tổ chức buổi truyền thông, PBGDPL, đặc biệt là xác định các thông điệp truyền thông đúng trọng tâm và sát thực tiễn.</a:t>
            </a:r>
          </a:p>
        </p:txBody>
      </p:sp>
      <p:sp>
        <p:nvSpPr>
          <p:cNvPr id="13" name="TextBox 13"/>
          <p:cNvSpPr txBox="1"/>
          <p:nvPr/>
        </p:nvSpPr>
        <p:spPr>
          <a:xfrm>
            <a:off x="514350" y="7565517"/>
            <a:ext cx="17259300" cy="2298192"/>
          </a:xfrm>
          <a:prstGeom prst="rect">
            <a:avLst/>
          </a:prstGeom>
        </p:spPr>
        <p:txBody>
          <a:bodyPr lIns="0" tIns="0" rIns="0" bIns="0" rtlCol="0" anchor="t">
            <a:spAutoFit/>
          </a:bodyPr>
          <a:lstStyle/>
          <a:p>
            <a:pPr>
              <a:lnSpc>
                <a:spcPts val="4578"/>
              </a:lnSpc>
            </a:pPr>
            <a:r>
              <a:rPr lang="en-US" sz="3270">
                <a:solidFill>
                  <a:srgbClr val="000000"/>
                </a:solidFill>
                <a:latin typeface="Montserrat"/>
              </a:rPr>
              <a:t>- Đưa ra các ý kiến, kiến nghị với chính quyền, tổ chức có thẩm quyền trong việc tổ chức, thực hiện các giải pháp tuyên truyền, vận động người dân chấp hành Luật hôn nhân và gia đình. Từ đó giúp người dân nâng cao nhận thức, thực hiện kết hôn theo luật định</a:t>
            </a:r>
          </a:p>
        </p:txBody>
      </p:sp>
      <p:sp>
        <p:nvSpPr>
          <p:cNvPr id="14" name="TextBox 14"/>
          <p:cNvSpPr txBox="1"/>
          <p:nvPr/>
        </p:nvSpPr>
        <p:spPr>
          <a:xfrm>
            <a:off x="1128011" y="257256"/>
            <a:ext cx="687142" cy="596932"/>
          </a:xfrm>
          <a:prstGeom prst="rect">
            <a:avLst/>
          </a:prstGeom>
        </p:spPr>
        <p:txBody>
          <a:bodyPr lIns="0" tIns="0" rIns="0" bIns="0" rtlCol="0" anchor="t">
            <a:spAutoFit/>
          </a:bodyPr>
          <a:lstStyle/>
          <a:p>
            <a:pPr algn="ctr">
              <a:lnSpc>
                <a:spcPts val="4898"/>
              </a:lnSpc>
            </a:pPr>
            <a:r>
              <a:rPr lang="en-US" sz="3498">
                <a:solidFill>
                  <a:srgbClr val="000000"/>
                </a:solidFill>
                <a:latin typeface="Montserrat Bold"/>
              </a:rPr>
              <a:t>1.1</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7437" r="24075" b="42151"/>
          <a:stretch>
            <a:fillRect/>
          </a:stretch>
        </p:blipFill>
        <p:spPr>
          <a:xfrm>
            <a:off x="0" y="0"/>
            <a:ext cx="18288000" cy="10287000"/>
          </a:xfrm>
          <a:prstGeom prst="rect">
            <a:avLst/>
          </a:prstGeom>
        </p:spPr>
      </p:pic>
      <p:pic>
        <p:nvPicPr>
          <p:cNvPr id="3" name="Picture 3"/>
          <p:cNvPicPr>
            <a:picLocks noChangeAspect="1"/>
          </p:cNvPicPr>
          <p:nvPr/>
        </p:nvPicPr>
        <p:blipFill>
          <a:blip r:embed="rId3"/>
          <a:srcRect/>
          <a:stretch>
            <a:fillRect/>
          </a:stretch>
        </p:blipFill>
        <p:spPr>
          <a:xfrm>
            <a:off x="2986652" y="5628417"/>
            <a:ext cx="4558018" cy="2877249"/>
          </a:xfrm>
          <a:prstGeom prst="rect">
            <a:avLst/>
          </a:prstGeom>
        </p:spPr>
      </p:pic>
      <p:grpSp>
        <p:nvGrpSpPr>
          <p:cNvPr id="4" name="Group 4"/>
          <p:cNvGrpSpPr/>
          <p:nvPr/>
        </p:nvGrpSpPr>
        <p:grpSpPr>
          <a:xfrm>
            <a:off x="3609987" y="1028700"/>
            <a:ext cx="11068026" cy="3760420"/>
            <a:chOff x="0" y="0"/>
            <a:chExt cx="14757368" cy="5013893"/>
          </a:xfrm>
        </p:grpSpPr>
        <p:sp>
          <p:nvSpPr>
            <p:cNvPr id="5" name="TextBox 5"/>
            <p:cNvSpPr txBox="1"/>
            <p:nvPr/>
          </p:nvSpPr>
          <p:spPr>
            <a:xfrm>
              <a:off x="432203" y="1773911"/>
              <a:ext cx="14325165" cy="3239982"/>
            </a:xfrm>
            <a:prstGeom prst="rect">
              <a:avLst/>
            </a:prstGeom>
          </p:spPr>
          <p:txBody>
            <a:bodyPr lIns="0" tIns="0" rIns="0" bIns="0" rtlCol="0" anchor="t">
              <a:spAutoFit/>
            </a:bodyPr>
            <a:lstStyle/>
            <a:p>
              <a:pPr algn="ctr">
                <a:lnSpc>
                  <a:spcPts val="6467"/>
                </a:lnSpc>
              </a:pPr>
              <a:r>
                <a:rPr lang="en-US" sz="4975">
                  <a:solidFill>
                    <a:srgbClr val="004AAD"/>
                  </a:solidFill>
                  <a:latin typeface="Roboto Bold"/>
                </a:rPr>
                <a:t> Đưa ra các thông điệp truyền thông rõ ràng về giảm thiểu tảo hôn và hôn nhân cận huyết</a:t>
              </a:r>
            </a:p>
          </p:txBody>
        </p:sp>
        <p:sp>
          <p:nvSpPr>
            <p:cNvPr id="6" name="TextBox 6"/>
            <p:cNvSpPr txBox="1"/>
            <p:nvPr/>
          </p:nvSpPr>
          <p:spPr>
            <a:xfrm>
              <a:off x="0" y="-47625"/>
              <a:ext cx="14325165" cy="1055159"/>
            </a:xfrm>
            <a:prstGeom prst="rect">
              <a:avLst/>
            </a:prstGeom>
          </p:spPr>
          <p:txBody>
            <a:bodyPr lIns="0" tIns="0" rIns="0" bIns="0" rtlCol="0" anchor="t">
              <a:spAutoFit/>
            </a:bodyPr>
            <a:lstStyle/>
            <a:p>
              <a:pPr marL="0" lvl="0" indent="0" algn="ctr">
                <a:lnSpc>
                  <a:spcPts val="6499"/>
                </a:lnSpc>
              </a:pPr>
              <a:r>
                <a:rPr lang="en-US" sz="4999">
                  <a:solidFill>
                    <a:srgbClr val="004AAD"/>
                  </a:solidFill>
                  <a:latin typeface="Roboto Bold"/>
                </a:rPr>
                <a:t>3.5</a:t>
              </a:r>
            </a:p>
          </p:txBody>
        </p:sp>
      </p:grpSp>
      <p:sp>
        <p:nvSpPr>
          <p:cNvPr id="7" name="TextBox 7"/>
          <p:cNvSpPr txBox="1"/>
          <p:nvPr/>
        </p:nvSpPr>
        <p:spPr>
          <a:xfrm>
            <a:off x="3811164" y="6557230"/>
            <a:ext cx="2908995" cy="877570"/>
          </a:xfrm>
          <a:prstGeom prst="rect">
            <a:avLst/>
          </a:prstGeom>
        </p:spPr>
        <p:txBody>
          <a:bodyPr lIns="0" tIns="0" rIns="0" bIns="0" rtlCol="0" anchor="t">
            <a:spAutoFit/>
          </a:bodyPr>
          <a:lstStyle/>
          <a:p>
            <a:pPr algn="ctr">
              <a:lnSpc>
                <a:spcPts val="7279"/>
              </a:lnSpc>
            </a:pPr>
            <a:r>
              <a:rPr lang="en-US" sz="5199">
                <a:solidFill>
                  <a:srgbClr val="004BAD"/>
                </a:solidFill>
                <a:latin typeface="Montserrat"/>
              </a:rPr>
              <a:t>Mục tiêu</a:t>
            </a:r>
          </a:p>
        </p:txBody>
      </p:sp>
      <p:pic>
        <p:nvPicPr>
          <p:cNvPr id="8" name="Picture 8"/>
          <p:cNvPicPr>
            <a:picLocks noChangeAspect="1"/>
          </p:cNvPicPr>
          <p:nvPr/>
        </p:nvPicPr>
        <p:blipFill>
          <a:blip r:embed="rId3"/>
          <a:srcRect/>
          <a:stretch>
            <a:fillRect/>
          </a:stretch>
        </p:blipFill>
        <p:spPr>
          <a:xfrm>
            <a:off x="10272316" y="5600254"/>
            <a:ext cx="4558018" cy="2877249"/>
          </a:xfrm>
          <a:prstGeom prst="rect">
            <a:avLst/>
          </a:prstGeom>
        </p:spPr>
      </p:pic>
      <p:sp>
        <p:nvSpPr>
          <p:cNvPr id="9" name="TextBox 9"/>
          <p:cNvSpPr txBox="1"/>
          <p:nvPr/>
        </p:nvSpPr>
        <p:spPr>
          <a:xfrm>
            <a:off x="10855466" y="6543149"/>
            <a:ext cx="3391719" cy="877570"/>
          </a:xfrm>
          <a:prstGeom prst="rect">
            <a:avLst/>
          </a:prstGeom>
        </p:spPr>
        <p:txBody>
          <a:bodyPr lIns="0" tIns="0" rIns="0" bIns="0" rtlCol="0" anchor="t">
            <a:spAutoFit/>
          </a:bodyPr>
          <a:lstStyle/>
          <a:p>
            <a:pPr algn="ctr">
              <a:lnSpc>
                <a:spcPts val="7279"/>
              </a:lnSpc>
            </a:pPr>
            <a:r>
              <a:rPr lang="en-US" sz="5199">
                <a:solidFill>
                  <a:srgbClr val="004BAD"/>
                </a:solidFill>
                <a:latin typeface="Montserrat"/>
              </a:rPr>
              <a:t>Cách thức</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18259" r="20960" b="48661"/>
          <a:stretch>
            <a:fillRect/>
          </a:stretch>
        </p:blipFill>
        <p:spPr>
          <a:xfrm>
            <a:off x="0" y="0"/>
            <a:ext cx="18288000" cy="10287000"/>
          </a:xfrm>
          <a:prstGeom prst="rect">
            <a:avLst/>
          </a:prstGeom>
        </p:spPr>
      </p:pic>
      <p:sp>
        <p:nvSpPr>
          <p:cNvPr id="3" name="TextBox 3"/>
          <p:cNvSpPr txBox="1"/>
          <p:nvPr/>
        </p:nvSpPr>
        <p:spPr>
          <a:xfrm>
            <a:off x="1028700" y="3536809"/>
            <a:ext cx="16230600" cy="1392301"/>
          </a:xfrm>
          <a:prstGeom prst="rect">
            <a:avLst/>
          </a:prstGeom>
        </p:spPr>
        <p:txBody>
          <a:bodyPr lIns="0" tIns="0" rIns="0" bIns="0" rtlCol="0" anchor="t">
            <a:spAutoFit/>
          </a:bodyPr>
          <a:lstStyle/>
          <a:p>
            <a:pPr algn="ctr">
              <a:lnSpc>
                <a:spcPts val="5683"/>
              </a:lnSpc>
              <a:spcBef>
                <a:spcPct val="0"/>
              </a:spcBef>
            </a:pPr>
            <a:r>
              <a:rPr lang="en-US" sz="4059">
                <a:solidFill>
                  <a:srgbClr val="000000"/>
                </a:solidFill>
                <a:latin typeface="Montserrat"/>
              </a:rPr>
              <a:t>- Bảo đảm người được PBGDPL hiểu được những điều pháp luật cấm, những điều mà pháp luật cho phép.</a:t>
            </a:r>
          </a:p>
        </p:txBody>
      </p:sp>
      <p:sp>
        <p:nvSpPr>
          <p:cNvPr id="4" name="TextBox 4"/>
          <p:cNvSpPr txBox="1"/>
          <p:nvPr/>
        </p:nvSpPr>
        <p:spPr>
          <a:xfrm>
            <a:off x="1028700" y="6262610"/>
            <a:ext cx="16230600" cy="2106676"/>
          </a:xfrm>
          <a:prstGeom prst="rect">
            <a:avLst/>
          </a:prstGeom>
        </p:spPr>
        <p:txBody>
          <a:bodyPr lIns="0" tIns="0" rIns="0" bIns="0" rtlCol="0" anchor="t">
            <a:spAutoFit/>
          </a:bodyPr>
          <a:lstStyle/>
          <a:p>
            <a:pPr algn="ctr">
              <a:lnSpc>
                <a:spcPts val="5683"/>
              </a:lnSpc>
              <a:spcBef>
                <a:spcPct val="0"/>
              </a:spcBef>
            </a:pPr>
            <a:r>
              <a:rPr lang="en-US" sz="4059">
                <a:solidFill>
                  <a:srgbClr val="000000"/>
                </a:solidFill>
                <a:latin typeface="Montserrat"/>
              </a:rPr>
              <a:t>- Người PBGDPL hiểu được vai trò của mình và những việc mình cần làm nhằm góp phần giảm thiểu tảo hôn và hôn nhân cận huyết.</a:t>
            </a:r>
          </a:p>
        </p:txBody>
      </p:sp>
      <p:grpSp>
        <p:nvGrpSpPr>
          <p:cNvPr id="5" name="Group 5"/>
          <p:cNvGrpSpPr/>
          <p:nvPr/>
        </p:nvGrpSpPr>
        <p:grpSpPr>
          <a:xfrm>
            <a:off x="2158858" y="1028700"/>
            <a:ext cx="5246370" cy="1457325"/>
            <a:chOff x="0" y="0"/>
            <a:chExt cx="1656080" cy="460022"/>
          </a:xfrm>
        </p:grpSpPr>
        <p:sp>
          <p:nvSpPr>
            <p:cNvPr id="6" name="Freeform 6"/>
            <p:cNvSpPr/>
            <p:nvPr/>
          </p:nvSpPr>
          <p:spPr>
            <a:xfrm>
              <a:off x="92710" y="293370"/>
              <a:ext cx="1550670" cy="153952"/>
            </a:xfrm>
            <a:custGeom>
              <a:avLst/>
              <a:gdLst/>
              <a:ahLst/>
              <a:cxnLst/>
              <a:rect l="l" t="t" r="r" b="b"/>
              <a:pathLst>
                <a:path w="1550670" h="153952">
                  <a:moveTo>
                    <a:pt x="0" y="99342"/>
                  </a:moveTo>
                  <a:lnTo>
                    <a:pt x="0" y="153952"/>
                  </a:lnTo>
                  <a:lnTo>
                    <a:pt x="1550670" y="153952"/>
                  </a:lnTo>
                  <a:lnTo>
                    <a:pt x="1550670" y="54610"/>
                  </a:lnTo>
                  <a:lnTo>
                    <a:pt x="1496060" y="0"/>
                  </a:lnTo>
                  <a:lnTo>
                    <a:pt x="1496060" y="99342"/>
                  </a:lnTo>
                  <a:close/>
                </a:path>
              </a:pathLst>
            </a:custGeom>
            <a:solidFill>
              <a:srgbClr val="F3F3F2"/>
            </a:solidFill>
          </p:spPr>
        </p:sp>
        <p:sp>
          <p:nvSpPr>
            <p:cNvPr id="7" name="Freeform 7"/>
            <p:cNvSpPr/>
            <p:nvPr/>
          </p:nvSpPr>
          <p:spPr>
            <a:xfrm>
              <a:off x="6350" y="11430"/>
              <a:ext cx="1576070" cy="368582"/>
            </a:xfrm>
            <a:custGeom>
              <a:avLst/>
              <a:gdLst/>
              <a:ahLst/>
              <a:cxnLst/>
              <a:rect l="l" t="t" r="r" b="b"/>
              <a:pathLst>
                <a:path w="1576070" h="368582">
                  <a:moveTo>
                    <a:pt x="1305560" y="0"/>
                  </a:moveTo>
                  <a:lnTo>
                    <a:pt x="0" y="1270"/>
                  </a:lnTo>
                  <a:lnTo>
                    <a:pt x="0" y="368582"/>
                  </a:lnTo>
                  <a:lnTo>
                    <a:pt x="1574800" y="368582"/>
                  </a:lnTo>
                  <a:lnTo>
                    <a:pt x="1576070" y="266700"/>
                  </a:lnTo>
                  <a:close/>
                </a:path>
              </a:pathLst>
            </a:custGeom>
            <a:solidFill>
              <a:srgbClr val="D9E6F5"/>
            </a:solidFill>
          </p:spPr>
        </p:sp>
        <p:sp>
          <p:nvSpPr>
            <p:cNvPr id="8" name="Freeform 8"/>
            <p:cNvSpPr/>
            <p:nvPr/>
          </p:nvSpPr>
          <p:spPr>
            <a:xfrm>
              <a:off x="0" y="0"/>
              <a:ext cx="1656080" cy="460022"/>
            </a:xfrm>
            <a:custGeom>
              <a:avLst/>
              <a:gdLst/>
              <a:ahLst/>
              <a:cxnLst/>
              <a:rect l="l" t="t" r="r" b="b"/>
              <a:pathLst>
                <a:path w="1656080" h="460022">
                  <a:moveTo>
                    <a:pt x="1588770" y="275590"/>
                  </a:moveTo>
                  <a:lnTo>
                    <a:pt x="1588770" y="275590"/>
                  </a:lnTo>
                  <a:lnTo>
                    <a:pt x="1587500" y="274320"/>
                  </a:lnTo>
                  <a:lnTo>
                    <a:pt x="1451610" y="138430"/>
                  </a:lnTo>
                  <a:lnTo>
                    <a:pt x="1384300" y="71120"/>
                  </a:lnTo>
                  <a:lnTo>
                    <a:pt x="1313180" y="0"/>
                  </a:lnTo>
                  <a:lnTo>
                    <a:pt x="0" y="0"/>
                  </a:lnTo>
                  <a:lnTo>
                    <a:pt x="0" y="392712"/>
                  </a:lnTo>
                  <a:lnTo>
                    <a:pt x="80010" y="392712"/>
                  </a:lnTo>
                  <a:lnTo>
                    <a:pt x="80010" y="460022"/>
                  </a:lnTo>
                  <a:lnTo>
                    <a:pt x="1656080" y="460022"/>
                  </a:lnTo>
                  <a:lnTo>
                    <a:pt x="1656080" y="342900"/>
                  </a:lnTo>
                  <a:lnTo>
                    <a:pt x="1588770" y="275590"/>
                  </a:lnTo>
                  <a:close/>
                  <a:moveTo>
                    <a:pt x="1316990" y="21590"/>
                  </a:moveTo>
                  <a:lnTo>
                    <a:pt x="1442720" y="146050"/>
                  </a:lnTo>
                  <a:lnTo>
                    <a:pt x="1567180" y="270510"/>
                  </a:lnTo>
                  <a:lnTo>
                    <a:pt x="1316990" y="270510"/>
                  </a:lnTo>
                  <a:lnTo>
                    <a:pt x="1316990" y="21590"/>
                  </a:lnTo>
                  <a:close/>
                  <a:moveTo>
                    <a:pt x="12700" y="380012"/>
                  </a:moveTo>
                  <a:lnTo>
                    <a:pt x="12700" y="12700"/>
                  </a:lnTo>
                  <a:lnTo>
                    <a:pt x="1304290" y="12700"/>
                  </a:lnTo>
                  <a:lnTo>
                    <a:pt x="1304290" y="278130"/>
                  </a:lnTo>
                  <a:cubicBezTo>
                    <a:pt x="1304290" y="281940"/>
                    <a:pt x="1306830" y="284480"/>
                    <a:pt x="1310640" y="284480"/>
                  </a:cubicBezTo>
                  <a:lnTo>
                    <a:pt x="1576070" y="284480"/>
                  </a:lnTo>
                  <a:lnTo>
                    <a:pt x="1576070" y="380012"/>
                  </a:lnTo>
                  <a:lnTo>
                    <a:pt x="12700" y="380012"/>
                  </a:lnTo>
                  <a:close/>
                  <a:moveTo>
                    <a:pt x="1643380" y="447322"/>
                  </a:moveTo>
                  <a:lnTo>
                    <a:pt x="92710" y="447322"/>
                  </a:lnTo>
                  <a:lnTo>
                    <a:pt x="92710" y="392712"/>
                  </a:lnTo>
                  <a:lnTo>
                    <a:pt x="1588770" y="392712"/>
                  </a:lnTo>
                  <a:lnTo>
                    <a:pt x="1588770" y="293370"/>
                  </a:lnTo>
                  <a:lnTo>
                    <a:pt x="1643380" y="347980"/>
                  </a:lnTo>
                  <a:lnTo>
                    <a:pt x="1643380" y="447322"/>
                  </a:lnTo>
                  <a:close/>
                </a:path>
              </a:pathLst>
            </a:custGeom>
            <a:solidFill>
              <a:srgbClr val="C3DAF6"/>
            </a:solidFill>
          </p:spPr>
        </p:sp>
      </p:grpSp>
      <p:sp>
        <p:nvSpPr>
          <p:cNvPr id="9" name="TextBox 9"/>
          <p:cNvSpPr txBox="1"/>
          <p:nvPr/>
        </p:nvSpPr>
        <p:spPr>
          <a:xfrm>
            <a:off x="2578480" y="1365445"/>
            <a:ext cx="2944967" cy="564871"/>
          </a:xfrm>
          <a:prstGeom prst="rect">
            <a:avLst/>
          </a:prstGeom>
        </p:spPr>
        <p:txBody>
          <a:bodyPr lIns="0" tIns="0" rIns="0" bIns="0" rtlCol="0" anchor="t">
            <a:spAutoFit/>
          </a:bodyPr>
          <a:lstStyle/>
          <a:p>
            <a:pPr marL="0" lvl="0" indent="0">
              <a:lnSpc>
                <a:spcPts val="4524"/>
              </a:lnSpc>
              <a:spcBef>
                <a:spcPct val="0"/>
              </a:spcBef>
            </a:pPr>
            <a:r>
              <a:rPr lang="en-US" sz="3480" spc="34">
                <a:solidFill>
                  <a:srgbClr val="000000"/>
                </a:solidFill>
                <a:latin typeface="Muli Bold Bold"/>
              </a:rPr>
              <a:t>MỤC TIÊU</a:t>
            </a:r>
          </a:p>
        </p:txBody>
      </p:sp>
      <p:grpSp>
        <p:nvGrpSpPr>
          <p:cNvPr id="10" name="Group 10"/>
          <p:cNvGrpSpPr/>
          <p:nvPr/>
        </p:nvGrpSpPr>
        <p:grpSpPr>
          <a:xfrm>
            <a:off x="1028700" y="1127638"/>
            <a:ext cx="885763" cy="1078585"/>
            <a:chOff x="0" y="0"/>
            <a:chExt cx="2771140" cy="3374390"/>
          </a:xfrm>
        </p:grpSpPr>
        <p:sp>
          <p:nvSpPr>
            <p:cNvPr id="11" name="Freeform 11"/>
            <p:cNvSpPr/>
            <p:nvPr/>
          </p:nvSpPr>
          <p:spPr>
            <a:xfrm>
              <a:off x="0" y="0"/>
              <a:ext cx="2771140" cy="3374390"/>
            </a:xfrm>
            <a:custGeom>
              <a:avLst/>
              <a:gdLst/>
              <a:ahLst/>
              <a:cxnLst/>
              <a:rect l="l" t="t" r="r" b="b"/>
              <a:pathLst>
                <a:path w="2771140" h="3374390">
                  <a:moveTo>
                    <a:pt x="0" y="0"/>
                  </a:moveTo>
                  <a:lnTo>
                    <a:pt x="0" y="2471420"/>
                  </a:lnTo>
                  <a:lnTo>
                    <a:pt x="1384300" y="3374390"/>
                  </a:lnTo>
                  <a:lnTo>
                    <a:pt x="2771140" y="2471420"/>
                  </a:lnTo>
                  <a:lnTo>
                    <a:pt x="2771140" y="0"/>
                  </a:lnTo>
                  <a:close/>
                </a:path>
              </a:pathLst>
            </a:custGeom>
            <a:solidFill>
              <a:srgbClr val="98C4F6"/>
            </a:solidFill>
          </p:spPr>
        </p:sp>
      </p:grpSp>
      <p:sp>
        <p:nvSpPr>
          <p:cNvPr id="12" name="TextBox 12"/>
          <p:cNvSpPr txBox="1"/>
          <p:nvPr/>
        </p:nvSpPr>
        <p:spPr>
          <a:xfrm>
            <a:off x="1128011" y="1238435"/>
            <a:ext cx="687142" cy="596932"/>
          </a:xfrm>
          <a:prstGeom prst="rect">
            <a:avLst/>
          </a:prstGeom>
        </p:spPr>
        <p:txBody>
          <a:bodyPr lIns="0" tIns="0" rIns="0" bIns="0" rtlCol="0" anchor="t">
            <a:spAutoFit/>
          </a:bodyPr>
          <a:lstStyle/>
          <a:p>
            <a:pPr algn="ctr">
              <a:lnSpc>
                <a:spcPts val="4898"/>
              </a:lnSpc>
            </a:pPr>
            <a:r>
              <a:rPr lang="en-US" sz="3498">
                <a:solidFill>
                  <a:srgbClr val="000000"/>
                </a:solidFill>
                <a:latin typeface="Montserrat Bold"/>
              </a:rPr>
              <a:t>a.</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0688071" y="889778"/>
            <a:ext cx="730503" cy="730503"/>
          </a:xfrm>
          <a:prstGeom prst="rect">
            <a:avLst/>
          </a:prstGeom>
        </p:spPr>
      </p:pic>
      <p:sp>
        <p:nvSpPr>
          <p:cNvPr id="3" name="TextBox 3"/>
          <p:cNvSpPr txBox="1"/>
          <p:nvPr/>
        </p:nvSpPr>
        <p:spPr>
          <a:xfrm>
            <a:off x="1028700" y="1797142"/>
            <a:ext cx="16230600" cy="1462404"/>
          </a:xfrm>
          <a:prstGeom prst="rect">
            <a:avLst/>
          </a:prstGeom>
        </p:spPr>
        <p:txBody>
          <a:bodyPr lIns="0" tIns="0" rIns="0" bIns="0" rtlCol="0" anchor="t">
            <a:spAutoFit/>
          </a:bodyPr>
          <a:lstStyle/>
          <a:p>
            <a:pPr algn="ctr">
              <a:lnSpc>
                <a:spcPts val="3920"/>
              </a:lnSpc>
            </a:pPr>
            <a:r>
              <a:rPr lang="en-US" sz="2800">
                <a:solidFill>
                  <a:srgbClr val="000000"/>
                </a:solidFill>
                <a:latin typeface="Montserrat"/>
              </a:rPr>
              <a:t>- Đối với mỗi một nội dung, nên có những thông điệp truyền thông rõ ràng, ví dụ, kêu gọi những hành động cần làm, những hành vi bị cấm, phải chấm dứt để xóa bỏ tảo hôn và hôn nhân cận huyết. </a:t>
            </a:r>
          </a:p>
        </p:txBody>
      </p:sp>
      <p:sp>
        <p:nvSpPr>
          <p:cNvPr id="4" name="TextBox 4"/>
          <p:cNvSpPr txBox="1"/>
          <p:nvPr/>
        </p:nvSpPr>
        <p:spPr>
          <a:xfrm>
            <a:off x="7234678" y="940831"/>
            <a:ext cx="3818645" cy="606424"/>
          </a:xfrm>
          <a:prstGeom prst="rect">
            <a:avLst/>
          </a:prstGeom>
        </p:spPr>
        <p:txBody>
          <a:bodyPr lIns="0" tIns="0" rIns="0" bIns="0" rtlCol="0" anchor="t">
            <a:spAutoFit/>
          </a:bodyPr>
          <a:lstStyle/>
          <a:p>
            <a:pPr algn="ctr">
              <a:lnSpc>
                <a:spcPts val="4900"/>
              </a:lnSpc>
            </a:pPr>
            <a:r>
              <a:rPr lang="en-US" sz="3500">
                <a:solidFill>
                  <a:srgbClr val="000000"/>
                </a:solidFill>
                <a:latin typeface="Montserrat Bold"/>
              </a:rPr>
              <a:t>NÊN</a:t>
            </a:r>
          </a:p>
        </p:txBody>
      </p:sp>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6869426" y="889778"/>
            <a:ext cx="730503" cy="730503"/>
          </a:xfrm>
          <a:prstGeom prst="rect">
            <a:avLst/>
          </a:prstGeom>
        </p:spPr>
      </p:pic>
      <p:sp>
        <p:nvSpPr>
          <p:cNvPr id="6" name="TextBox 6"/>
          <p:cNvSpPr txBox="1"/>
          <p:nvPr/>
        </p:nvSpPr>
        <p:spPr>
          <a:xfrm>
            <a:off x="1028700" y="3440521"/>
            <a:ext cx="16230600" cy="967104"/>
          </a:xfrm>
          <a:prstGeom prst="rect">
            <a:avLst/>
          </a:prstGeom>
        </p:spPr>
        <p:txBody>
          <a:bodyPr lIns="0" tIns="0" rIns="0" bIns="0" rtlCol="0" anchor="t">
            <a:spAutoFit/>
          </a:bodyPr>
          <a:lstStyle/>
          <a:p>
            <a:pPr algn="ctr">
              <a:lnSpc>
                <a:spcPts val="3920"/>
              </a:lnSpc>
            </a:pPr>
            <a:r>
              <a:rPr lang="en-US" sz="2800">
                <a:solidFill>
                  <a:srgbClr val="000000"/>
                </a:solidFill>
                <a:latin typeface="Montserrat"/>
              </a:rPr>
              <a:t>- Có thể sử dụng thơ (được sưu tập hoặc tự sáng tác), ca dao, hò vè hoặc video ngắn để chuyển tải các thông điệp về tảo hôn, hôn nhân cận huyết. </a:t>
            </a:r>
          </a:p>
        </p:txBody>
      </p:sp>
      <p:sp>
        <p:nvSpPr>
          <p:cNvPr id="7" name="TextBox 7"/>
          <p:cNvSpPr txBox="1"/>
          <p:nvPr/>
        </p:nvSpPr>
        <p:spPr>
          <a:xfrm>
            <a:off x="2127817" y="4579074"/>
            <a:ext cx="3728070" cy="5330506"/>
          </a:xfrm>
          <a:prstGeom prst="rect">
            <a:avLst/>
          </a:prstGeom>
        </p:spPr>
        <p:txBody>
          <a:bodyPr lIns="0" tIns="0" rIns="0" bIns="0" rtlCol="0" anchor="t">
            <a:spAutoFit/>
          </a:bodyPr>
          <a:lstStyle/>
          <a:p>
            <a:pPr algn="ctr">
              <a:lnSpc>
                <a:spcPts val="3867"/>
              </a:lnSpc>
              <a:spcBef>
                <a:spcPct val="0"/>
              </a:spcBef>
            </a:pPr>
            <a:r>
              <a:rPr lang="en-US" sz="2762">
                <a:solidFill>
                  <a:srgbClr val="000000"/>
                </a:solidFill>
                <a:latin typeface="Montserrat Bold"/>
              </a:rPr>
              <a:t>Ví dụ thơ về tảo hôn</a:t>
            </a:r>
          </a:p>
          <a:p>
            <a:pPr algn="ctr">
              <a:lnSpc>
                <a:spcPts val="3867"/>
              </a:lnSpc>
              <a:spcBef>
                <a:spcPct val="0"/>
              </a:spcBef>
            </a:pPr>
            <a:r>
              <a:rPr lang="en-US" sz="2762">
                <a:solidFill>
                  <a:srgbClr val="000000"/>
                </a:solidFill>
                <a:latin typeface="Montserrat"/>
              </a:rPr>
              <a:t>Con gái, con trai</a:t>
            </a:r>
          </a:p>
          <a:p>
            <a:pPr algn="ctr">
              <a:lnSpc>
                <a:spcPts val="3867"/>
              </a:lnSpc>
              <a:spcBef>
                <a:spcPct val="0"/>
              </a:spcBef>
            </a:pPr>
            <a:r>
              <a:rPr lang="en-US" sz="2762">
                <a:solidFill>
                  <a:srgbClr val="000000"/>
                </a:solidFill>
                <a:latin typeface="Montserrat"/>
              </a:rPr>
              <a:t>Chưa tròn 18</a:t>
            </a:r>
          </a:p>
          <a:p>
            <a:pPr algn="ctr">
              <a:lnSpc>
                <a:spcPts val="3867"/>
              </a:lnSpc>
              <a:spcBef>
                <a:spcPct val="0"/>
              </a:spcBef>
            </a:pPr>
            <a:r>
              <a:rPr lang="en-US" sz="2762">
                <a:solidFill>
                  <a:srgbClr val="000000"/>
                </a:solidFill>
                <a:latin typeface="Montserrat"/>
              </a:rPr>
              <a:t>Chưa đủ 20</a:t>
            </a:r>
          </a:p>
          <a:p>
            <a:pPr algn="ctr">
              <a:lnSpc>
                <a:spcPts val="3867"/>
              </a:lnSpc>
              <a:spcBef>
                <a:spcPct val="0"/>
              </a:spcBef>
            </a:pPr>
            <a:r>
              <a:rPr lang="en-US" sz="2762">
                <a:solidFill>
                  <a:srgbClr val="000000"/>
                </a:solidFill>
                <a:latin typeface="Montserrat"/>
              </a:rPr>
              <a:t>Chớ vội kết hôn</a:t>
            </a:r>
          </a:p>
          <a:p>
            <a:pPr algn="ctr">
              <a:lnSpc>
                <a:spcPts val="3867"/>
              </a:lnSpc>
              <a:spcBef>
                <a:spcPct val="0"/>
              </a:spcBef>
            </a:pPr>
            <a:r>
              <a:rPr lang="en-US" sz="2762">
                <a:solidFill>
                  <a:srgbClr val="000000"/>
                </a:solidFill>
                <a:latin typeface="Montserrat"/>
              </a:rPr>
              <a:t>Cha mẹ mà ép</a:t>
            </a:r>
          </a:p>
          <a:p>
            <a:pPr algn="ctr">
              <a:lnSpc>
                <a:spcPts val="3867"/>
              </a:lnSpc>
              <a:spcBef>
                <a:spcPct val="0"/>
              </a:spcBef>
            </a:pPr>
            <a:r>
              <a:rPr lang="en-US" sz="2762">
                <a:solidFill>
                  <a:srgbClr val="000000"/>
                </a:solidFill>
                <a:latin typeface="Montserrat"/>
              </a:rPr>
              <a:t>Coi chừng phạm luật</a:t>
            </a:r>
          </a:p>
          <a:p>
            <a:pPr algn="ctr">
              <a:lnSpc>
                <a:spcPts val="3867"/>
              </a:lnSpc>
              <a:spcBef>
                <a:spcPct val="0"/>
              </a:spcBef>
            </a:pPr>
            <a:r>
              <a:rPr lang="en-US" sz="2762">
                <a:solidFill>
                  <a:srgbClr val="000000"/>
                </a:solidFill>
                <a:latin typeface="Montserrat"/>
              </a:rPr>
              <a:t>Cao thì phạt tù</a:t>
            </a:r>
          </a:p>
          <a:p>
            <a:pPr algn="ctr">
              <a:lnSpc>
                <a:spcPts val="3867"/>
              </a:lnSpc>
              <a:spcBef>
                <a:spcPct val="0"/>
              </a:spcBef>
            </a:pPr>
            <a:r>
              <a:rPr lang="en-US" sz="2762">
                <a:solidFill>
                  <a:srgbClr val="000000"/>
                </a:solidFill>
                <a:latin typeface="Montserrat"/>
              </a:rPr>
              <a:t>Chắc tới 5 năm</a:t>
            </a:r>
          </a:p>
          <a:p>
            <a:pPr algn="ctr">
              <a:lnSpc>
                <a:spcPts val="3867"/>
              </a:lnSpc>
              <a:spcBef>
                <a:spcPct val="0"/>
              </a:spcBef>
            </a:pPr>
            <a:r>
              <a:rPr lang="en-US" sz="2762">
                <a:solidFill>
                  <a:srgbClr val="000000"/>
                </a:solidFill>
                <a:latin typeface="Montserrat"/>
              </a:rPr>
              <a:t>Còn không phạt tiền</a:t>
            </a:r>
          </a:p>
          <a:p>
            <a:pPr algn="ctr">
              <a:lnSpc>
                <a:spcPts val="3867"/>
              </a:lnSpc>
              <a:spcBef>
                <a:spcPct val="0"/>
              </a:spcBef>
            </a:pPr>
            <a:r>
              <a:rPr lang="en-US" sz="2762">
                <a:solidFill>
                  <a:srgbClr val="000000"/>
                </a:solidFill>
                <a:latin typeface="Montserrat"/>
              </a:rPr>
              <a:t>Cũng là 10 triệu.</a:t>
            </a:r>
          </a:p>
        </p:txBody>
      </p:sp>
      <p:sp>
        <p:nvSpPr>
          <p:cNvPr id="8" name="TextBox 8"/>
          <p:cNvSpPr txBox="1"/>
          <p:nvPr/>
        </p:nvSpPr>
        <p:spPr>
          <a:xfrm>
            <a:off x="10688071" y="4588599"/>
            <a:ext cx="5108904" cy="5505898"/>
          </a:xfrm>
          <a:prstGeom prst="rect">
            <a:avLst/>
          </a:prstGeom>
        </p:spPr>
        <p:txBody>
          <a:bodyPr lIns="0" tIns="0" rIns="0" bIns="0" rtlCol="0" anchor="t">
            <a:spAutoFit/>
          </a:bodyPr>
          <a:lstStyle/>
          <a:p>
            <a:pPr algn="ctr">
              <a:lnSpc>
                <a:spcPts val="3400"/>
              </a:lnSpc>
            </a:pPr>
            <a:r>
              <a:rPr lang="en-US" sz="2428">
                <a:solidFill>
                  <a:srgbClr val="000000"/>
                </a:solidFill>
                <a:latin typeface="Montserrat Bold"/>
              </a:rPr>
              <a:t>Ví dụ thơ về hôn nhân cận huyết</a:t>
            </a:r>
          </a:p>
          <a:p>
            <a:pPr algn="ctr">
              <a:lnSpc>
                <a:spcPts val="3400"/>
              </a:lnSpc>
            </a:pPr>
            <a:r>
              <a:rPr lang="en-US" sz="2428">
                <a:solidFill>
                  <a:srgbClr val="000000"/>
                </a:solidFill>
                <a:latin typeface="Arimo"/>
              </a:rPr>
              <a:t> Cùng trong một nhà</a:t>
            </a:r>
          </a:p>
          <a:p>
            <a:pPr algn="ctr">
              <a:lnSpc>
                <a:spcPts val="3400"/>
              </a:lnSpc>
            </a:pPr>
            <a:r>
              <a:rPr lang="en-US" sz="2428">
                <a:solidFill>
                  <a:srgbClr val="000000"/>
                </a:solidFill>
                <a:latin typeface="Arimo"/>
              </a:rPr>
              <a:t> Anh em ruột già</a:t>
            </a:r>
          </a:p>
          <a:p>
            <a:pPr algn="ctr">
              <a:lnSpc>
                <a:spcPts val="3400"/>
              </a:lnSpc>
            </a:pPr>
            <a:r>
              <a:rPr lang="en-US" sz="2428">
                <a:solidFill>
                  <a:srgbClr val="000000"/>
                </a:solidFill>
                <a:latin typeface="Arimo"/>
              </a:rPr>
              <a:t> Con dì, chú, bác</a:t>
            </a:r>
          </a:p>
          <a:p>
            <a:pPr algn="ctr">
              <a:lnSpc>
                <a:spcPts val="3400"/>
              </a:lnSpc>
            </a:pPr>
            <a:r>
              <a:rPr lang="en-US" sz="2428">
                <a:solidFill>
                  <a:srgbClr val="000000"/>
                </a:solidFill>
                <a:latin typeface="Arimo"/>
              </a:rPr>
              <a:t> Con cô, cậu mợ</a:t>
            </a:r>
          </a:p>
          <a:p>
            <a:pPr algn="ctr">
              <a:lnSpc>
                <a:spcPts val="3400"/>
              </a:lnSpc>
            </a:pPr>
            <a:r>
              <a:rPr lang="en-US" sz="2428">
                <a:solidFill>
                  <a:srgbClr val="000000"/>
                </a:solidFill>
                <a:latin typeface="Arimo"/>
              </a:rPr>
              <a:t> Nếu mà lấy nhau</a:t>
            </a:r>
          </a:p>
          <a:p>
            <a:pPr algn="ctr">
              <a:lnSpc>
                <a:spcPts val="3264"/>
              </a:lnSpc>
            </a:pPr>
            <a:r>
              <a:rPr lang="en-US" sz="2331">
                <a:solidFill>
                  <a:srgbClr val="000000"/>
                </a:solidFill>
                <a:latin typeface="Arimo"/>
              </a:rPr>
              <a:t> Ba đời, trực hệ</a:t>
            </a:r>
          </a:p>
          <a:p>
            <a:pPr algn="ctr">
              <a:lnSpc>
                <a:spcPts val="3400"/>
              </a:lnSpc>
            </a:pPr>
            <a:r>
              <a:rPr lang="en-US" sz="2428">
                <a:solidFill>
                  <a:srgbClr val="000000"/>
                </a:solidFill>
                <a:latin typeface="Arimo"/>
              </a:rPr>
              <a:t> Hôn nhận cận huyết</a:t>
            </a:r>
          </a:p>
          <a:p>
            <a:pPr algn="ctr">
              <a:lnSpc>
                <a:spcPts val="3400"/>
              </a:lnSpc>
            </a:pPr>
            <a:r>
              <a:rPr lang="en-US" sz="2428">
                <a:solidFill>
                  <a:srgbClr val="000000"/>
                </a:solidFill>
                <a:latin typeface="Arimo"/>
              </a:rPr>
              <a:t> Phạm điều thứ 8</a:t>
            </a:r>
          </a:p>
          <a:p>
            <a:pPr algn="ctr">
              <a:lnSpc>
                <a:spcPts val="3400"/>
              </a:lnSpc>
            </a:pPr>
            <a:r>
              <a:rPr lang="en-US" sz="2428">
                <a:solidFill>
                  <a:srgbClr val="000000"/>
                </a:solidFill>
                <a:latin typeface="Arimo"/>
              </a:rPr>
              <a:t> Của luật hôn nhân</a:t>
            </a:r>
          </a:p>
          <a:p>
            <a:pPr algn="ctr">
              <a:lnSpc>
                <a:spcPts val="3400"/>
              </a:lnSpc>
            </a:pPr>
            <a:r>
              <a:rPr lang="en-US" sz="2428">
                <a:solidFill>
                  <a:srgbClr val="000000"/>
                </a:solidFill>
                <a:latin typeface="Arimo"/>
              </a:rPr>
              <a:t> Cha mẹ nên nhớ</a:t>
            </a:r>
          </a:p>
          <a:p>
            <a:pPr algn="ctr">
              <a:lnSpc>
                <a:spcPts val="3400"/>
              </a:lnSpc>
            </a:pPr>
            <a:r>
              <a:rPr lang="en-US" sz="2428">
                <a:solidFill>
                  <a:srgbClr val="000000"/>
                </a:solidFill>
                <a:latin typeface="Arimo"/>
              </a:rPr>
              <a:t> Khuyên bảo các con</a:t>
            </a:r>
          </a:p>
          <a:p>
            <a:pPr algn="ctr">
              <a:lnSpc>
                <a:spcPts val="3400"/>
              </a:lnSpc>
              <a:spcBef>
                <a:spcPct val="0"/>
              </a:spcBef>
            </a:pPr>
            <a:r>
              <a:rPr lang="en-US" sz="2428">
                <a:solidFill>
                  <a:srgbClr val="000000"/>
                </a:solidFill>
                <a:latin typeface="Arimo"/>
              </a:rPr>
              <a:t>Tránh xa điều ấy.</a:t>
            </a:r>
          </a:p>
        </p:txBody>
      </p:sp>
      <p:grpSp>
        <p:nvGrpSpPr>
          <p:cNvPr id="9" name="Group 9"/>
          <p:cNvGrpSpPr/>
          <p:nvPr/>
        </p:nvGrpSpPr>
        <p:grpSpPr>
          <a:xfrm>
            <a:off x="2095295" y="501879"/>
            <a:ext cx="3793113" cy="1053642"/>
            <a:chOff x="0" y="0"/>
            <a:chExt cx="1656080" cy="460022"/>
          </a:xfrm>
        </p:grpSpPr>
        <p:sp>
          <p:nvSpPr>
            <p:cNvPr id="10" name="Freeform 10"/>
            <p:cNvSpPr/>
            <p:nvPr/>
          </p:nvSpPr>
          <p:spPr>
            <a:xfrm>
              <a:off x="92710" y="293370"/>
              <a:ext cx="1550670" cy="153952"/>
            </a:xfrm>
            <a:custGeom>
              <a:avLst/>
              <a:gdLst/>
              <a:ahLst/>
              <a:cxnLst/>
              <a:rect l="l" t="t" r="r" b="b"/>
              <a:pathLst>
                <a:path w="1550670" h="153952">
                  <a:moveTo>
                    <a:pt x="0" y="99342"/>
                  </a:moveTo>
                  <a:lnTo>
                    <a:pt x="0" y="153952"/>
                  </a:lnTo>
                  <a:lnTo>
                    <a:pt x="1550670" y="153952"/>
                  </a:lnTo>
                  <a:lnTo>
                    <a:pt x="1550670" y="54610"/>
                  </a:lnTo>
                  <a:lnTo>
                    <a:pt x="1496060" y="0"/>
                  </a:lnTo>
                  <a:lnTo>
                    <a:pt x="1496060" y="99342"/>
                  </a:lnTo>
                  <a:close/>
                </a:path>
              </a:pathLst>
            </a:custGeom>
            <a:solidFill>
              <a:srgbClr val="F3F3F2"/>
            </a:solidFill>
          </p:spPr>
        </p:sp>
        <p:sp>
          <p:nvSpPr>
            <p:cNvPr id="11" name="Freeform 11"/>
            <p:cNvSpPr/>
            <p:nvPr/>
          </p:nvSpPr>
          <p:spPr>
            <a:xfrm>
              <a:off x="6350" y="11430"/>
              <a:ext cx="1576070" cy="368582"/>
            </a:xfrm>
            <a:custGeom>
              <a:avLst/>
              <a:gdLst/>
              <a:ahLst/>
              <a:cxnLst/>
              <a:rect l="l" t="t" r="r" b="b"/>
              <a:pathLst>
                <a:path w="1576070" h="368582">
                  <a:moveTo>
                    <a:pt x="1305560" y="0"/>
                  </a:moveTo>
                  <a:lnTo>
                    <a:pt x="0" y="1270"/>
                  </a:lnTo>
                  <a:lnTo>
                    <a:pt x="0" y="368582"/>
                  </a:lnTo>
                  <a:lnTo>
                    <a:pt x="1574800" y="368582"/>
                  </a:lnTo>
                  <a:lnTo>
                    <a:pt x="1576070" y="266700"/>
                  </a:lnTo>
                  <a:close/>
                </a:path>
              </a:pathLst>
            </a:custGeom>
            <a:solidFill>
              <a:srgbClr val="D9E6F5"/>
            </a:solidFill>
          </p:spPr>
        </p:sp>
        <p:sp>
          <p:nvSpPr>
            <p:cNvPr id="12" name="Freeform 12"/>
            <p:cNvSpPr/>
            <p:nvPr/>
          </p:nvSpPr>
          <p:spPr>
            <a:xfrm>
              <a:off x="0" y="0"/>
              <a:ext cx="1656080" cy="460022"/>
            </a:xfrm>
            <a:custGeom>
              <a:avLst/>
              <a:gdLst/>
              <a:ahLst/>
              <a:cxnLst/>
              <a:rect l="l" t="t" r="r" b="b"/>
              <a:pathLst>
                <a:path w="1656080" h="460022">
                  <a:moveTo>
                    <a:pt x="1588770" y="275590"/>
                  </a:moveTo>
                  <a:lnTo>
                    <a:pt x="1588770" y="275590"/>
                  </a:lnTo>
                  <a:lnTo>
                    <a:pt x="1587500" y="274320"/>
                  </a:lnTo>
                  <a:lnTo>
                    <a:pt x="1451610" y="138430"/>
                  </a:lnTo>
                  <a:lnTo>
                    <a:pt x="1384300" y="71120"/>
                  </a:lnTo>
                  <a:lnTo>
                    <a:pt x="1313180" y="0"/>
                  </a:lnTo>
                  <a:lnTo>
                    <a:pt x="0" y="0"/>
                  </a:lnTo>
                  <a:lnTo>
                    <a:pt x="0" y="392712"/>
                  </a:lnTo>
                  <a:lnTo>
                    <a:pt x="80010" y="392712"/>
                  </a:lnTo>
                  <a:lnTo>
                    <a:pt x="80010" y="460022"/>
                  </a:lnTo>
                  <a:lnTo>
                    <a:pt x="1656080" y="460022"/>
                  </a:lnTo>
                  <a:lnTo>
                    <a:pt x="1656080" y="342900"/>
                  </a:lnTo>
                  <a:lnTo>
                    <a:pt x="1588770" y="275590"/>
                  </a:lnTo>
                  <a:close/>
                  <a:moveTo>
                    <a:pt x="1316990" y="21590"/>
                  </a:moveTo>
                  <a:lnTo>
                    <a:pt x="1442720" y="146050"/>
                  </a:lnTo>
                  <a:lnTo>
                    <a:pt x="1567180" y="270510"/>
                  </a:lnTo>
                  <a:lnTo>
                    <a:pt x="1316990" y="270510"/>
                  </a:lnTo>
                  <a:lnTo>
                    <a:pt x="1316990" y="21590"/>
                  </a:lnTo>
                  <a:close/>
                  <a:moveTo>
                    <a:pt x="12700" y="380012"/>
                  </a:moveTo>
                  <a:lnTo>
                    <a:pt x="12700" y="12700"/>
                  </a:lnTo>
                  <a:lnTo>
                    <a:pt x="1304290" y="12700"/>
                  </a:lnTo>
                  <a:lnTo>
                    <a:pt x="1304290" y="278130"/>
                  </a:lnTo>
                  <a:cubicBezTo>
                    <a:pt x="1304290" y="281940"/>
                    <a:pt x="1306830" y="284480"/>
                    <a:pt x="1310640" y="284480"/>
                  </a:cubicBezTo>
                  <a:lnTo>
                    <a:pt x="1576070" y="284480"/>
                  </a:lnTo>
                  <a:lnTo>
                    <a:pt x="1576070" y="380012"/>
                  </a:lnTo>
                  <a:lnTo>
                    <a:pt x="12700" y="380012"/>
                  </a:lnTo>
                  <a:close/>
                  <a:moveTo>
                    <a:pt x="1643380" y="447322"/>
                  </a:moveTo>
                  <a:lnTo>
                    <a:pt x="92710" y="447322"/>
                  </a:lnTo>
                  <a:lnTo>
                    <a:pt x="92710" y="392712"/>
                  </a:lnTo>
                  <a:lnTo>
                    <a:pt x="1588770" y="392712"/>
                  </a:lnTo>
                  <a:lnTo>
                    <a:pt x="1588770" y="293370"/>
                  </a:lnTo>
                  <a:lnTo>
                    <a:pt x="1643380" y="347980"/>
                  </a:lnTo>
                  <a:lnTo>
                    <a:pt x="1643380" y="447322"/>
                  </a:lnTo>
                  <a:close/>
                </a:path>
              </a:pathLst>
            </a:custGeom>
            <a:solidFill>
              <a:srgbClr val="C3DAF6"/>
            </a:solidFill>
          </p:spPr>
        </p:sp>
      </p:grpSp>
      <p:sp>
        <p:nvSpPr>
          <p:cNvPr id="13" name="TextBox 13"/>
          <p:cNvSpPr txBox="1"/>
          <p:nvPr/>
        </p:nvSpPr>
        <p:spPr>
          <a:xfrm>
            <a:off x="2398681" y="753841"/>
            <a:ext cx="2129204" cy="399904"/>
          </a:xfrm>
          <a:prstGeom prst="rect">
            <a:avLst/>
          </a:prstGeom>
        </p:spPr>
        <p:txBody>
          <a:bodyPr lIns="0" tIns="0" rIns="0" bIns="0" rtlCol="0" anchor="t">
            <a:spAutoFit/>
          </a:bodyPr>
          <a:lstStyle/>
          <a:p>
            <a:pPr marL="0" lvl="0" indent="0">
              <a:lnSpc>
                <a:spcPts val="3271"/>
              </a:lnSpc>
              <a:spcBef>
                <a:spcPct val="0"/>
              </a:spcBef>
            </a:pPr>
            <a:r>
              <a:rPr lang="en-US" sz="2516" spc="25">
                <a:solidFill>
                  <a:srgbClr val="000000"/>
                </a:solidFill>
                <a:latin typeface="Muli Bold Bold"/>
              </a:rPr>
              <a:t>CÁCH THỨC </a:t>
            </a:r>
          </a:p>
        </p:txBody>
      </p:sp>
      <p:grpSp>
        <p:nvGrpSpPr>
          <p:cNvPr id="14" name="Group 14"/>
          <p:cNvGrpSpPr/>
          <p:nvPr/>
        </p:nvGrpSpPr>
        <p:grpSpPr>
          <a:xfrm>
            <a:off x="1165756" y="504954"/>
            <a:ext cx="752842" cy="916728"/>
            <a:chOff x="0" y="0"/>
            <a:chExt cx="2771140" cy="3374390"/>
          </a:xfrm>
        </p:grpSpPr>
        <p:sp>
          <p:nvSpPr>
            <p:cNvPr id="15" name="Freeform 15"/>
            <p:cNvSpPr/>
            <p:nvPr/>
          </p:nvSpPr>
          <p:spPr>
            <a:xfrm>
              <a:off x="0" y="0"/>
              <a:ext cx="2771140" cy="3374390"/>
            </a:xfrm>
            <a:custGeom>
              <a:avLst/>
              <a:gdLst/>
              <a:ahLst/>
              <a:cxnLst/>
              <a:rect l="l" t="t" r="r" b="b"/>
              <a:pathLst>
                <a:path w="2771140" h="3374390">
                  <a:moveTo>
                    <a:pt x="0" y="0"/>
                  </a:moveTo>
                  <a:lnTo>
                    <a:pt x="0" y="2471420"/>
                  </a:lnTo>
                  <a:lnTo>
                    <a:pt x="1384300" y="3374390"/>
                  </a:lnTo>
                  <a:lnTo>
                    <a:pt x="2771140" y="2471420"/>
                  </a:lnTo>
                  <a:lnTo>
                    <a:pt x="2771140" y="0"/>
                  </a:lnTo>
                  <a:close/>
                </a:path>
              </a:pathLst>
            </a:custGeom>
            <a:solidFill>
              <a:srgbClr val="98C4F6"/>
            </a:solidFill>
          </p:spPr>
        </p:sp>
      </p:grpSp>
      <p:sp>
        <p:nvSpPr>
          <p:cNvPr id="16" name="TextBox 16"/>
          <p:cNvSpPr txBox="1"/>
          <p:nvPr/>
        </p:nvSpPr>
        <p:spPr>
          <a:xfrm>
            <a:off x="1293776" y="687650"/>
            <a:ext cx="496802" cy="466095"/>
          </a:xfrm>
          <a:prstGeom prst="rect">
            <a:avLst/>
          </a:prstGeom>
        </p:spPr>
        <p:txBody>
          <a:bodyPr lIns="0" tIns="0" rIns="0" bIns="0" rtlCol="0" anchor="t">
            <a:spAutoFit/>
          </a:bodyPr>
          <a:lstStyle/>
          <a:p>
            <a:pPr algn="ctr">
              <a:lnSpc>
                <a:spcPts val="3907"/>
              </a:lnSpc>
            </a:pPr>
            <a:r>
              <a:rPr lang="en-US" sz="2790">
                <a:solidFill>
                  <a:srgbClr val="000000"/>
                </a:solidFill>
                <a:latin typeface="Montserrat Bold"/>
              </a:rPr>
              <a:t>b.</a:t>
            </a:r>
          </a:p>
        </p:txBody>
      </p:sp>
      <p:pic>
        <p:nvPicPr>
          <p:cNvPr id="17" name="Picture 17"/>
          <p:cNvPicPr>
            <a:picLocks noChangeAspect="1"/>
          </p:cNvPicPr>
          <p:nvPr/>
        </p:nvPicPr>
        <p:blipFill>
          <a:blip r:embed="rId4">
            <a:alphaModFix amt="8999"/>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145989">
            <a:off x="-12673561" y="-1595585"/>
            <a:ext cx="14864886" cy="17395080"/>
          </a:xfrm>
          <a:prstGeom prst="rect">
            <a:avLst/>
          </a:prstGeom>
        </p:spPr>
      </p:pic>
      <p:pic>
        <p:nvPicPr>
          <p:cNvPr id="18" name="Picture 18"/>
          <p:cNvPicPr>
            <a:picLocks noChangeAspect="1"/>
          </p:cNvPicPr>
          <p:nvPr/>
        </p:nvPicPr>
        <p:blipFill>
          <a:blip r:embed="rId6">
            <a:alphaModFix amt="36000"/>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3054081">
            <a:off x="12449683" y="-7817591"/>
            <a:ext cx="12270211" cy="14358757"/>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A7B0F712-B344-6640-A74C-442F5A3783B7}"/>
              </a:ext>
            </a:extLst>
          </p:cNvPr>
          <p:cNvGrpSpPr/>
          <p:nvPr/>
        </p:nvGrpSpPr>
        <p:grpSpPr>
          <a:xfrm>
            <a:off x="6087202" y="828701"/>
            <a:ext cx="6113596" cy="662240"/>
            <a:chOff x="6096315" y="516086"/>
            <a:chExt cx="6113596" cy="662240"/>
          </a:xfrm>
        </p:grpSpPr>
        <p:pic>
          <p:nvPicPr>
            <p:cNvPr id="2" name="Picture 2"/>
            <p:cNvPicPr>
              <a:picLocks noChangeAspect="1"/>
            </p:cNvPicPr>
            <p:nvPr/>
          </p:nvPicPr>
          <p:blipFill>
            <a:blip r:embed="rId2"/>
            <a:srcRect/>
            <a:stretch>
              <a:fillRect/>
            </a:stretch>
          </p:blipFill>
          <p:spPr>
            <a:xfrm>
              <a:off x="11560088" y="516086"/>
              <a:ext cx="649823" cy="662240"/>
            </a:xfrm>
            <a:prstGeom prst="rect">
              <a:avLst/>
            </a:prstGeom>
          </p:spPr>
        </p:pic>
        <p:sp>
          <p:nvSpPr>
            <p:cNvPr id="3" name="TextBox 3"/>
            <p:cNvSpPr txBox="1"/>
            <p:nvPr/>
          </p:nvSpPr>
          <p:spPr>
            <a:xfrm>
              <a:off x="7313038" y="556101"/>
              <a:ext cx="3738123" cy="582211"/>
            </a:xfrm>
            <a:prstGeom prst="rect">
              <a:avLst/>
            </a:prstGeom>
          </p:spPr>
          <p:txBody>
            <a:bodyPr wrap="square" lIns="0" tIns="0" rIns="0" bIns="0" rtlCol="0" anchor="t">
              <a:spAutoFit/>
            </a:bodyPr>
            <a:lstStyle/>
            <a:p>
              <a:pPr algn="ctr">
                <a:lnSpc>
                  <a:spcPts val="4900"/>
                </a:lnSpc>
              </a:pPr>
              <a:r>
                <a:rPr lang="en-US" sz="3500" dirty="0">
                  <a:solidFill>
                    <a:srgbClr val="000000"/>
                  </a:solidFill>
                  <a:latin typeface="Montserrat Bold"/>
                </a:rPr>
                <a:t>KHÔNG NÊN</a:t>
              </a:r>
            </a:p>
          </p:txBody>
        </p:sp>
        <p:pic>
          <p:nvPicPr>
            <p:cNvPr id="4" name="Picture 4"/>
            <p:cNvPicPr>
              <a:picLocks noChangeAspect="1"/>
            </p:cNvPicPr>
            <p:nvPr/>
          </p:nvPicPr>
          <p:blipFill>
            <a:blip r:embed="rId2"/>
            <a:srcRect/>
            <a:stretch>
              <a:fillRect/>
            </a:stretch>
          </p:blipFill>
          <p:spPr>
            <a:xfrm>
              <a:off x="6096315" y="516086"/>
              <a:ext cx="649823" cy="662240"/>
            </a:xfrm>
            <a:prstGeom prst="rect">
              <a:avLst/>
            </a:prstGeom>
          </p:spPr>
        </p:pic>
      </p:grpSp>
      <p:pic>
        <p:nvPicPr>
          <p:cNvPr id="9" name="Picture 9"/>
          <p:cNvPicPr>
            <a:picLocks noChangeAspect="1"/>
          </p:cNvPicPr>
          <p:nvPr/>
        </p:nvPicPr>
        <p:blipFill>
          <a:blip r:embed="rId3">
            <a:alphaModFix amt="8999"/>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1145989">
            <a:off x="-13221133" y="-2076475"/>
            <a:ext cx="14864886" cy="17395080"/>
          </a:xfrm>
          <a:prstGeom prst="rect">
            <a:avLst/>
          </a:prstGeom>
        </p:spPr>
      </p:pic>
      <p:pic>
        <p:nvPicPr>
          <p:cNvPr id="10" name="Picture 10"/>
          <p:cNvPicPr>
            <a:picLocks noChangeAspect="1"/>
          </p:cNvPicPr>
          <p:nvPr/>
        </p:nvPicPr>
        <p:blipFill>
          <a:blip r:embed="rId5">
            <a:alphaModFix amt="36000"/>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3054081">
            <a:off x="13364083" y="-7179379"/>
            <a:ext cx="12270211" cy="14358757"/>
          </a:xfrm>
          <a:prstGeom prst="rect">
            <a:avLst/>
          </a:prstGeom>
        </p:spPr>
      </p:pic>
      <p:sp>
        <p:nvSpPr>
          <p:cNvPr id="11" name="Rounded Rectangle 10">
            <a:extLst>
              <a:ext uri="{FF2B5EF4-FFF2-40B4-BE49-F238E27FC236}">
                <a16:creationId xmlns:a16="http://schemas.microsoft.com/office/drawing/2014/main" id="{6535E486-6895-414E-A811-4AAE6A00E8F0}"/>
              </a:ext>
            </a:extLst>
          </p:cNvPr>
          <p:cNvSpPr/>
          <p:nvPr/>
        </p:nvSpPr>
        <p:spPr>
          <a:xfrm>
            <a:off x="2429286" y="2510790"/>
            <a:ext cx="13487400" cy="2102577"/>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5600"/>
              </a:lnSpc>
            </a:pPr>
            <a:r>
              <a:rPr lang="en-US" sz="3600" dirty="0">
                <a:solidFill>
                  <a:srgbClr val="000000"/>
                </a:solidFill>
                <a:latin typeface="Montserrat"/>
              </a:rPr>
              <a:t>Sa </a:t>
            </a:r>
            <a:r>
              <a:rPr lang="en-US" sz="3600" dirty="0" err="1">
                <a:solidFill>
                  <a:srgbClr val="000000"/>
                </a:solidFill>
                <a:latin typeface="Montserrat"/>
              </a:rPr>
              <a:t>đà</a:t>
            </a:r>
            <a:r>
              <a:rPr lang="en-US" sz="3600" dirty="0">
                <a:solidFill>
                  <a:srgbClr val="000000"/>
                </a:solidFill>
                <a:latin typeface="Montserrat"/>
              </a:rPr>
              <a:t> </a:t>
            </a:r>
            <a:r>
              <a:rPr lang="en-US" sz="3600" dirty="0" err="1">
                <a:solidFill>
                  <a:srgbClr val="000000"/>
                </a:solidFill>
                <a:latin typeface="Montserrat"/>
              </a:rPr>
              <a:t>vào</a:t>
            </a:r>
            <a:r>
              <a:rPr lang="en-US" sz="3600" dirty="0">
                <a:solidFill>
                  <a:srgbClr val="000000"/>
                </a:solidFill>
                <a:latin typeface="Montserrat"/>
              </a:rPr>
              <a:t> </a:t>
            </a:r>
            <a:r>
              <a:rPr lang="en-US" sz="3600" dirty="0" err="1">
                <a:solidFill>
                  <a:srgbClr val="000000"/>
                </a:solidFill>
                <a:latin typeface="Montserrat"/>
              </a:rPr>
              <a:t>những</a:t>
            </a:r>
            <a:r>
              <a:rPr lang="en-US" sz="3600" dirty="0">
                <a:solidFill>
                  <a:srgbClr val="000000"/>
                </a:solidFill>
                <a:latin typeface="Montserrat"/>
              </a:rPr>
              <a:t> </a:t>
            </a:r>
            <a:r>
              <a:rPr lang="en-US" sz="3600" dirty="0" err="1">
                <a:solidFill>
                  <a:srgbClr val="000000"/>
                </a:solidFill>
                <a:latin typeface="Montserrat"/>
              </a:rPr>
              <a:t>chủ</a:t>
            </a:r>
            <a:r>
              <a:rPr lang="en-US" sz="3600" dirty="0">
                <a:solidFill>
                  <a:srgbClr val="000000"/>
                </a:solidFill>
                <a:latin typeface="Montserrat"/>
              </a:rPr>
              <a:t> </a:t>
            </a:r>
            <a:r>
              <a:rPr lang="en-US" sz="3600" dirty="0" err="1">
                <a:solidFill>
                  <a:srgbClr val="000000"/>
                </a:solidFill>
                <a:latin typeface="Montserrat"/>
              </a:rPr>
              <a:t>đề</a:t>
            </a:r>
            <a:r>
              <a:rPr lang="en-US" sz="3600" dirty="0">
                <a:solidFill>
                  <a:srgbClr val="000000"/>
                </a:solidFill>
                <a:latin typeface="Montserrat"/>
              </a:rPr>
              <a:t> </a:t>
            </a:r>
            <a:r>
              <a:rPr lang="en-US" sz="3600" dirty="0" err="1">
                <a:solidFill>
                  <a:srgbClr val="000000"/>
                </a:solidFill>
                <a:latin typeface="Montserrat"/>
              </a:rPr>
              <a:t>không</a:t>
            </a:r>
            <a:r>
              <a:rPr lang="en-US" sz="3600" dirty="0">
                <a:solidFill>
                  <a:srgbClr val="000000"/>
                </a:solidFill>
                <a:latin typeface="Montserrat"/>
              </a:rPr>
              <a:t> </a:t>
            </a:r>
            <a:r>
              <a:rPr lang="en-US" sz="3600" dirty="0" err="1">
                <a:solidFill>
                  <a:srgbClr val="000000"/>
                </a:solidFill>
                <a:latin typeface="Montserrat"/>
              </a:rPr>
              <a:t>gắn</a:t>
            </a:r>
            <a:r>
              <a:rPr lang="en-US" sz="3600" dirty="0">
                <a:solidFill>
                  <a:srgbClr val="000000"/>
                </a:solidFill>
                <a:latin typeface="Montserrat"/>
              </a:rPr>
              <a:t> </a:t>
            </a:r>
            <a:r>
              <a:rPr lang="en-US" sz="3600" dirty="0" err="1">
                <a:solidFill>
                  <a:srgbClr val="000000"/>
                </a:solidFill>
                <a:latin typeface="Montserrat"/>
              </a:rPr>
              <a:t>với</a:t>
            </a:r>
            <a:r>
              <a:rPr lang="en-US" sz="3600" dirty="0">
                <a:solidFill>
                  <a:srgbClr val="000000"/>
                </a:solidFill>
                <a:latin typeface="Montserrat"/>
              </a:rPr>
              <a:t> </a:t>
            </a:r>
            <a:r>
              <a:rPr lang="en-US" sz="3600" dirty="0" err="1">
                <a:solidFill>
                  <a:srgbClr val="000000"/>
                </a:solidFill>
                <a:latin typeface="Montserrat"/>
              </a:rPr>
              <a:t>nội</a:t>
            </a:r>
            <a:r>
              <a:rPr lang="en-US" sz="3600" dirty="0">
                <a:solidFill>
                  <a:srgbClr val="000000"/>
                </a:solidFill>
                <a:latin typeface="Montserrat"/>
              </a:rPr>
              <a:t> dung, </a:t>
            </a:r>
            <a:r>
              <a:rPr lang="en-US" sz="3600" dirty="0" err="1">
                <a:solidFill>
                  <a:srgbClr val="000000"/>
                </a:solidFill>
                <a:latin typeface="Montserrat"/>
              </a:rPr>
              <a:t>mục</a:t>
            </a:r>
            <a:r>
              <a:rPr lang="en-US" sz="3600" dirty="0">
                <a:solidFill>
                  <a:srgbClr val="000000"/>
                </a:solidFill>
                <a:latin typeface="Montserrat"/>
              </a:rPr>
              <a:t> </a:t>
            </a:r>
            <a:r>
              <a:rPr lang="en-US" sz="3600" dirty="0" err="1">
                <a:solidFill>
                  <a:srgbClr val="000000"/>
                </a:solidFill>
                <a:latin typeface="Montserrat"/>
              </a:rPr>
              <a:t>đích</a:t>
            </a:r>
            <a:r>
              <a:rPr lang="en-US" sz="3600" dirty="0">
                <a:solidFill>
                  <a:srgbClr val="000000"/>
                </a:solidFill>
                <a:latin typeface="Montserrat"/>
              </a:rPr>
              <a:t> </a:t>
            </a:r>
            <a:r>
              <a:rPr lang="en-US" sz="3600" dirty="0" err="1">
                <a:solidFill>
                  <a:srgbClr val="000000"/>
                </a:solidFill>
                <a:latin typeface="Montserrat"/>
              </a:rPr>
              <a:t>truyền</a:t>
            </a:r>
            <a:r>
              <a:rPr lang="en-US" sz="3600" dirty="0">
                <a:solidFill>
                  <a:srgbClr val="000000"/>
                </a:solidFill>
                <a:latin typeface="Montserrat"/>
              </a:rPr>
              <a:t> </a:t>
            </a:r>
            <a:r>
              <a:rPr lang="en-US" sz="3600" dirty="0" err="1">
                <a:solidFill>
                  <a:srgbClr val="000000"/>
                </a:solidFill>
                <a:latin typeface="Montserrat"/>
              </a:rPr>
              <a:t>thông</a:t>
            </a:r>
            <a:r>
              <a:rPr lang="en-US" sz="3600" dirty="0">
                <a:solidFill>
                  <a:srgbClr val="000000"/>
                </a:solidFill>
                <a:latin typeface="Montserrat"/>
              </a:rPr>
              <a:t> </a:t>
            </a:r>
            <a:r>
              <a:rPr lang="en-US" sz="3600" dirty="0" err="1">
                <a:solidFill>
                  <a:srgbClr val="000000"/>
                </a:solidFill>
                <a:latin typeface="Montserrat"/>
              </a:rPr>
              <a:t>pháp</a:t>
            </a:r>
            <a:r>
              <a:rPr lang="en-US" sz="3600" dirty="0">
                <a:solidFill>
                  <a:srgbClr val="000000"/>
                </a:solidFill>
                <a:latin typeface="Montserrat"/>
              </a:rPr>
              <a:t> </a:t>
            </a:r>
            <a:r>
              <a:rPr lang="en-US" sz="3600" dirty="0" err="1">
                <a:solidFill>
                  <a:srgbClr val="000000"/>
                </a:solidFill>
                <a:latin typeface="Montserrat"/>
              </a:rPr>
              <a:t>luật</a:t>
            </a:r>
            <a:r>
              <a:rPr lang="en-US" sz="3600" dirty="0">
                <a:solidFill>
                  <a:srgbClr val="000000"/>
                </a:solidFill>
                <a:latin typeface="Montserrat"/>
              </a:rPr>
              <a:t>…</a:t>
            </a:r>
          </a:p>
        </p:txBody>
      </p:sp>
      <p:sp>
        <p:nvSpPr>
          <p:cNvPr id="15" name="Rounded Rectangle 14">
            <a:extLst>
              <a:ext uri="{FF2B5EF4-FFF2-40B4-BE49-F238E27FC236}">
                <a16:creationId xmlns:a16="http://schemas.microsoft.com/office/drawing/2014/main" id="{EC2DF424-C1E3-604F-9B12-D9A326705E01}"/>
              </a:ext>
            </a:extLst>
          </p:cNvPr>
          <p:cNvSpPr/>
          <p:nvPr/>
        </p:nvSpPr>
        <p:spPr>
          <a:xfrm>
            <a:off x="2400300" y="5920860"/>
            <a:ext cx="13487400" cy="265164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5600"/>
              </a:lnSpc>
            </a:pPr>
            <a:r>
              <a:rPr lang="en-US" sz="3600" dirty="0" err="1">
                <a:solidFill>
                  <a:srgbClr val="000000"/>
                </a:solidFill>
                <a:latin typeface="Montserrat"/>
              </a:rPr>
              <a:t>Nói</a:t>
            </a:r>
            <a:r>
              <a:rPr lang="en-US" sz="3600" dirty="0">
                <a:solidFill>
                  <a:srgbClr val="000000"/>
                </a:solidFill>
                <a:latin typeface="Montserrat"/>
              </a:rPr>
              <a:t> </a:t>
            </a:r>
            <a:r>
              <a:rPr lang="en-US" sz="3600" dirty="0" err="1">
                <a:solidFill>
                  <a:srgbClr val="000000"/>
                </a:solidFill>
                <a:latin typeface="Montserrat"/>
              </a:rPr>
              <a:t>lan</a:t>
            </a:r>
            <a:r>
              <a:rPr lang="en-US" sz="3600" dirty="0">
                <a:solidFill>
                  <a:srgbClr val="000000"/>
                </a:solidFill>
                <a:latin typeface="Montserrat"/>
              </a:rPr>
              <a:t> man, </a:t>
            </a:r>
            <a:r>
              <a:rPr lang="en-US" sz="3600" dirty="0" err="1">
                <a:solidFill>
                  <a:srgbClr val="000000"/>
                </a:solidFill>
                <a:latin typeface="Montserrat"/>
              </a:rPr>
              <a:t>quá</a:t>
            </a:r>
            <a:r>
              <a:rPr lang="en-US" sz="3600" dirty="0">
                <a:solidFill>
                  <a:srgbClr val="000000"/>
                </a:solidFill>
                <a:latin typeface="Montserrat"/>
              </a:rPr>
              <a:t> </a:t>
            </a:r>
            <a:r>
              <a:rPr lang="en-US" sz="3600" dirty="0" err="1">
                <a:solidFill>
                  <a:srgbClr val="000000"/>
                </a:solidFill>
                <a:latin typeface="Montserrat"/>
              </a:rPr>
              <a:t>thời</a:t>
            </a:r>
            <a:r>
              <a:rPr lang="en-US" sz="3600" dirty="0">
                <a:solidFill>
                  <a:srgbClr val="000000"/>
                </a:solidFill>
                <a:latin typeface="Montserrat"/>
              </a:rPr>
              <a:t> </a:t>
            </a:r>
            <a:r>
              <a:rPr lang="en-US" sz="3600" dirty="0" err="1">
                <a:solidFill>
                  <a:srgbClr val="000000"/>
                </a:solidFill>
                <a:latin typeface="Montserrat"/>
              </a:rPr>
              <a:t>gian</a:t>
            </a:r>
            <a:r>
              <a:rPr lang="en-US" sz="3600" dirty="0">
                <a:solidFill>
                  <a:srgbClr val="000000"/>
                </a:solidFill>
                <a:latin typeface="Montserrat"/>
              </a:rPr>
              <a:t> </a:t>
            </a:r>
            <a:r>
              <a:rPr lang="en-US" sz="3600" dirty="0" err="1">
                <a:solidFill>
                  <a:srgbClr val="000000"/>
                </a:solidFill>
                <a:latin typeface="Montserrat"/>
              </a:rPr>
              <a:t>dẫn</a:t>
            </a:r>
            <a:r>
              <a:rPr lang="en-US" sz="3600" dirty="0">
                <a:solidFill>
                  <a:srgbClr val="000000"/>
                </a:solidFill>
                <a:latin typeface="Montserrat"/>
              </a:rPr>
              <a:t> </a:t>
            </a:r>
            <a:r>
              <a:rPr lang="en-US" sz="3600" dirty="0" err="1">
                <a:solidFill>
                  <a:srgbClr val="000000"/>
                </a:solidFill>
                <a:latin typeface="Montserrat"/>
              </a:rPr>
              <a:t>đến</a:t>
            </a:r>
            <a:r>
              <a:rPr lang="en-US" sz="3600" dirty="0">
                <a:solidFill>
                  <a:srgbClr val="000000"/>
                </a:solidFill>
                <a:latin typeface="Montserrat"/>
              </a:rPr>
              <a:t> </a:t>
            </a:r>
            <a:r>
              <a:rPr lang="en-US" sz="3600" dirty="0" err="1">
                <a:solidFill>
                  <a:srgbClr val="000000"/>
                </a:solidFill>
                <a:latin typeface="Montserrat"/>
              </a:rPr>
              <a:t>kết</a:t>
            </a:r>
            <a:r>
              <a:rPr lang="en-US" sz="3600" dirty="0">
                <a:solidFill>
                  <a:srgbClr val="000000"/>
                </a:solidFill>
                <a:latin typeface="Montserrat"/>
              </a:rPr>
              <a:t> </a:t>
            </a:r>
            <a:r>
              <a:rPr lang="en-US" sz="3600" dirty="0" err="1">
                <a:solidFill>
                  <a:srgbClr val="000000"/>
                </a:solidFill>
                <a:latin typeface="Montserrat"/>
              </a:rPr>
              <a:t>thúc</a:t>
            </a:r>
            <a:r>
              <a:rPr lang="en-US" sz="3600" dirty="0">
                <a:solidFill>
                  <a:srgbClr val="000000"/>
                </a:solidFill>
                <a:latin typeface="Montserrat"/>
              </a:rPr>
              <a:t> </a:t>
            </a:r>
            <a:r>
              <a:rPr lang="en-US" sz="3600" dirty="0" err="1">
                <a:solidFill>
                  <a:srgbClr val="000000"/>
                </a:solidFill>
                <a:latin typeface="Montserrat"/>
              </a:rPr>
              <a:t>chương</a:t>
            </a:r>
            <a:r>
              <a:rPr lang="en-US" sz="3600" dirty="0">
                <a:solidFill>
                  <a:srgbClr val="000000"/>
                </a:solidFill>
                <a:latin typeface="Montserrat"/>
              </a:rPr>
              <a:t> </a:t>
            </a:r>
            <a:r>
              <a:rPr lang="en-US" sz="3600" dirty="0" err="1">
                <a:solidFill>
                  <a:srgbClr val="000000"/>
                </a:solidFill>
                <a:latin typeface="Montserrat"/>
              </a:rPr>
              <a:t>trình</a:t>
            </a:r>
            <a:r>
              <a:rPr lang="en-US" sz="3600" dirty="0">
                <a:solidFill>
                  <a:srgbClr val="000000"/>
                </a:solidFill>
                <a:latin typeface="Montserrat"/>
              </a:rPr>
              <a:t> </a:t>
            </a:r>
            <a:r>
              <a:rPr lang="en-US" sz="3600" dirty="0" err="1">
                <a:solidFill>
                  <a:srgbClr val="000000"/>
                </a:solidFill>
                <a:latin typeface="Montserrat"/>
              </a:rPr>
              <a:t>chậm</a:t>
            </a:r>
            <a:r>
              <a:rPr lang="en-US" sz="3600" dirty="0">
                <a:solidFill>
                  <a:srgbClr val="000000"/>
                </a:solidFill>
                <a:latin typeface="Montserrat"/>
              </a:rPr>
              <a:t>, </a:t>
            </a:r>
            <a:r>
              <a:rPr lang="en-US" sz="3600" dirty="0" err="1">
                <a:solidFill>
                  <a:srgbClr val="000000"/>
                </a:solidFill>
                <a:latin typeface="Montserrat"/>
              </a:rPr>
              <a:t>đôi</a:t>
            </a:r>
            <a:r>
              <a:rPr lang="en-US" sz="3600" dirty="0">
                <a:solidFill>
                  <a:srgbClr val="000000"/>
                </a:solidFill>
                <a:latin typeface="Montserrat"/>
              </a:rPr>
              <a:t> </a:t>
            </a:r>
            <a:r>
              <a:rPr lang="en-US" sz="3600" dirty="0" err="1">
                <a:solidFill>
                  <a:srgbClr val="000000"/>
                </a:solidFill>
                <a:latin typeface="Montserrat"/>
              </a:rPr>
              <a:t>khi</a:t>
            </a:r>
            <a:r>
              <a:rPr lang="en-US" sz="3600" dirty="0">
                <a:solidFill>
                  <a:srgbClr val="000000"/>
                </a:solidFill>
                <a:latin typeface="Montserrat"/>
              </a:rPr>
              <a:t> </a:t>
            </a:r>
            <a:r>
              <a:rPr lang="en-US" sz="3600" dirty="0" err="1">
                <a:solidFill>
                  <a:srgbClr val="000000"/>
                </a:solidFill>
                <a:latin typeface="Montserrat"/>
              </a:rPr>
              <a:t>gây</a:t>
            </a:r>
            <a:r>
              <a:rPr lang="en-US" sz="3600" dirty="0">
                <a:solidFill>
                  <a:srgbClr val="000000"/>
                </a:solidFill>
                <a:latin typeface="Montserrat"/>
              </a:rPr>
              <a:t> </a:t>
            </a:r>
            <a:r>
              <a:rPr lang="en-US" sz="3600" dirty="0" err="1">
                <a:solidFill>
                  <a:srgbClr val="000000"/>
                </a:solidFill>
                <a:latin typeface="Montserrat"/>
              </a:rPr>
              <a:t>khó</a:t>
            </a:r>
            <a:r>
              <a:rPr lang="en-US" sz="3600" dirty="0">
                <a:solidFill>
                  <a:srgbClr val="000000"/>
                </a:solidFill>
                <a:latin typeface="Montserrat"/>
              </a:rPr>
              <a:t> </a:t>
            </a:r>
            <a:r>
              <a:rPr lang="en-US" sz="3600" dirty="0" err="1">
                <a:solidFill>
                  <a:srgbClr val="000000"/>
                </a:solidFill>
                <a:latin typeface="Montserrat"/>
              </a:rPr>
              <a:t>chịu</a:t>
            </a:r>
            <a:r>
              <a:rPr lang="en-US" sz="3600" dirty="0">
                <a:solidFill>
                  <a:srgbClr val="000000"/>
                </a:solidFill>
                <a:latin typeface="Montserrat"/>
              </a:rPr>
              <a:t> </a:t>
            </a:r>
            <a:r>
              <a:rPr lang="en-US" sz="3600" dirty="0" err="1">
                <a:solidFill>
                  <a:srgbClr val="000000"/>
                </a:solidFill>
                <a:latin typeface="Montserrat"/>
              </a:rPr>
              <a:t>cho</a:t>
            </a:r>
            <a:r>
              <a:rPr lang="en-US" sz="3600" dirty="0">
                <a:solidFill>
                  <a:srgbClr val="000000"/>
                </a:solidFill>
                <a:latin typeface="Montserrat"/>
              </a:rPr>
              <a:t> </a:t>
            </a:r>
            <a:r>
              <a:rPr lang="en-US" sz="3600" dirty="0" err="1">
                <a:solidFill>
                  <a:srgbClr val="000000"/>
                </a:solidFill>
                <a:latin typeface="Montserrat"/>
              </a:rPr>
              <a:t>người</a:t>
            </a:r>
            <a:r>
              <a:rPr lang="en-US" sz="3600" dirty="0">
                <a:solidFill>
                  <a:srgbClr val="000000"/>
                </a:solidFill>
                <a:latin typeface="Montserrat"/>
              </a:rPr>
              <a:t> </a:t>
            </a:r>
            <a:r>
              <a:rPr lang="en-US" sz="3600" dirty="0" err="1">
                <a:solidFill>
                  <a:srgbClr val="000000"/>
                </a:solidFill>
                <a:latin typeface="Montserrat"/>
              </a:rPr>
              <a:t>nghe</a:t>
            </a:r>
            <a:r>
              <a:rPr lang="en-US" sz="3600" dirty="0">
                <a:solidFill>
                  <a:srgbClr val="000000"/>
                </a:solidFill>
                <a:latin typeface="Montserrat"/>
              </a:rPr>
              <a:t>, </a:t>
            </a:r>
            <a:r>
              <a:rPr lang="en-US" sz="3600" dirty="0" err="1">
                <a:solidFill>
                  <a:srgbClr val="000000"/>
                </a:solidFill>
                <a:latin typeface="Montserrat"/>
              </a:rPr>
              <a:t>loãng</a:t>
            </a:r>
            <a:r>
              <a:rPr lang="en-US" sz="3600" dirty="0">
                <a:solidFill>
                  <a:srgbClr val="000000"/>
                </a:solidFill>
                <a:latin typeface="Montserrat"/>
              </a:rPr>
              <a:t> </a:t>
            </a:r>
            <a:r>
              <a:rPr lang="en-US" sz="3600" dirty="0" err="1">
                <a:solidFill>
                  <a:srgbClr val="000000"/>
                </a:solidFill>
                <a:latin typeface="Montserrat"/>
              </a:rPr>
              <a:t>vấn</a:t>
            </a:r>
            <a:r>
              <a:rPr lang="en-US" sz="3600" dirty="0">
                <a:solidFill>
                  <a:srgbClr val="000000"/>
                </a:solidFill>
                <a:latin typeface="Montserrat"/>
              </a:rPr>
              <a:t> </a:t>
            </a:r>
            <a:r>
              <a:rPr lang="en-US" sz="3600" dirty="0" err="1">
                <a:solidFill>
                  <a:srgbClr val="000000"/>
                </a:solidFill>
                <a:latin typeface="Montserrat"/>
              </a:rPr>
              <a:t>đề</a:t>
            </a:r>
            <a:r>
              <a:rPr lang="en-US" sz="3600" dirty="0">
                <a:solidFill>
                  <a:srgbClr val="000000"/>
                </a:solidFill>
                <a:latin typeface="Montserrat"/>
              </a:rPr>
              <a:t> </a:t>
            </a:r>
            <a:r>
              <a:rPr lang="en-US" sz="3600" dirty="0" err="1">
                <a:solidFill>
                  <a:srgbClr val="000000"/>
                </a:solidFill>
                <a:latin typeface="Montserrat"/>
              </a:rPr>
              <a:t>cần</a:t>
            </a:r>
            <a:r>
              <a:rPr lang="en-US" sz="3600" dirty="0">
                <a:solidFill>
                  <a:srgbClr val="000000"/>
                </a:solidFill>
                <a:latin typeface="Montserrat"/>
              </a:rPr>
              <a:t> </a:t>
            </a:r>
            <a:r>
              <a:rPr lang="en-US" sz="3600" dirty="0" err="1">
                <a:solidFill>
                  <a:srgbClr val="000000"/>
                </a:solidFill>
                <a:latin typeface="Montserrat"/>
              </a:rPr>
              <a:t>truyền</a:t>
            </a:r>
            <a:r>
              <a:rPr lang="en-US" sz="3600" dirty="0">
                <a:solidFill>
                  <a:srgbClr val="000000"/>
                </a:solidFill>
                <a:latin typeface="Montserrat"/>
              </a:rPr>
              <a:t> </a:t>
            </a:r>
            <a:r>
              <a:rPr lang="en-US" sz="3600" dirty="0" err="1">
                <a:solidFill>
                  <a:srgbClr val="000000"/>
                </a:solidFill>
                <a:latin typeface="Montserrat"/>
              </a:rPr>
              <a:t>đạt</a:t>
            </a:r>
            <a:r>
              <a:rPr lang="en-US" sz="3600" dirty="0">
                <a:solidFill>
                  <a:srgbClr val="000000"/>
                </a:solidFill>
                <a:latin typeface="Montserrat"/>
              </a:rPr>
              <a:t>. </a:t>
            </a:r>
          </a:p>
        </p:txBody>
      </p:sp>
    </p:spTree>
    <p:extLst>
      <p:ext uri="{BB962C8B-B14F-4D97-AF65-F5344CB8AC3E}">
        <p14:creationId xmlns:p14="http://schemas.microsoft.com/office/powerpoint/2010/main" val="326432726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7437" r="24075" b="42151"/>
          <a:stretch>
            <a:fillRect/>
          </a:stretch>
        </p:blipFill>
        <p:spPr>
          <a:xfrm>
            <a:off x="0" y="0"/>
            <a:ext cx="18288000" cy="10287000"/>
          </a:xfrm>
          <a:prstGeom prst="rect">
            <a:avLst/>
          </a:prstGeom>
        </p:spPr>
      </p:pic>
      <p:pic>
        <p:nvPicPr>
          <p:cNvPr id="3" name="Picture 3"/>
          <p:cNvPicPr>
            <a:picLocks noChangeAspect="1"/>
          </p:cNvPicPr>
          <p:nvPr/>
        </p:nvPicPr>
        <p:blipFill>
          <a:blip r:embed="rId3"/>
          <a:srcRect/>
          <a:stretch>
            <a:fillRect/>
          </a:stretch>
        </p:blipFill>
        <p:spPr>
          <a:xfrm>
            <a:off x="2986652" y="5628417"/>
            <a:ext cx="4558018" cy="2877249"/>
          </a:xfrm>
          <a:prstGeom prst="rect">
            <a:avLst/>
          </a:prstGeom>
        </p:spPr>
      </p:pic>
      <p:grpSp>
        <p:nvGrpSpPr>
          <p:cNvPr id="4" name="Group 4"/>
          <p:cNvGrpSpPr/>
          <p:nvPr/>
        </p:nvGrpSpPr>
        <p:grpSpPr>
          <a:xfrm>
            <a:off x="3609987" y="1846777"/>
            <a:ext cx="11068026" cy="2122120"/>
            <a:chOff x="0" y="0"/>
            <a:chExt cx="14757368" cy="2829493"/>
          </a:xfrm>
        </p:grpSpPr>
        <p:sp>
          <p:nvSpPr>
            <p:cNvPr id="5" name="TextBox 5"/>
            <p:cNvSpPr txBox="1"/>
            <p:nvPr/>
          </p:nvSpPr>
          <p:spPr>
            <a:xfrm>
              <a:off x="432203" y="1773911"/>
              <a:ext cx="14325165" cy="1055582"/>
            </a:xfrm>
            <a:prstGeom prst="rect">
              <a:avLst/>
            </a:prstGeom>
          </p:spPr>
          <p:txBody>
            <a:bodyPr lIns="0" tIns="0" rIns="0" bIns="0" rtlCol="0" anchor="t">
              <a:spAutoFit/>
            </a:bodyPr>
            <a:lstStyle/>
            <a:p>
              <a:pPr algn="ctr">
                <a:lnSpc>
                  <a:spcPts val="6467"/>
                </a:lnSpc>
              </a:pPr>
              <a:r>
                <a:rPr lang="en-US" sz="4975">
                  <a:solidFill>
                    <a:srgbClr val="004AAD"/>
                  </a:solidFill>
                  <a:latin typeface="Roboto Bold"/>
                </a:rPr>
                <a:t> Kết thúc truyền thông, PBGDPL</a:t>
              </a:r>
            </a:p>
          </p:txBody>
        </p:sp>
        <p:sp>
          <p:nvSpPr>
            <p:cNvPr id="6" name="TextBox 6"/>
            <p:cNvSpPr txBox="1"/>
            <p:nvPr/>
          </p:nvSpPr>
          <p:spPr>
            <a:xfrm>
              <a:off x="0" y="-47625"/>
              <a:ext cx="14325165" cy="1055159"/>
            </a:xfrm>
            <a:prstGeom prst="rect">
              <a:avLst/>
            </a:prstGeom>
          </p:spPr>
          <p:txBody>
            <a:bodyPr lIns="0" tIns="0" rIns="0" bIns="0" rtlCol="0" anchor="t">
              <a:spAutoFit/>
            </a:bodyPr>
            <a:lstStyle/>
            <a:p>
              <a:pPr marL="0" lvl="0" indent="0" algn="ctr">
                <a:lnSpc>
                  <a:spcPts val="6499"/>
                </a:lnSpc>
              </a:pPr>
              <a:r>
                <a:rPr lang="en-US" sz="4999">
                  <a:solidFill>
                    <a:srgbClr val="004AAD"/>
                  </a:solidFill>
                  <a:latin typeface="Roboto Bold"/>
                </a:rPr>
                <a:t>3.6</a:t>
              </a:r>
            </a:p>
          </p:txBody>
        </p:sp>
      </p:grpSp>
      <p:sp>
        <p:nvSpPr>
          <p:cNvPr id="7" name="TextBox 7"/>
          <p:cNvSpPr txBox="1"/>
          <p:nvPr/>
        </p:nvSpPr>
        <p:spPr>
          <a:xfrm>
            <a:off x="3811164" y="6557230"/>
            <a:ext cx="2908995" cy="877570"/>
          </a:xfrm>
          <a:prstGeom prst="rect">
            <a:avLst/>
          </a:prstGeom>
        </p:spPr>
        <p:txBody>
          <a:bodyPr lIns="0" tIns="0" rIns="0" bIns="0" rtlCol="0" anchor="t">
            <a:spAutoFit/>
          </a:bodyPr>
          <a:lstStyle/>
          <a:p>
            <a:pPr algn="ctr">
              <a:lnSpc>
                <a:spcPts val="7279"/>
              </a:lnSpc>
            </a:pPr>
            <a:r>
              <a:rPr lang="en-US" sz="5199">
                <a:solidFill>
                  <a:srgbClr val="004BAD"/>
                </a:solidFill>
                <a:latin typeface="Montserrat"/>
              </a:rPr>
              <a:t>Mục tiêu</a:t>
            </a:r>
          </a:p>
        </p:txBody>
      </p:sp>
      <p:pic>
        <p:nvPicPr>
          <p:cNvPr id="8" name="Picture 8"/>
          <p:cNvPicPr>
            <a:picLocks noChangeAspect="1"/>
          </p:cNvPicPr>
          <p:nvPr/>
        </p:nvPicPr>
        <p:blipFill>
          <a:blip r:embed="rId3"/>
          <a:srcRect/>
          <a:stretch>
            <a:fillRect/>
          </a:stretch>
        </p:blipFill>
        <p:spPr>
          <a:xfrm>
            <a:off x="10272316" y="5600254"/>
            <a:ext cx="4558018" cy="2877249"/>
          </a:xfrm>
          <a:prstGeom prst="rect">
            <a:avLst/>
          </a:prstGeom>
        </p:spPr>
      </p:pic>
      <p:sp>
        <p:nvSpPr>
          <p:cNvPr id="9" name="TextBox 9"/>
          <p:cNvSpPr txBox="1"/>
          <p:nvPr/>
        </p:nvSpPr>
        <p:spPr>
          <a:xfrm>
            <a:off x="10855466" y="6543149"/>
            <a:ext cx="3391719" cy="877570"/>
          </a:xfrm>
          <a:prstGeom prst="rect">
            <a:avLst/>
          </a:prstGeom>
        </p:spPr>
        <p:txBody>
          <a:bodyPr lIns="0" tIns="0" rIns="0" bIns="0" rtlCol="0" anchor="t">
            <a:spAutoFit/>
          </a:bodyPr>
          <a:lstStyle/>
          <a:p>
            <a:pPr algn="ctr">
              <a:lnSpc>
                <a:spcPts val="7279"/>
              </a:lnSpc>
            </a:pPr>
            <a:r>
              <a:rPr lang="en-US" sz="5199">
                <a:solidFill>
                  <a:srgbClr val="004BAD"/>
                </a:solidFill>
                <a:latin typeface="Montserrat"/>
              </a:rPr>
              <a:t>Cách thức</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18259" r="20960" b="48661"/>
          <a:stretch>
            <a:fillRect/>
          </a:stretch>
        </p:blipFill>
        <p:spPr>
          <a:xfrm>
            <a:off x="-31595" y="36241"/>
            <a:ext cx="18288000" cy="10287000"/>
          </a:xfrm>
          <a:prstGeom prst="rect">
            <a:avLst/>
          </a:prstGeom>
        </p:spPr>
      </p:pic>
      <p:sp>
        <p:nvSpPr>
          <p:cNvPr id="3" name="TextBox 3"/>
          <p:cNvSpPr txBox="1"/>
          <p:nvPr/>
        </p:nvSpPr>
        <p:spPr>
          <a:xfrm>
            <a:off x="1471581" y="3739211"/>
            <a:ext cx="12239327" cy="770001"/>
          </a:xfrm>
          <a:prstGeom prst="rect">
            <a:avLst/>
          </a:prstGeom>
        </p:spPr>
        <p:txBody>
          <a:bodyPr lIns="0" tIns="0" rIns="0" bIns="0" rtlCol="0" anchor="t">
            <a:spAutoFit/>
          </a:bodyPr>
          <a:lstStyle/>
          <a:p>
            <a:pPr algn="ctr">
              <a:lnSpc>
                <a:spcPts val="6383"/>
              </a:lnSpc>
              <a:spcBef>
                <a:spcPct val="0"/>
              </a:spcBef>
            </a:pPr>
            <a:r>
              <a:rPr lang="en-US" sz="4559">
                <a:solidFill>
                  <a:srgbClr val="000000"/>
                </a:solidFill>
                <a:latin typeface="Montserrat"/>
              </a:rPr>
              <a:t>- Kết luận lại những nội dung cần ghi nhớ.</a:t>
            </a:r>
          </a:p>
        </p:txBody>
      </p:sp>
      <p:sp>
        <p:nvSpPr>
          <p:cNvPr id="4" name="TextBox 4"/>
          <p:cNvSpPr txBox="1"/>
          <p:nvPr/>
        </p:nvSpPr>
        <p:spPr>
          <a:xfrm>
            <a:off x="838200" y="6166418"/>
            <a:ext cx="16230600" cy="1579626"/>
          </a:xfrm>
          <a:prstGeom prst="rect">
            <a:avLst/>
          </a:prstGeom>
        </p:spPr>
        <p:txBody>
          <a:bodyPr lIns="0" tIns="0" rIns="0" bIns="0" rtlCol="0" anchor="t">
            <a:spAutoFit/>
          </a:bodyPr>
          <a:lstStyle/>
          <a:p>
            <a:pPr algn="ctr">
              <a:lnSpc>
                <a:spcPts val="6383"/>
              </a:lnSpc>
              <a:spcBef>
                <a:spcPct val="0"/>
              </a:spcBef>
            </a:pPr>
            <a:r>
              <a:rPr lang="en-US" sz="4559" dirty="0">
                <a:solidFill>
                  <a:srgbClr val="000000"/>
                </a:solidFill>
                <a:latin typeface="Montserrat"/>
              </a:rPr>
              <a:t>- </a:t>
            </a:r>
            <a:r>
              <a:rPr lang="en-US" sz="4559" dirty="0" err="1">
                <a:solidFill>
                  <a:srgbClr val="000000"/>
                </a:solidFill>
                <a:latin typeface="Montserrat"/>
              </a:rPr>
              <a:t>Thúc</a:t>
            </a:r>
            <a:r>
              <a:rPr lang="en-US" sz="4559" dirty="0">
                <a:solidFill>
                  <a:srgbClr val="000000"/>
                </a:solidFill>
                <a:latin typeface="Montserrat"/>
              </a:rPr>
              <a:t> </a:t>
            </a:r>
            <a:r>
              <a:rPr lang="en-US" sz="4559" dirty="0" err="1">
                <a:solidFill>
                  <a:srgbClr val="000000"/>
                </a:solidFill>
                <a:latin typeface="Montserrat"/>
              </a:rPr>
              <a:t>đẩy</a:t>
            </a:r>
            <a:r>
              <a:rPr lang="en-US" sz="4559" dirty="0">
                <a:solidFill>
                  <a:srgbClr val="000000"/>
                </a:solidFill>
                <a:latin typeface="Montserrat"/>
              </a:rPr>
              <a:t> cam </a:t>
            </a:r>
            <a:r>
              <a:rPr lang="en-US" sz="4559" dirty="0" err="1">
                <a:solidFill>
                  <a:srgbClr val="000000"/>
                </a:solidFill>
                <a:latin typeface="Montserrat"/>
              </a:rPr>
              <a:t>kết</a:t>
            </a:r>
            <a:r>
              <a:rPr lang="en-US" sz="4559" dirty="0">
                <a:solidFill>
                  <a:srgbClr val="000000"/>
                </a:solidFill>
                <a:latin typeface="Montserrat"/>
              </a:rPr>
              <a:t> </a:t>
            </a:r>
            <a:r>
              <a:rPr lang="en-US" sz="4559" dirty="0" err="1">
                <a:solidFill>
                  <a:srgbClr val="000000"/>
                </a:solidFill>
                <a:latin typeface="Montserrat"/>
              </a:rPr>
              <a:t>thay</a:t>
            </a:r>
            <a:r>
              <a:rPr lang="en-US" sz="4559" dirty="0">
                <a:solidFill>
                  <a:srgbClr val="000000"/>
                </a:solidFill>
                <a:latin typeface="Montserrat"/>
              </a:rPr>
              <a:t> </a:t>
            </a:r>
            <a:r>
              <a:rPr lang="en-US" sz="4559" dirty="0" err="1">
                <a:solidFill>
                  <a:srgbClr val="000000"/>
                </a:solidFill>
                <a:latin typeface="Montserrat"/>
              </a:rPr>
              <a:t>đổi</a:t>
            </a:r>
            <a:r>
              <a:rPr lang="en-US" sz="4559" dirty="0">
                <a:solidFill>
                  <a:srgbClr val="000000"/>
                </a:solidFill>
                <a:latin typeface="Montserrat"/>
              </a:rPr>
              <a:t> </a:t>
            </a:r>
            <a:r>
              <a:rPr lang="en-US" sz="4559" dirty="0" err="1">
                <a:solidFill>
                  <a:srgbClr val="000000"/>
                </a:solidFill>
                <a:latin typeface="Montserrat"/>
              </a:rPr>
              <a:t>hành</a:t>
            </a:r>
            <a:r>
              <a:rPr lang="en-US" sz="4559" dirty="0">
                <a:solidFill>
                  <a:srgbClr val="000000"/>
                </a:solidFill>
                <a:latin typeface="Montserrat"/>
              </a:rPr>
              <a:t> vi, </a:t>
            </a:r>
            <a:r>
              <a:rPr lang="en-US" sz="4559" dirty="0" err="1">
                <a:solidFill>
                  <a:srgbClr val="000000"/>
                </a:solidFill>
                <a:latin typeface="Montserrat"/>
              </a:rPr>
              <a:t>góp</a:t>
            </a:r>
            <a:r>
              <a:rPr lang="en-US" sz="4559" dirty="0">
                <a:solidFill>
                  <a:srgbClr val="000000"/>
                </a:solidFill>
                <a:latin typeface="Montserrat"/>
              </a:rPr>
              <a:t> </a:t>
            </a:r>
            <a:r>
              <a:rPr lang="en-US" sz="4559" dirty="0" err="1">
                <a:solidFill>
                  <a:srgbClr val="000000"/>
                </a:solidFill>
                <a:latin typeface="Montserrat"/>
              </a:rPr>
              <a:t>phần</a:t>
            </a:r>
            <a:r>
              <a:rPr lang="en-US" sz="4559" dirty="0">
                <a:solidFill>
                  <a:srgbClr val="000000"/>
                </a:solidFill>
                <a:latin typeface="Montserrat"/>
              </a:rPr>
              <a:t> </a:t>
            </a:r>
            <a:r>
              <a:rPr lang="en-US" sz="4559" dirty="0" err="1">
                <a:solidFill>
                  <a:srgbClr val="000000"/>
                </a:solidFill>
                <a:latin typeface="Montserrat"/>
              </a:rPr>
              <a:t>giảm</a:t>
            </a:r>
            <a:r>
              <a:rPr lang="en-US" sz="4559" dirty="0">
                <a:solidFill>
                  <a:srgbClr val="000000"/>
                </a:solidFill>
                <a:latin typeface="Montserrat"/>
              </a:rPr>
              <a:t> </a:t>
            </a:r>
            <a:r>
              <a:rPr lang="en-US" sz="4559" dirty="0" err="1">
                <a:solidFill>
                  <a:srgbClr val="000000"/>
                </a:solidFill>
                <a:latin typeface="Montserrat"/>
              </a:rPr>
              <a:t>thiểu</a:t>
            </a:r>
            <a:r>
              <a:rPr lang="en-US" sz="4559" dirty="0">
                <a:solidFill>
                  <a:srgbClr val="000000"/>
                </a:solidFill>
                <a:latin typeface="Montserrat"/>
              </a:rPr>
              <a:t> </a:t>
            </a:r>
            <a:r>
              <a:rPr lang="en-US" sz="4559" dirty="0" err="1">
                <a:solidFill>
                  <a:srgbClr val="000000"/>
                </a:solidFill>
                <a:latin typeface="Montserrat"/>
              </a:rPr>
              <a:t>tảo</a:t>
            </a:r>
            <a:r>
              <a:rPr lang="en-US" sz="4559" dirty="0">
                <a:solidFill>
                  <a:srgbClr val="000000"/>
                </a:solidFill>
                <a:latin typeface="Montserrat"/>
              </a:rPr>
              <a:t> </a:t>
            </a:r>
            <a:r>
              <a:rPr lang="en-US" sz="4559" dirty="0" err="1">
                <a:solidFill>
                  <a:srgbClr val="000000"/>
                </a:solidFill>
                <a:latin typeface="Montserrat"/>
              </a:rPr>
              <a:t>hôn</a:t>
            </a:r>
            <a:r>
              <a:rPr lang="en-US" sz="4559" dirty="0">
                <a:solidFill>
                  <a:srgbClr val="000000"/>
                </a:solidFill>
                <a:latin typeface="Montserrat"/>
              </a:rPr>
              <a:t> </a:t>
            </a:r>
            <a:r>
              <a:rPr lang="en-US" sz="4559" dirty="0" err="1">
                <a:solidFill>
                  <a:srgbClr val="000000"/>
                </a:solidFill>
                <a:latin typeface="Montserrat"/>
              </a:rPr>
              <a:t>và</a:t>
            </a:r>
            <a:r>
              <a:rPr lang="en-US" sz="4559" dirty="0">
                <a:solidFill>
                  <a:srgbClr val="000000"/>
                </a:solidFill>
                <a:latin typeface="Montserrat"/>
              </a:rPr>
              <a:t> </a:t>
            </a:r>
            <a:r>
              <a:rPr lang="en-US" sz="4559" dirty="0" err="1">
                <a:solidFill>
                  <a:srgbClr val="000000"/>
                </a:solidFill>
                <a:latin typeface="Montserrat"/>
              </a:rPr>
              <a:t>hôn</a:t>
            </a:r>
            <a:r>
              <a:rPr lang="en-US" sz="4559" dirty="0">
                <a:solidFill>
                  <a:srgbClr val="000000"/>
                </a:solidFill>
                <a:latin typeface="Montserrat"/>
              </a:rPr>
              <a:t> </a:t>
            </a:r>
            <a:r>
              <a:rPr lang="en-US" sz="4559" dirty="0" err="1">
                <a:solidFill>
                  <a:srgbClr val="000000"/>
                </a:solidFill>
                <a:latin typeface="Montserrat"/>
              </a:rPr>
              <a:t>nhân</a:t>
            </a:r>
            <a:r>
              <a:rPr lang="en-US" sz="4559" dirty="0">
                <a:solidFill>
                  <a:srgbClr val="000000"/>
                </a:solidFill>
                <a:latin typeface="Montserrat"/>
              </a:rPr>
              <a:t> </a:t>
            </a:r>
            <a:r>
              <a:rPr lang="en-US" sz="4559" dirty="0" err="1">
                <a:solidFill>
                  <a:srgbClr val="000000"/>
                </a:solidFill>
                <a:latin typeface="Montserrat"/>
              </a:rPr>
              <a:t>cận</a:t>
            </a:r>
            <a:r>
              <a:rPr lang="en-US" sz="4559" dirty="0">
                <a:solidFill>
                  <a:srgbClr val="000000"/>
                </a:solidFill>
                <a:latin typeface="Montserrat"/>
              </a:rPr>
              <a:t> </a:t>
            </a:r>
            <a:r>
              <a:rPr lang="en-US" sz="4559" dirty="0" err="1">
                <a:solidFill>
                  <a:srgbClr val="000000"/>
                </a:solidFill>
                <a:latin typeface="Montserrat"/>
              </a:rPr>
              <a:t>huyết</a:t>
            </a:r>
            <a:r>
              <a:rPr lang="en-US" sz="4559" dirty="0">
                <a:solidFill>
                  <a:srgbClr val="000000"/>
                </a:solidFill>
                <a:latin typeface="Montserrat"/>
              </a:rPr>
              <a:t> </a:t>
            </a:r>
            <a:r>
              <a:rPr lang="en-US" sz="4559" dirty="0" err="1">
                <a:solidFill>
                  <a:srgbClr val="000000"/>
                </a:solidFill>
                <a:latin typeface="Montserrat"/>
              </a:rPr>
              <a:t>thống</a:t>
            </a:r>
            <a:r>
              <a:rPr lang="en-US" sz="4559" dirty="0">
                <a:solidFill>
                  <a:srgbClr val="000000"/>
                </a:solidFill>
                <a:latin typeface="Montserrat"/>
              </a:rPr>
              <a:t>.</a:t>
            </a:r>
          </a:p>
        </p:txBody>
      </p:sp>
      <p:grpSp>
        <p:nvGrpSpPr>
          <p:cNvPr id="5" name="Group 5"/>
          <p:cNvGrpSpPr/>
          <p:nvPr/>
        </p:nvGrpSpPr>
        <p:grpSpPr>
          <a:xfrm>
            <a:off x="2158858" y="1028700"/>
            <a:ext cx="5246370" cy="1457325"/>
            <a:chOff x="0" y="0"/>
            <a:chExt cx="1656080" cy="460022"/>
          </a:xfrm>
        </p:grpSpPr>
        <p:sp>
          <p:nvSpPr>
            <p:cNvPr id="6" name="Freeform 6"/>
            <p:cNvSpPr/>
            <p:nvPr/>
          </p:nvSpPr>
          <p:spPr>
            <a:xfrm>
              <a:off x="92710" y="293370"/>
              <a:ext cx="1550670" cy="153952"/>
            </a:xfrm>
            <a:custGeom>
              <a:avLst/>
              <a:gdLst/>
              <a:ahLst/>
              <a:cxnLst/>
              <a:rect l="l" t="t" r="r" b="b"/>
              <a:pathLst>
                <a:path w="1550670" h="153952">
                  <a:moveTo>
                    <a:pt x="0" y="99342"/>
                  </a:moveTo>
                  <a:lnTo>
                    <a:pt x="0" y="153952"/>
                  </a:lnTo>
                  <a:lnTo>
                    <a:pt x="1550670" y="153952"/>
                  </a:lnTo>
                  <a:lnTo>
                    <a:pt x="1550670" y="54610"/>
                  </a:lnTo>
                  <a:lnTo>
                    <a:pt x="1496060" y="0"/>
                  </a:lnTo>
                  <a:lnTo>
                    <a:pt x="1496060" y="99342"/>
                  </a:lnTo>
                  <a:close/>
                </a:path>
              </a:pathLst>
            </a:custGeom>
            <a:solidFill>
              <a:srgbClr val="F3F3F2"/>
            </a:solidFill>
          </p:spPr>
        </p:sp>
        <p:sp>
          <p:nvSpPr>
            <p:cNvPr id="7" name="Freeform 7"/>
            <p:cNvSpPr/>
            <p:nvPr/>
          </p:nvSpPr>
          <p:spPr>
            <a:xfrm>
              <a:off x="6350" y="11430"/>
              <a:ext cx="1576070" cy="368582"/>
            </a:xfrm>
            <a:custGeom>
              <a:avLst/>
              <a:gdLst/>
              <a:ahLst/>
              <a:cxnLst/>
              <a:rect l="l" t="t" r="r" b="b"/>
              <a:pathLst>
                <a:path w="1576070" h="368582">
                  <a:moveTo>
                    <a:pt x="1305560" y="0"/>
                  </a:moveTo>
                  <a:lnTo>
                    <a:pt x="0" y="1270"/>
                  </a:lnTo>
                  <a:lnTo>
                    <a:pt x="0" y="368582"/>
                  </a:lnTo>
                  <a:lnTo>
                    <a:pt x="1574800" y="368582"/>
                  </a:lnTo>
                  <a:lnTo>
                    <a:pt x="1576070" y="266700"/>
                  </a:lnTo>
                  <a:close/>
                </a:path>
              </a:pathLst>
            </a:custGeom>
            <a:solidFill>
              <a:srgbClr val="D9E6F5"/>
            </a:solidFill>
          </p:spPr>
        </p:sp>
        <p:sp>
          <p:nvSpPr>
            <p:cNvPr id="8" name="Freeform 8"/>
            <p:cNvSpPr/>
            <p:nvPr/>
          </p:nvSpPr>
          <p:spPr>
            <a:xfrm>
              <a:off x="0" y="0"/>
              <a:ext cx="1656080" cy="460022"/>
            </a:xfrm>
            <a:custGeom>
              <a:avLst/>
              <a:gdLst/>
              <a:ahLst/>
              <a:cxnLst/>
              <a:rect l="l" t="t" r="r" b="b"/>
              <a:pathLst>
                <a:path w="1656080" h="460022">
                  <a:moveTo>
                    <a:pt x="1588770" y="275590"/>
                  </a:moveTo>
                  <a:lnTo>
                    <a:pt x="1588770" y="275590"/>
                  </a:lnTo>
                  <a:lnTo>
                    <a:pt x="1587500" y="274320"/>
                  </a:lnTo>
                  <a:lnTo>
                    <a:pt x="1451610" y="138430"/>
                  </a:lnTo>
                  <a:lnTo>
                    <a:pt x="1384300" y="71120"/>
                  </a:lnTo>
                  <a:lnTo>
                    <a:pt x="1313180" y="0"/>
                  </a:lnTo>
                  <a:lnTo>
                    <a:pt x="0" y="0"/>
                  </a:lnTo>
                  <a:lnTo>
                    <a:pt x="0" y="392712"/>
                  </a:lnTo>
                  <a:lnTo>
                    <a:pt x="80010" y="392712"/>
                  </a:lnTo>
                  <a:lnTo>
                    <a:pt x="80010" y="460022"/>
                  </a:lnTo>
                  <a:lnTo>
                    <a:pt x="1656080" y="460022"/>
                  </a:lnTo>
                  <a:lnTo>
                    <a:pt x="1656080" y="342900"/>
                  </a:lnTo>
                  <a:lnTo>
                    <a:pt x="1588770" y="275590"/>
                  </a:lnTo>
                  <a:close/>
                  <a:moveTo>
                    <a:pt x="1316990" y="21590"/>
                  </a:moveTo>
                  <a:lnTo>
                    <a:pt x="1442720" y="146050"/>
                  </a:lnTo>
                  <a:lnTo>
                    <a:pt x="1567180" y="270510"/>
                  </a:lnTo>
                  <a:lnTo>
                    <a:pt x="1316990" y="270510"/>
                  </a:lnTo>
                  <a:lnTo>
                    <a:pt x="1316990" y="21590"/>
                  </a:lnTo>
                  <a:close/>
                  <a:moveTo>
                    <a:pt x="12700" y="380012"/>
                  </a:moveTo>
                  <a:lnTo>
                    <a:pt x="12700" y="12700"/>
                  </a:lnTo>
                  <a:lnTo>
                    <a:pt x="1304290" y="12700"/>
                  </a:lnTo>
                  <a:lnTo>
                    <a:pt x="1304290" y="278130"/>
                  </a:lnTo>
                  <a:cubicBezTo>
                    <a:pt x="1304290" y="281940"/>
                    <a:pt x="1306830" y="284480"/>
                    <a:pt x="1310640" y="284480"/>
                  </a:cubicBezTo>
                  <a:lnTo>
                    <a:pt x="1576070" y="284480"/>
                  </a:lnTo>
                  <a:lnTo>
                    <a:pt x="1576070" y="380012"/>
                  </a:lnTo>
                  <a:lnTo>
                    <a:pt x="12700" y="380012"/>
                  </a:lnTo>
                  <a:close/>
                  <a:moveTo>
                    <a:pt x="1643380" y="447322"/>
                  </a:moveTo>
                  <a:lnTo>
                    <a:pt x="92710" y="447322"/>
                  </a:lnTo>
                  <a:lnTo>
                    <a:pt x="92710" y="392712"/>
                  </a:lnTo>
                  <a:lnTo>
                    <a:pt x="1588770" y="392712"/>
                  </a:lnTo>
                  <a:lnTo>
                    <a:pt x="1588770" y="293370"/>
                  </a:lnTo>
                  <a:lnTo>
                    <a:pt x="1643380" y="347980"/>
                  </a:lnTo>
                  <a:lnTo>
                    <a:pt x="1643380" y="447322"/>
                  </a:lnTo>
                  <a:close/>
                </a:path>
              </a:pathLst>
            </a:custGeom>
            <a:solidFill>
              <a:srgbClr val="C3DAF6"/>
            </a:solidFill>
          </p:spPr>
        </p:sp>
      </p:grpSp>
      <p:sp>
        <p:nvSpPr>
          <p:cNvPr id="9" name="TextBox 9"/>
          <p:cNvSpPr txBox="1"/>
          <p:nvPr/>
        </p:nvSpPr>
        <p:spPr>
          <a:xfrm>
            <a:off x="2578480" y="1365445"/>
            <a:ext cx="2944967" cy="564871"/>
          </a:xfrm>
          <a:prstGeom prst="rect">
            <a:avLst/>
          </a:prstGeom>
        </p:spPr>
        <p:txBody>
          <a:bodyPr lIns="0" tIns="0" rIns="0" bIns="0" rtlCol="0" anchor="t">
            <a:spAutoFit/>
          </a:bodyPr>
          <a:lstStyle/>
          <a:p>
            <a:pPr marL="0" lvl="0" indent="0">
              <a:lnSpc>
                <a:spcPts val="4524"/>
              </a:lnSpc>
              <a:spcBef>
                <a:spcPct val="0"/>
              </a:spcBef>
            </a:pPr>
            <a:r>
              <a:rPr lang="en-US" sz="3480" spc="34">
                <a:solidFill>
                  <a:srgbClr val="000000"/>
                </a:solidFill>
                <a:latin typeface="Muli Bold Bold"/>
              </a:rPr>
              <a:t>MỤC TIÊU</a:t>
            </a:r>
          </a:p>
        </p:txBody>
      </p:sp>
      <p:grpSp>
        <p:nvGrpSpPr>
          <p:cNvPr id="10" name="Group 10"/>
          <p:cNvGrpSpPr/>
          <p:nvPr/>
        </p:nvGrpSpPr>
        <p:grpSpPr>
          <a:xfrm>
            <a:off x="1028700" y="1127638"/>
            <a:ext cx="885763" cy="1078585"/>
            <a:chOff x="0" y="0"/>
            <a:chExt cx="2771140" cy="3374390"/>
          </a:xfrm>
        </p:grpSpPr>
        <p:sp>
          <p:nvSpPr>
            <p:cNvPr id="11" name="Freeform 11"/>
            <p:cNvSpPr/>
            <p:nvPr/>
          </p:nvSpPr>
          <p:spPr>
            <a:xfrm>
              <a:off x="0" y="0"/>
              <a:ext cx="2771140" cy="3374390"/>
            </a:xfrm>
            <a:custGeom>
              <a:avLst/>
              <a:gdLst/>
              <a:ahLst/>
              <a:cxnLst/>
              <a:rect l="l" t="t" r="r" b="b"/>
              <a:pathLst>
                <a:path w="2771140" h="3374390">
                  <a:moveTo>
                    <a:pt x="0" y="0"/>
                  </a:moveTo>
                  <a:lnTo>
                    <a:pt x="0" y="2471420"/>
                  </a:lnTo>
                  <a:lnTo>
                    <a:pt x="1384300" y="3374390"/>
                  </a:lnTo>
                  <a:lnTo>
                    <a:pt x="2771140" y="2471420"/>
                  </a:lnTo>
                  <a:lnTo>
                    <a:pt x="2771140" y="0"/>
                  </a:lnTo>
                  <a:close/>
                </a:path>
              </a:pathLst>
            </a:custGeom>
            <a:solidFill>
              <a:srgbClr val="98C4F6"/>
            </a:solidFill>
          </p:spPr>
        </p:sp>
      </p:grpSp>
      <p:sp>
        <p:nvSpPr>
          <p:cNvPr id="12" name="TextBox 12"/>
          <p:cNvSpPr txBox="1"/>
          <p:nvPr/>
        </p:nvSpPr>
        <p:spPr>
          <a:xfrm>
            <a:off x="1128011" y="1238435"/>
            <a:ext cx="687142" cy="596932"/>
          </a:xfrm>
          <a:prstGeom prst="rect">
            <a:avLst/>
          </a:prstGeom>
        </p:spPr>
        <p:txBody>
          <a:bodyPr lIns="0" tIns="0" rIns="0" bIns="0" rtlCol="0" anchor="t">
            <a:spAutoFit/>
          </a:bodyPr>
          <a:lstStyle/>
          <a:p>
            <a:pPr algn="ctr">
              <a:lnSpc>
                <a:spcPts val="4898"/>
              </a:lnSpc>
            </a:pPr>
            <a:r>
              <a:rPr lang="en-US" sz="3498">
                <a:solidFill>
                  <a:srgbClr val="000000"/>
                </a:solidFill>
                <a:latin typeface="Montserrat Bold"/>
              </a:rPr>
              <a:t>a.</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0688071" y="889778"/>
            <a:ext cx="730503" cy="730503"/>
          </a:xfrm>
          <a:prstGeom prst="rect">
            <a:avLst/>
          </a:prstGeom>
        </p:spPr>
      </p:pic>
      <p:sp>
        <p:nvSpPr>
          <p:cNvPr id="3" name="TextBox 3"/>
          <p:cNvSpPr txBox="1"/>
          <p:nvPr/>
        </p:nvSpPr>
        <p:spPr>
          <a:xfrm>
            <a:off x="7234678" y="940831"/>
            <a:ext cx="3818645" cy="606424"/>
          </a:xfrm>
          <a:prstGeom prst="rect">
            <a:avLst/>
          </a:prstGeom>
        </p:spPr>
        <p:txBody>
          <a:bodyPr lIns="0" tIns="0" rIns="0" bIns="0" rtlCol="0" anchor="t">
            <a:spAutoFit/>
          </a:bodyPr>
          <a:lstStyle/>
          <a:p>
            <a:pPr algn="ctr">
              <a:lnSpc>
                <a:spcPts val="4900"/>
              </a:lnSpc>
            </a:pPr>
            <a:r>
              <a:rPr lang="en-US" sz="3500">
                <a:solidFill>
                  <a:srgbClr val="000000"/>
                </a:solidFill>
                <a:latin typeface="Montserrat Bold"/>
              </a:rPr>
              <a:t>NÊN</a:t>
            </a: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6869426" y="889778"/>
            <a:ext cx="730503" cy="730503"/>
          </a:xfrm>
          <a:prstGeom prst="rect">
            <a:avLst/>
          </a:prstGeom>
        </p:spPr>
      </p:pic>
      <p:sp>
        <p:nvSpPr>
          <p:cNvPr id="5" name="TextBox 5"/>
          <p:cNvSpPr txBox="1"/>
          <p:nvPr/>
        </p:nvSpPr>
        <p:spPr>
          <a:xfrm>
            <a:off x="1028700" y="3791077"/>
            <a:ext cx="16230600" cy="2638171"/>
          </a:xfrm>
          <a:prstGeom prst="rect">
            <a:avLst/>
          </a:prstGeom>
        </p:spPr>
        <p:txBody>
          <a:bodyPr lIns="0" tIns="0" rIns="0" bIns="0" rtlCol="0" anchor="t">
            <a:spAutoFit/>
          </a:bodyPr>
          <a:lstStyle/>
          <a:p>
            <a:pPr algn="ctr">
              <a:lnSpc>
                <a:spcPts val="5264"/>
              </a:lnSpc>
              <a:spcBef>
                <a:spcPct val="0"/>
              </a:spcBef>
            </a:pPr>
            <a:r>
              <a:rPr lang="en-US" sz="3760">
                <a:solidFill>
                  <a:srgbClr val="000000"/>
                </a:solidFill>
                <a:latin typeface="Montserrat"/>
              </a:rPr>
              <a:t>- Trước khi nói lời cảm ơn, chúc sức khỏe, chia tay người tham dự, cần dành thời gian tóm tắt nội dung đã thuyết trình, tập huấn, hòa giải, nhằm đưa ra nội dung chính rõ ràng muốn người được truyền thông, PBGDPL nhớ, hiểu và thực hiện. </a:t>
            </a:r>
          </a:p>
        </p:txBody>
      </p:sp>
      <p:sp>
        <p:nvSpPr>
          <p:cNvPr id="6" name="TextBox 6"/>
          <p:cNvSpPr txBox="1"/>
          <p:nvPr/>
        </p:nvSpPr>
        <p:spPr>
          <a:xfrm>
            <a:off x="1028700" y="2295906"/>
            <a:ext cx="13640470" cy="637921"/>
          </a:xfrm>
          <a:prstGeom prst="rect">
            <a:avLst/>
          </a:prstGeom>
        </p:spPr>
        <p:txBody>
          <a:bodyPr lIns="0" tIns="0" rIns="0" bIns="0" rtlCol="0" anchor="t">
            <a:spAutoFit/>
          </a:bodyPr>
          <a:lstStyle/>
          <a:p>
            <a:pPr algn="just">
              <a:lnSpc>
                <a:spcPts val="5264"/>
              </a:lnSpc>
              <a:spcBef>
                <a:spcPct val="0"/>
              </a:spcBef>
            </a:pPr>
            <a:r>
              <a:rPr lang="en-US" sz="3760">
                <a:solidFill>
                  <a:srgbClr val="000000"/>
                </a:solidFill>
                <a:latin typeface="Montserrat"/>
              </a:rPr>
              <a:t>- Nên kết thúc đúng thời gian theo chương trình tổ chức. </a:t>
            </a:r>
          </a:p>
        </p:txBody>
      </p:sp>
      <p:sp>
        <p:nvSpPr>
          <p:cNvPr id="7" name="TextBox 7"/>
          <p:cNvSpPr txBox="1"/>
          <p:nvPr/>
        </p:nvSpPr>
        <p:spPr>
          <a:xfrm>
            <a:off x="1028700" y="7286879"/>
            <a:ext cx="16230600" cy="1971421"/>
          </a:xfrm>
          <a:prstGeom prst="rect">
            <a:avLst/>
          </a:prstGeom>
        </p:spPr>
        <p:txBody>
          <a:bodyPr lIns="0" tIns="0" rIns="0" bIns="0" rtlCol="0" anchor="t">
            <a:spAutoFit/>
          </a:bodyPr>
          <a:lstStyle/>
          <a:p>
            <a:pPr algn="ctr">
              <a:lnSpc>
                <a:spcPts val="5264"/>
              </a:lnSpc>
              <a:spcBef>
                <a:spcPct val="0"/>
              </a:spcBef>
            </a:pPr>
            <a:r>
              <a:rPr lang="en-US" sz="3760">
                <a:solidFill>
                  <a:srgbClr val="000000"/>
                </a:solidFill>
                <a:latin typeface="Montserrat"/>
              </a:rPr>
              <a:t>- Bày tỏ mong muốn tiếp tục trao đổi qua email, điện thoại khi người tham dự có nhu cầu giải đáp, hướng dẫn, hỗ trợ, giúp đỡ các vấn đề có liên quan đến tảo hôn, hôn nhân cận huyết.</a:t>
            </a:r>
          </a:p>
        </p:txBody>
      </p:sp>
      <p:grpSp>
        <p:nvGrpSpPr>
          <p:cNvPr id="8" name="Group 8"/>
          <p:cNvGrpSpPr/>
          <p:nvPr/>
        </p:nvGrpSpPr>
        <p:grpSpPr>
          <a:xfrm>
            <a:off x="2095295" y="501879"/>
            <a:ext cx="3793113" cy="1053642"/>
            <a:chOff x="0" y="0"/>
            <a:chExt cx="1656080" cy="460022"/>
          </a:xfrm>
        </p:grpSpPr>
        <p:sp>
          <p:nvSpPr>
            <p:cNvPr id="9" name="Freeform 9"/>
            <p:cNvSpPr/>
            <p:nvPr/>
          </p:nvSpPr>
          <p:spPr>
            <a:xfrm>
              <a:off x="92710" y="293370"/>
              <a:ext cx="1550670" cy="153952"/>
            </a:xfrm>
            <a:custGeom>
              <a:avLst/>
              <a:gdLst/>
              <a:ahLst/>
              <a:cxnLst/>
              <a:rect l="l" t="t" r="r" b="b"/>
              <a:pathLst>
                <a:path w="1550670" h="153952">
                  <a:moveTo>
                    <a:pt x="0" y="99342"/>
                  </a:moveTo>
                  <a:lnTo>
                    <a:pt x="0" y="153952"/>
                  </a:lnTo>
                  <a:lnTo>
                    <a:pt x="1550670" y="153952"/>
                  </a:lnTo>
                  <a:lnTo>
                    <a:pt x="1550670" y="54610"/>
                  </a:lnTo>
                  <a:lnTo>
                    <a:pt x="1496060" y="0"/>
                  </a:lnTo>
                  <a:lnTo>
                    <a:pt x="1496060" y="99342"/>
                  </a:lnTo>
                  <a:close/>
                </a:path>
              </a:pathLst>
            </a:custGeom>
            <a:solidFill>
              <a:srgbClr val="F3F3F2"/>
            </a:solidFill>
          </p:spPr>
        </p:sp>
        <p:sp>
          <p:nvSpPr>
            <p:cNvPr id="10" name="Freeform 10"/>
            <p:cNvSpPr/>
            <p:nvPr/>
          </p:nvSpPr>
          <p:spPr>
            <a:xfrm>
              <a:off x="6350" y="11430"/>
              <a:ext cx="1576070" cy="368582"/>
            </a:xfrm>
            <a:custGeom>
              <a:avLst/>
              <a:gdLst/>
              <a:ahLst/>
              <a:cxnLst/>
              <a:rect l="l" t="t" r="r" b="b"/>
              <a:pathLst>
                <a:path w="1576070" h="368582">
                  <a:moveTo>
                    <a:pt x="1305560" y="0"/>
                  </a:moveTo>
                  <a:lnTo>
                    <a:pt x="0" y="1270"/>
                  </a:lnTo>
                  <a:lnTo>
                    <a:pt x="0" y="368582"/>
                  </a:lnTo>
                  <a:lnTo>
                    <a:pt x="1574800" y="368582"/>
                  </a:lnTo>
                  <a:lnTo>
                    <a:pt x="1576070" y="266700"/>
                  </a:lnTo>
                  <a:close/>
                </a:path>
              </a:pathLst>
            </a:custGeom>
            <a:solidFill>
              <a:srgbClr val="D9E6F5"/>
            </a:solidFill>
          </p:spPr>
        </p:sp>
        <p:sp>
          <p:nvSpPr>
            <p:cNvPr id="11" name="Freeform 11"/>
            <p:cNvSpPr/>
            <p:nvPr/>
          </p:nvSpPr>
          <p:spPr>
            <a:xfrm>
              <a:off x="0" y="0"/>
              <a:ext cx="1656080" cy="460022"/>
            </a:xfrm>
            <a:custGeom>
              <a:avLst/>
              <a:gdLst/>
              <a:ahLst/>
              <a:cxnLst/>
              <a:rect l="l" t="t" r="r" b="b"/>
              <a:pathLst>
                <a:path w="1656080" h="460022">
                  <a:moveTo>
                    <a:pt x="1588770" y="275590"/>
                  </a:moveTo>
                  <a:lnTo>
                    <a:pt x="1588770" y="275590"/>
                  </a:lnTo>
                  <a:lnTo>
                    <a:pt x="1587500" y="274320"/>
                  </a:lnTo>
                  <a:lnTo>
                    <a:pt x="1451610" y="138430"/>
                  </a:lnTo>
                  <a:lnTo>
                    <a:pt x="1384300" y="71120"/>
                  </a:lnTo>
                  <a:lnTo>
                    <a:pt x="1313180" y="0"/>
                  </a:lnTo>
                  <a:lnTo>
                    <a:pt x="0" y="0"/>
                  </a:lnTo>
                  <a:lnTo>
                    <a:pt x="0" y="392712"/>
                  </a:lnTo>
                  <a:lnTo>
                    <a:pt x="80010" y="392712"/>
                  </a:lnTo>
                  <a:lnTo>
                    <a:pt x="80010" y="460022"/>
                  </a:lnTo>
                  <a:lnTo>
                    <a:pt x="1656080" y="460022"/>
                  </a:lnTo>
                  <a:lnTo>
                    <a:pt x="1656080" y="342900"/>
                  </a:lnTo>
                  <a:lnTo>
                    <a:pt x="1588770" y="275590"/>
                  </a:lnTo>
                  <a:close/>
                  <a:moveTo>
                    <a:pt x="1316990" y="21590"/>
                  </a:moveTo>
                  <a:lnTo>
                    <a:pt x="1442720" y="146050"/>
                  </a:lnTo>
                  <a:lnTo>
                    <a:pt x="1567180" y="270510"/>
                  </a:lnTo>
                  <a:lnTo>
                    <a:pt x="1316990" y="270510"/>
                  </a:lnTo>
                  <a:lnTo>
                    <a:pt x="1316990" y="21590"/>
                  </a:lnTo>
                  <a:close/>
                  <a:moveTo>
                    <a:pt x="12700" y="380012"/>
                  </a:moveTo>
                  <a:lnTo>
                    <a:pt x="12700" y="12700"/>
                  </a:lnTo>
                  <a:lnTo>
                    <a:pt x="1304290" y="12700"/>
                  </a:lnTo>
                  <a:lnTo>
                    <a:pt x="1304290" y="278130"/>
                  </a:lnTo>
                  <a:cubicBezTo>
                    <a:pt x="1304290" y="281940"/>
                    <a:pt x="1306830" y="284480"/>
                    <a:pt x="1310640" y="284480"/>
                  </a:cubicBezTo>
                  <a:lnTo>
                    <a:pt x="1576070" y="284480"/>
                  </a:lnTo>
                  <a:lnTo>
                    <a:pt x="1576070" y="380012"/>
                  </a:lnTo>
                  <a:lnTo>
                    <a:pt x="12700" y="380012"/>
                  </a:lnTo>
                  <a:close/>
                  <a:moveTo>
                    <a:pt x="1643380" y="447322"/>
                  </a:moveTo>
                  <a:lnTo>
                    <a:pt x="92710" y="447322"/>
                  </a:lnTo>
                  <a:lnTo>
                    <a:pt x="92710" y="392712"/>
                  </a:lnTo>
                  <a:lnTo>
                    <a:pt x="1588770" y="392712"/>
                  </a:lnTo>
                  <a:lnTo>
                    <a:pt x="1588770" y="293370"/>
                  </a:lnTo>
                  <a:lnTo>
                    <a:pt x="1643380" y="347980"/>
                  </a:lnTo>
                  <a:lnTo>
                    <a:pt x="1643380" y="447322"/>
                  </a:lnTo>
                  <a:close/>
                </a:path>
              </a:pathLst>
            </a:custGeom>
            <a:solidFill>
              <a:srgbClr val="C3DAF6"/>
            </a:solidFill>
          </p:spPr>
        </p:sp>
      </p:grpSp>
      <p:sp>
        <p:nvSpPr>
          <p:cNvPr id="12" name="TextBox 12"/>
          <p:cNvSpPr txBox="1"/>
          <p:nvPr/>
        </p:nvSpPr>
        <p:spPr>
          <a:xfrm>
            <a:off x="2398681" y="753841"/>
            <a:ext cx="2129204" cy="399904"/>
          </a:xfrm>
          <a:prstGeom prst="rect">
            <a:avLst/>
          </a:prstGeom>
        </p:spPr>
        <p:txBody>
          <a:bodyPr lIns="0" tIns="0" rIns="0" bIns="0" rtlCol="0" anchor="t">
            <a:spAutoFit/>
          </a:bodyPr>
          <a:lstStyle/>
          <a:p>
            <a:pPr marL="0" lvl="0" indent="0">
              <a:lnSpc>
                <a:spcPts val="3271"/>
              </a:lnSpc>
              <a:spcBef>
                <a:spcPct val="0"/>
              </a:spcBef>
            </a:pPr>
            <a:r>
              <a:rPr lang="en-US" sz="2516" spc="25">
                <a:solidFill>
                  <a:srgbClr val="000000"/>
                </a:solidFill>
                <a:latin typeface="Muli Bold Bold"/>
              </a:rPr>
              <a:t>CÁCH THỨC </a:t>
            </a:r>
          </a:p>
        </p:txBody>
      </p:sp>
      <p:grpSp>
        <p:nvGrpSpPr>
          <p:cNvPr id="13" name="Group 13"/>
          <p:cNvGrpSpPr/>
          <p:nvPr/>
        </p:nvGrpSpPr>
        <p:grpSpPr>
          <a:xfrm>
            <a:off x="1165756" y="504954"/>
            <a:ext cx="752842" cy="916728"/>
            <a:chOff x="0" y="0"/>
            <a:chExt cx="2771140" cy="3374390"/>
          </a:xfrm>
        </p:grpSpPr>
        <p:sp>
          <p:nvSpPr>
            <p:cNvPr id="14" name="Freeform 14"/>
            <p:cNvSpPr/>
            <p:nvPr/>
          </p:nvSpPr>
          <p:spPr>
            <a:xfrm>
              <a:off x="0" y="0"/>
              <a:ext cx="2771140" cy="3374390"/>
            </a:xfrm>
            <a:custGeom>
              <a:avLst/>
              <a:gdLst/>
              <a:ahLst/>
              <a:cxnLst/>
              <a:rect l="l" t="t" r="r" b="b"/>
              <a:pathLst>
                <a:path w="2771140" h="3374390">
                  <a:moveTo>
                    <a:pt x="0" y="0"/>
                  </a:moveTo>
                  <a:lnTo>
                    <a:pt x="0" y="2471420"/>
                  </a:lnTo>
                  <a:lnTo>
                    <a:pt x="1384300" y="3374390"/>
                  </a:lnTo>
                  <a:lnTo>
                    <a:pt x="2771140" y="2471420"/>
                  </a:lnTo>
                  <a:lnTo>
                    <a:pt x="2771140" y="0"/>
                  </a:lnTo>
                  <a:close/>
                </a:path>
              </a:pathLst>
            </a:custGeom>
            <a:solidFill>
              <a:srgbClr val="98C4F6"/>
            </a:solidFill>
          </p:spPr>
        </p:sp>
      </p:grpSp>
      <p:sp>
        <p:nvSpPr>
          <p:cNvPr id="15" name="TextBox 15"/>
          <p:cNvSpPr txBox="1"/>
          <p:nvPr/>
        </p:nvSpPr>
        <p:spPr>
          <a:xfrm>
            <a:off x="1293776" y="687650"/>
            <a:ext cx="496802" cy="466095"/>
          </a:xfrm>
          <a:prstGeom prst="rect">
            <a:avLst/>
          </a:prstGeom>
        </p:spPr>
        <p:txBody>
          <a:bodyPr lIns="0" tIns="0" rIns="0" bIns="0" rtlCol="0" anchor="t">
            <a:spAutoFit/>
          </a:bodyPr>
          <a:lstStyle/>
          <a:p>
            <a:pPr algn="ctr">
              <a:lnSpc>
                <a:spcPts val="3907"/>
              </a:lnSpc>
            </a:pPr>
            <a:r>
              <a:rPr lang="en-US" sz="2790">
                <a:solidFill>
                  <a:srgbClr val="000000"/>
                </a:solidFill>
                <a:latin typeface="Montserrat Bold"/>
              </a:rPr>
              <a:t>b.</a:t>
            </a:r>
          </a:p>
        </p:txBody>
      </p:sp>
      <p:pic>
        <p:nvPicPr>
          <p:cNvPr id="16" name="Picture 16"/>
          <p:cNvPicPr>
            <a:picLocks noChangeAspect="1"/>
          </p:cNvPicPr>
          <p:nvPr/>
        </p:nvPicPr>
        <p:blipFill>
          <a:blip r:embed="rId4">
            <a:alphaModFix amt="8999"/>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145989">
            <a:off x="-12673561" y="-1595585"/>
            <a:ext cx="14864886" cy="17395080"/>
          </a:xfrm>
          <a:prstGeom prst="rect">
            <a:avLst/>
          </a:prstGeom>
        </p:spPr>
      </p:pic>
      <p:pic>
        <p:nvPicPr>
          <p:cNvPr id="17" name="Picture 17"/>
          <p:cNvPicPr>
            <a:picLocks noChangeAspect="1"/>
          </p:cNvPicPr>
          <p:nvPr/>
        </p:nvPicPr>
        <p:blipFill>
          <a:blip r:embed="rId6">
            <a:alphaModFix amt="36000"/>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3054081">
            <a:off x="12449683" y="-7817591"/>
            <a:ext cx="12270211" cy="14358757"/>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A7B0F712-B344-6640-A74C-442F5A3783B7}"/>
              </a:ext>
            </a:extLst>
          </p:cNvPr>
          <p:cNvGrpSpPr/>
          <p:nvPr/>
        </p:nvGrpSpPr>
        <p:grpSpPr>
          <a:xfrm>
            <a:off x="6087202" y="828701"/>
            <a:ext cx="6113596" cy="662240"/>
            <a:chOff x="6096315" y="516086"/>
            <a:chExt cx="6113596" cy="662240"/>
          </a:xfrm>
        </p:grpSpPr>
        <p:pic>
          <p:nvPicPr>
            <p:cNvPr id="2" name="Picture 2"/>
            <p:cNvPicPr>
              <a:picLocks noChangeAspect="1"/>
            </p:cNvPicPr>
            <p:nvPr/>
          </p:nvPicPr>
          <p:blipFill>
            <a:blip r:embed="rId2"/>
            <a:srcRect/>
            <a:stretch>
              <a:fillRect/>
            </a:stretch>
          </p:blipFill>
          <p:spPr>
            <a:xfrm>
              <a:off x="11560088" y="516086"/>
              <a:ext cx="649823" cy="662240"/>
            </a:xfrm>
            <a:prstGeom prst="rect">
              <a:avLst/>
            </a:prstGeom>
          </p:spPr>
        </p:pic>
        <p:sp>
          <p:nvSpPr>
            <p:cNvPr id="3" name="TextBox 3"/>
            <p:cNvSpPr txBox="1"/>
            <p:nvPr/>
          </p:nvSpPr>
          <p:spPr>
            <a:xfrm>
              <a:off x="7313038" y="556101"/>
              <a:ext cx="3738123" cy="582211"/>
            </a:xfrm>
            <a:prstGeom prst="rect">
              <a:avLst/>
            </a:prstGeom>
          </p:spPr>
          <p:txBody>
            <a:bodyPr wrap="square" lIns="0" tIns="0" rIns="0" bIns="0" rtlCol="0" anchor="t">
              <a:spAutoFit/>
            </a:bodyPr>
            <a:lstStyle/>
            <a:p>
              <a:pPr algn="ctr">
                <a:lnSpc>
                  <a:spcPts val="4900"/>
                </a:lnSpc>
              </a:pPr>
              <a:r>
                <a:rPr lang="en-US" sz="3500" dirty="0">
                  <a:solidFill>
                    <a:srgbClr val="000000"/>
                  </a:solidFill>
                  <a:latin typeface="Montserrat Bold"/>
                </a:rPr>
                <a:t>KHÔNG NÊN</a:t>
              </a:r>
            </a:p>
          </p:txBody>
        </p:sp>
        <p:pic>
          <p:nvPicPr>
            <p:cNvPr id="4" name="Picture 4"/>
            <p:cNvPicPr>
              <a:picLocks noChangeAspect="1"/>
            </p:cNvPicPr>
            <p:nvPr/>
          </p:nvPicPr>
          <p:blipFill>
            <a:blip r:embed="rId2"/>
            <a:srcRect/>
            <a:stretch>
              <a:fillRect/>
            </a:stretch>
          </p:blipFill>
          <p:spPr>
            <a:xfrm>
              <a:off x="6096315" y="516086"/>
              <a:ext cx="649823" cy="662240"/>
            </a:xfrm>
            <a:prstGeom prst="rect">
              <a:avLst/>
            </a:prstGeom>
          </p:spPr>
        </p:pic>
      </p:grpSp>
      <p:pic>
        <p:nvPicPr>
          <p:cNvPr id="9" name="Picture 9"/>
          <p:cNvPicPr>
            <a:picLocks noChangeAspect="1"/>
          </p:cNvPicPr>
          <p:nvPr/>
        </p:nvPicPr>
        <p:blipFill>
          <a:blip r:embed="rId3">
            <a:alphaModFix amt="8999"/>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1145989">
            <a:off x="-13221133" y="-2076475"/>
            <a:ext cx="14864886" cy="17395080"/>
          </a:xfrm>
          <a:prstGeom prst="rect">
            <a:avLst/>
          </a:prstGeom>
        </p:spPr>
      </p:pic>
      <p:pic>
        <p:nvPicPr>
          <p:cNvPr id="10" name="Picture 10"/>
          <p:cNvPicPr>
            <a:picLocks noChangeAspect="1"/>
          </p:cNvPicPr>
          <p:nvPr/>
        </p:nvPicPr>
        <p:blipFill>
          <a:blip r:embed="rId5">
            <a:alphaModFix amt="36000"/>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3054081">
            <a:off x="13364083" y="-7179379"/>
            <a:ext cx="12270211" cy="14358757"/>
          </a:xfrm>
          <a:prstGeom prst="rect">
            <a:avLst/>
          </a:prstGeom>
        </p:spPr>
      </p:pic>
      <p:sp>
        <p:nvSpPr>
          <p:cNvPr id="11" name="Rounded Rectangle 10">
            <a:extLst>
              <a:ext uri="{FF2B5EF4-FFF2-40B4-BE49-F238E27FC236}">
                <a16:creationId xmlns:a16="http://schemas.microsoft.com/office/drawing/2014/main" id="{6535E486-6895-414E-A811-4AAE6A00E8F0}"/>
              </a:ext>
            </a:extLst>
          </p:cNvPr>
          <p:cNvSpPr/>
          <p:nvPr/>
        </p:nvSpPr>
        <p:spPr>
          <a:xfrm>
            <a:off x="2429286" y="2510791"/>
            <a:ext cx="13487400" cy="141351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5404"/>
              </a:lnSpc>
              <a:spcBef>
                <a:spcPct val="0"/>
              </a:spcBef>
            </a:pPr>
            <a:r>
              <a:rPr lang="en-US" sz="3600" dirty="0">
                <a:solidFill>
                  <a:srgbClr val="000000"/>
                </a:solidFill>
                <a:latin typeface="Montserrat"/>
              </a:rPr>
              <a:t> </a:t>
            </a:r>
            <a:r>
              <a:rPr lang="en-US" sz="3600" dirty="0" err="1">
                <a:solidFill>
                  <a:srgbClr val="000000"/>
                </a:solidFill>
                <a:latin typeface="Montserrat"/>
              </a:rPr>
              <a:t>Kết</a:t>
            </a:r>
            <a:r>
              <a:rPr lang="en-US" sz="3600" dirty="0">
                <a:solidFill>
                  <a:srgbClr val="000000"/>
                </a:solidFill>
                <a:latin typeface="Montserrat"/>
              </a:rPr>
              <a:t> </a:t>
            </a:r>
            <a:r>
              <a:rPr lang="en-US" sz="3600" dirty="0" err="1">
                <a:solidFill>
                  <a:srgbClr val="000000"/>
                </a:solidFill>
                <a:latin typeface="Montserrat"/>
              </a:rPr>
              <a:t>thúc</a:t>
            </a:r>
            <a:r>
              <a:rPr lang="en-US" sz="3600" dirty="0">
                <a:solidFill>
                  <a:srgbClr val="000000"/>
                </a:solidFill>
                <a:latin typeface="Montserrat"/>
              </a:rPr>
              <a:t> </a:t>
            </a:r>
            <a:r>
              <a:rPr lang="en-US" sz="3600" dirty="0" err="1">
                <a:solidFill>
                  <a:srgbClr val="000000"/>
                </a:solidFill>
                <a:latin typeface="Montserrat"/>
              </a:rPr>
              <a:t>trễ</a:t>
            </a:r>
            <a:r>
              <a:rPr lang="en-US" sz="3600" dirty="0">
                <a:solidFill>
                  <a:srgbClr val="000000"/>
                </a:solidFill>
                <a:latin typeface="Montserrat"/>
              </a:rPr>
              <a:t> </a:t>
            </a:r>
            <a:r>
              <a:rPr lang="en-US" sz="3600" dirty="0" err="1">
                <a:solidFill>
                  <a:srgbClr val="000000"/>
                </a:solidFill>
                <a:latin typeface="Montserrat"/>
              </a:rPr>
              <a:t>giờ</a:t>
            </a:r>
            <a:r>
              <a:rPr lang="en-US" sz="3600" dirty="0">
                <a:solidFill>
                  <a:srgbClr val="000000"/>
                </a:solidFill>
                <a:latin typeface="Montserrat"/>
              </a:rPr>
              <a:t>.</a:t>
            </a:r>
          </a:p>
        </p:txBody>
      </p:sp>
      <p:sp>
        <p:nvSpPr>
          <p:cNvPr id="15" name="Rounded Rectangle 14">
            <a:extLst>
              <a:ext uri="{FF2B5EF4-FFF2-40B4-BE49-F238E27FC236}">
                <a16:creationId xmlns:a16="http://schemas.microsoft.com/office/drawing/2014/main" id="{EC2DF424-C1E3-604F-9B12-D9A326705E01}"/>
              </a:ext>
            </a:extLst>
          </p:cNvPr>
          <p:cNvSpPr/>
          <p:nvPr/>
        </p:nvSpPr>
        <p:spPr>
          <a:xfrm>
            <a:off x="2400300" y="4944151"/>
            <a:ext cx="13487400" cy="4009349"/>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5404"/>
              </a:lnSpc>
              <a:spcBef>
                <a:spcPct val="0"/>
              </a:spcBef>
            </a:pPr>
            <a:r>
              <a:rPr lang="en-US" sz="3600" dirty="0" err="1">
                <a:solidFill>
                  <a:srgbClr val="000000"/>
                </a:solidFill>
                <a:latin typeface="Montserrat"/>
              </a:rPr>
              <a:t>Thiếu</a:t>
            </a:r>
            <a:r>
              <a:rPr lang="en-US" sz="3600" dirty="0">
                <a:solidFill>
                  <a:srgbClr val="000000"/>
                </a:solidFill>
                <a:latin typeface="Montserrat"/>
              </a:rPr>
              <a:t> </a:t>
            </a:r>
            <a:r>
              <a:rPr lang="en-US" sz="3600" dirty="0" err="1">
                <a:solidFill>
                  <a:srgbClr val="000000"/>
                </a:solidFill>
                <a:latin typeface="Montserrat"/>
              </a:rPr>
              <a:t>thông</a:t>
            </a:r>
            <a:r>
              <a:rPr lang="en-US" sz="3600" dirty="0">
                <a:solidFill>
                  <a:srgbClr val="000000"/>
                </a:solidFill>
                <a:latin typeface="Montserrat"/>
              </a:rPr>
              <a:t> </a:t>
            </a:r>
            <a:r>
              <a:rPr lang="en-US" sz="3600" dirty="0" err="1">
                <a:solidFill>
                  <a:srgbClr val="000000"/>
                </a:solidFill>
                <a:latin typeface="Montserrat"/>
              </a:rPr>
              <a:t>điệp</a:t>
            </a:r>
            <a:r>
              <a:rPr lang="en-US" sz="3600" dirty="0">
                <a:solidFill>
                  <a:srgbClr val="000000"/>
                </a:solidFill>
                <a:latin typeface="Montserrat"/>
              </a:rPr>
              <a:t> </a:t>
            </a:r>
            <a:r>
              <a:rPr lang="en-US" sz="3600" dirty="0" err="1">
                <a:solidFill>
                  <a:srgbClr val="000000"/>
                </a:solidFill>
                <a:latin typeface="Montserrat"/>
              </a:rPr>
              <a:t>ngắn</a:t>
            </a:r>
            <a:r>
              <a:rPr lang="en-US" sz="3600" dirty="0">
                <a:solidFill>
                  <a:srgbClr val="000000"/>
                </a:solidFill>
                <a:latin typeface="Montserrat"/>
              </a:rPr>
              <a:t> </a:t>
            </a:r>
            <a:r>
              <a:rPr lang="en-US" sz="3600" dirty="0" err="1">
                <a:solidFill>
                  <a:srgbClr val="000000"/>
                </a:solidFill>
                <a:latin typeface="Montserrat"/>
              </a:rPr>
              <a:t>gọn</a:t>
            </a:r>
            <a:r>
              <a:rPr lang="en-US" sz="3600" dirty="0">
                <a:solidFill>
                  <a:srgbClr val="000000"/>
                </a:solidFill>
                <a:latin typeface="Montserrat"/>
              </a:rPr>
              <a:t>, </a:t>
            </a:r>
            <a:r>
              <a:rPr lang="en-US" sz="3600" dirty="0" err="1">
                <a:solidFill>
                  <a:srgbClr val="000000"/>
                </a:solidFill>
                <a:latin typeface="Montserrat"/>
              </a:rPr>
              <a:t>dễ</a:t>
            </a:r>
            <a:r>
              <a:rPr lang="en-US" sz="3600" dirty="0">
                <a:solidFill>
                  <a:srgbClr val="000000"/>
                </a:solidFill>
                <a:latin typeface="Montserrat"/>
              </a:rPr>
              <a:t> </a:t>
            </a:r>
            <a:r>
              <a:rPr lang="en-US" sz="3600" dirty="0" err="1">
                <a:solidFill>
                  <a:srgbClr val="000000"/>
                </a:solidFill>
                <a:latin typeface="Montserrat"/>
              </a:rPr>
              <a:t>nhớ</a:t>
            </a:r>
            <a:r>
              <a:rPr lang="en-US" sz="3600" dirty="0">
                <a:solidFill>
                  <a:srgbClr val="000000"/>
                </a:solidFill>
                <a:latin typeface="Montserrat"/>
              </a:rPr>
              <a:t> </a:t>
            </a:r>
            <a:r>
              <a:rPr lang="en-US" sz="3600" dirty="0" err="1">
                <a:solidFill>
                  <a:srgbClr val="000000"/>
                </a:solidFill>
                <a:latin typeface="Montserrat"/>
              </a:rPr>
              <a:t>hoặc</a:t>
            </a:r>
            <a:r>
              <a:rPr lang="en-US" sz="3600" dirty="0">
                <a:solidFill>
                  <a:srgbClr val="000000"/>
                </a:solidFill>
                <a:latin typeface="Montserrat"/>
              </a:rPr>
              <a:t> </a:t>
            </a:r>
            <a:r>
              <a:rPr lang="en-US" sz="3600" dirty="0" err="1">
                <a:solidFill>
                  <a:srgbClr val="000000"/>
                </a:solidFill>
                <a:latin typeface="Montserrat"/>
              </a:rPr>
              <a:t>thông</a:t>
            </a:r>
            <a:r>
              <a:rPr lang="en-US" sz="3600" dirty="0">
                <a:solidFill>
                  <a:srgbClr val="000000"/>
                </a:solidFill>
                <a:latin typeface="Montserrat"/>
              </a:rPr>
              <a:t> </a:t>
            </a:r>
            <a:r>
              <a:rPr lang="en-US" sz="3600" dirty="0" err="1">
                <a:solidFill>
                  <a:srgbClr val="000000"/>
                </a:solidFill>
                <a:latin typeface="Montserrat"/>
              </a:rPr>
              <a:t>điệp</a:t>
            </a:r>
            <a:r>
              <a:rPr lang="en-US" sz="3600" dirty="0">
                <a:solidFill>
                  <a:srgbClr val="000000"/>
                </a:solidFill>
                <a:latin typeface="Montserrat"/>
              </a:rPr>
              <a:t> </a:t>
            </a:r>
            <a:r>
              <a:rPr lang="en-US" sz="3600" dirty="0" err="1">
                <a:solidFill>
                  <a:srgbClr val="000000"/>
                </a:solidFill>
                <a:latin typeface="Montserrat"/>
              </a:rPr>
              <a:t>không</a:t>
            </a:r>
            <a:r>
              <a:rPr lang="en-US" sz="3600" dirty="0">
                <a:solidFill>
                  <a:srgbClr val="000000"/>
                </a:solidFill>
                <a:latin typeface="Montserrat"/>
              </a:rPr>
              <a:t> </a:t>
            </a:r>
            <a:r>
              <a:rPr lang="en-US" sz="3600" dirty="0" err="1">
                <a:solidFill>
                  <a:srgbClr val="000000"/>
                </a:solidFill>
                <a:latin typeface="Montserrat"/>
              </a:rPr>
              <a:t>có</a:t>
            </a:r>
            <a:r>
              <a:rPr lang="en-US" sz="3600" dirty="0">
                <a:solidFill>
                  <a:srgbClr val="000000"/>
                </a:solidFill>
                <a:latin typeface="Montserrat"/>
              </a:rPr>
              <a:t> </a:t>
            </a:r>
            <a:r>
              <a:rPr lang="en-US" sz="3600" dirty="0" err="1">
                <a:solidFill>
                  <a:srgbClr val="000000"/>
                </a:solidFill>
                <a:latin typeface="Montserrat"/>
              </a:rPr>
              <a:t>ý</a:t>
            </a:r>
            <a:r>
              <a:rPr lang="en-US" sz="3600" dirty="0">
                <a:solidFill>
                  <a:srgbClr val="000000"/>
                </a:solidFill>
                <a:latin typeface="Montserrat"/>
              </a:rPr>
              <a:t> </a:t>
            </a:r>
            <a:r>
              <a:rPr lang="en-US" sz="3600" dirty="0" err="1">
                <a:solidFill>
                  <a:srgbClr val="000000"/>
                </a:solidFill>
                <a:latin typeface="Montserrat"/>
              </a:rPr>
              <a:t>nghĩa</a:t>
            </a:r>
            <a:r>
              <a:rPr lang="en-US" sz="3600" dirty="0">
                <a:solidFill>
                  <a:srgbClr val="000000"/>
                </a:solidFill>
                <a:latin typeface="Montserrat"/>
              </a:rPr>
              <a:t>, </a:t>
            </a:r>
            <a:r>
              <a:rPr lang="en-US" sz="3600" dirty="0" err="1">
                <a:solidFill>
                  <a:srgbClr val="000000"/>
                </a:solidFill>
                <a:latin typeface="Montserrat"/>
              </a:rPr>
              <a:t>không</a:t>
            </a:r>
            <a:r>
              <a:rPr lang="en-US" sz="3600" dirty="0">
                <a:solidFill>
                  <a:srgbClr val="000000"/>
                </a:solidFill>
                <a:latin typeface="Montserrat"/>
              </a:rPr>
              <a:t> </a:t>
            </a:r>
            <a:r>
              <a:rPr lang="en-US" sz="3600" dirty="0" err="1">
                <a:solidFill>
                  <a:srgbClr val="000000"/>
                </a:solidFill>
                <a:latin typeface="Montserrat"/>
              </a:rPr>
              <a:t>phù</a:t>
            </a:r>
            <a:r>
              <a:rPr lang="en-US" sz="3600" dirty="0">
                <a:solidFill>
                  <a:srgbClr val="000000"/>
                </a:solidFill>
                <a:latin typeface="Montserrat"/>
              </a:rPr>
              <a:t> </a:t>
            </a:r>
            <a:r>
              <a:rPr lang="en-US" sz="3600" dirty="0" err="1">
                <a:solidFill>
                  <a:srgbClr val="000000"/>
                </a:solidFill>
                <a:latin typeface="Montserrat"/>
              </a:rPr>
              <a:t>hợp</a:t>
            </a:r>
            <a:r>
              <a:rPr lang="en-US" sz="3600" dirty="0">
                <a:solidFill>
                  <a:srgbClr val="000000"/>
                </a:solidFill>
                <a:latin typeface="Montserrat"/>
              </a:rPr>
              <a:t> </a:t>
            </a:r>
            <a:r>
              <a:rPr lang="en-US" sz="3600" dirty="0" err="1">
                <a:solidFill>
                  <a:srgbClr val="000000"/>
                </a:solidFill>
                <a:latin typeface="Montserrat"/>
              </a:rPr>
              <a:t>với</a:t>
            </a:r>
            <a:r>
              <a:rPr lang="en-US" sz="3600" dirty="0">
                <a:solidFill>
                  <a:srgbClr val="000000"/>
                </a:solidFill>
                <a:latin typeface="Montserrat"/>
              </a:rPr>
              <a:t> </a:t>
            </a:r>
            <a:r>
              <a:rPr lang="en-US" sz="3600" dirty="0" err="1">
                <a:solidFill>
                  <a:srgbClr val="000000"/>
                </a:solidFill>
                <a:latin typeface="Montserrat"/>
              </a:rPr>
              <a:t>chủ</a:t>
            </a:r>
            <a:r>
              <a:rPr lang="en-US" sz="3600" dirty="0">
                <a:solidFill>
                  <a:srgbClr val="000000"/>
                </a:solidFill>
                <a:latin typeface="Montserrat"/>
              </a:rPr>
              <a:t> </a:t>
            </a:r>
            <a:r>
              <a:rPr lang="en-US" sz="3600" dirty="0" err="1">
                <a:solidFill>
                  <a:srgbClr val="000000"/>
                </a:solidFill>
                <a:latin typeface="Montserrat"/>
              </a:rPr>
              <a:t>đề</a:t>
            </a:r>
            <a:r>
              <a:rPr lang="en-US" sz="3600" dirty="0">
                <a:solidFill>
                  <a:srgbClr val="000000"/>
                </a:solidFill>
                <a:latin typeface="Montserrat"/>
              </a:rPr>
              <a:t> </a:t>
            </a:r>
            <a:r>
              <a:rPr lang="en-US" sz="3600" dirty="0" err="1">
                <a:solidFill>
                  <a:srgbClr val="000000"/>
                </a:solidFill>
                <a:latin typeface="Montserrat"/>
              </a:rPr>
              <a:t>và</a:t>
            </a:r>
            <a:r>
              <a:rPr lang="en-US" sz="3600" dirty="0">
                <a:solidFill>
                  <a:srgbClr val="000000"/>
                </a:solidFill>
                <a:latin typeface="Montserrat"/>
              </a:rPr>
              <a:t> </a:t>
            </a:r>
            <a:r>
              <a:rPr lang="en-US" sz="3600" dirty="0" err="1">
                <a:solidFill>
                  <a:srgbClr val="000000"/>
                </a:solidFill>
                <a:latin typeface="Montserrat"/>
              </a:rPr>
              <a:t>nội</a:t>
            </a:r>
            <a:r>
              <a:rPr lang="en-US" sz="3600" dirty="0">
                <a:solidFill>
                  <a:srgbClr val="000000"/>
                </a:solidFill>
                <a:latin typeface="Montserrat"/>
              </a:rPr>
              <a:t> dung </a:t>
            </a:r>
            <a:r>
              <a:rPr lang="en-US" sz="3600" dirty="0" err="1">
                <a:solidFill>
                  <a:srgbClr val="000000"/>
                </a:solidFill>
                <a:latin typeface="Montserrat"/>
              </a:rPr>
              <a:t>đã</a:t>
            </a:r>
            <a:r>
              <a:rPr lang="en-US" sz="3600" dirty="0">
                <a:solidFill>
                  <a:srgbClr val="000000"/>
                </a:solidFill>
                <a:latin typeface="Montserrat"/>
              </a:rPr>
              <a:t> </a:t>
            </a:r>
            <a:r>
              <a:rPr lang="en-US" sz="3600" dirty="0" err="1">
                <a:solidFill>
                  <a:srgbClr val="000000"/>
                </a:solidFill>
                <a:latin typeface="Montserrat"/>
              </a:rPr>
              <a:t>tập</a:t>
            </a:r>
            <a:r>
              <a:rPr lang="en-US" sz="3600" dirty="0">
                <a:solidFill>
                  <a:srgbClr val="000000"/>
                </a:solidFill>
                <a:latin typeface="Montserrat"/>
              </a:rPr>
              <a:t> </a:t>
            </a:r>
            <a:r>
              <a:rPr lang="en-US" sz="3600" dirty="0" err="1">
                <a:solidFill>
                  <a:srgbClr val="000000"/>
                </a:solidFill>
                <a:latin typeface="Montserrat"/>
              </a:rPr>
              <a:t>huấn</a:t>
            </a:r>
            <a:r>
              <a:rPr lang="en-US" sz="3600" dirty="0">
                <a:solidFill>
                  <a:srgbClr val="000000"/>
                </a:solidFill>
                <a:latin typeface="Montserrat"/>
              </a:rPr>
              <a:t>, </a:t>
            </a:r>
            <a:r>
              <a:rPr lang="en-US" sz="3600" dirty="0" err="1">
                <a:solidFill>
                  <a:srgbClr val="000000"/>
                </a:solidFill>
                <a:latin typeface="Montserrat"/>
              </a:rPr>
              <a:t>thuyết</a:t>
            </a:r>
            <a:r>
              <a:rPr lang="en-US" sz="3600" dirty="0">
                <a:solidFill>
                  <a:srgbClr val="000000"/>
                </a:solidFill>
                <a:latin typeface="Montserrat"/>
              </a:rPr>
              <a:t> </a:t>
            </a:r>
            <a:r>
              <a:rPr lang="en-US" sz="3600" dirty="0" err="1">
                <a:solidFill>
                  <a:srgbClr val="000000"/>
                </a:solidFill>
                <a:latin typeface="Montserrat"/>
              </a:rPr>
              <a:t>trình</a:t>
            </a:r>
            <a:r>
              <a:rPr lang="en-US" sz="3600" dirty="0">
                <a:solidFill>
                  <a:srgbClr val="000000"/>
                </a:solidFill>
                <a:latin typeface="Montserrat"/>
              </a:rPr>
              <a:t>, </a:t>
            </a:r>
            <a:r>
              <a:rPr lang="en-US" sz="3600" dirty="0" err="1">
                <a:solidFill>
                  <a:srgbClr val="000000"/>
                </a:solidFill>
                <a:latin typeface="Montserrat"/>
              </a:rPr>
              <a:t>hòa</a:t>
            </a:r>
            <a:r>
              <a:rPr lang="en-US" sz="3600" dirty="0">
                <a:solidFill>
                  <a:srgbClr val="000000"/>
                </a:solidFill>
                <a:latin typeface="Montserrat"/>
              </a:rPr>
              <a:t> </a:t>
            </a:r>
            <a:r>
              <a:rPr lang="en-US" sz="3600" dirty="0" err="1">
                <a:solidFill>
                  <a:srgbClr val="000000"/>
                </a:solidFill>
                <a:latin typeface="Montserrat"/>
              </a:rPr>
              <a:t>giải</a:t>
            </a:r>
            <a:r>
              <a:rPr lang="en-US" sz="3600" dirty="0">
                <a:solidFill>
                  <a:srgbClr val="000000"/>
                </a:solidFill>
                <a:latin typeface="Montserrat"/>
              </a:rPr>
              <a:t> </a:t>
            </a:r>
            <a:r>
              <a:rPr lang="en-US" sz="3600" dirty="0" err="1">
                <a:solidFill>
                  <a:srgbClr val="000000"/>
                </a:solidFill>
                <a:latin typeface="Montserrat"/>
              </a:rPr>
              <a:t>sẽ</a:t>
            </a:r>
            <a:r>
              <a:rPr lang="en-US" sz="3600" dirty="0">
                <a:solidFill>
                  <a:srgbClr val="000000"/>
                </a:solidFill>
                <a:latin typeface="Montserrat"/>
              </a:rPr>
              <a:t> </a:t>
            </a:r>
            <a:r>
              <a:rPr lang="en-US" sz="3600" dirty="0" err="1">
                <a:solidFill>
                  <a:srgbClr val="000000"/>
                </a:solidFill>
                <a:latin typeface="Montserrat"/>
              </a:rPr>
              <a:t>làm</a:t>
            </a:r>
            <a:r>
              <a:rPr lang="en-US" sz="3600" dirty="0">
                <a:solidFill>
                  <a:srgbClr val="000000"/>
                </a:solidFill>
                <a:latin typeface="Montserrat"/>
              </a:rPr>
              <a:t> </a:t>
            </a:r>
            <a:r>
              <a:rPr lang="en-US" sz="3600" dirty="0" err="1">
                <a:solidFill>
                  <a:srgbClr val="000000"/>
                </a:solidFill>
                <a:latin typeface="Montserrat"/>
              </a:rPr>
              <a:t>giảm</a:t>
            </a:r>
            <a:r>
              <a:rPr lang="en-US" sz="3600" dirty="0">
                <a:solidFill>
                  <a:srgbClr val="000000"/>
                </a:solidFill>
                <a:latin typeface="Montserrat"/>
              </a:rPr>
              <a:t> </a:t>
            </a:r>
            <a:r>
              <a:rPr lang="en-US" sz="3600" dirty="0" err="1">
                <a:solidFill>
                  <a:srgbClr val="000000"/>
                </a:solidFill>
                <a:latin typeface="Montserrat"/>
              </a:rPr>
              <a:t>bớt</a:t>
            </a:r>
            <a:r>
              <a:rPr lang="en-US" sz="3600" dirty="0">
                <a:solidFill>
                  <a:srgbClr val="000000"/>
                </a:solidFill>
                <a:latin typeface="Montserrat"/>
              </a:rPr>
              <a:t> </a:t>
            </a:r>
            <a:r>
              <a:rPr lang="en-US" sz="3600" dirty="0" err="1">
                <a:solidFill>
                  <a:srgbClr val="000000"/>
                </a:solidFill>
                <a:latin typeface="Montserrat"/>
              </a:rPr>
              <a:t>ấn</a:t>
            </a:r>
            <a:r>
              <a:rPr lang="en-US" sz="3600" dirty="0">
                <a:solidFill>
                  <a:srgbClr val="000000"/>
                </a:solidFill>
                <a:latin typeface="Montserrat"/>
              </a:rPr>
              <a:t> </a:t>
            </a:r>
            <a:r>
              <a:rPr lang="en-US" sz="3600" dirty="0" err="1">
                <a:solidFill>
                  <a:srgbClr val="000000"/>
                </a:solidFill>
                <a:latin typeface="Montserrat"/>
              </a:rPr>
              <a:t>tượng</a:t>
            </a:r>
            <a:r>
              <a:rPr lang="en-US" sz="3600" dirty="0">
                <a:solidFill>
                  <a:srgbClr val="000000"/>
                </a:solidFill>
                <a:latin typeface="Montserrat"/>
              </a:rPr>
              <a:t> </a:t>
            </a:r>
            <a:r>
              <a:rPr lang="en-US" sz="3600" dirty="0" err="1">
                <a:solidFill>
                  <a:srgbClr val="000000"/>
                </a:solidFill>
                <a:latin typeface="Montserrat"/>
              </a:rPr>
              <a:t>cũng</a:t>
            </a:r>
            <a:r>
              <a:rPr lang="en-US" sz="3600" dirty="0">
                <a:solidFill>
                  <a:srgbClr val="000000"/>
                </a:solidFill>
                <a:latin typeface="Montserrat"/>
              </a:rPr>
              <a:t> </a:t>
            </a:r>
            <a:r>
              <a:rPr lang="en-US" sz="3600" dirty="0" err="1">
                <a:solidFill>
                  <a:srgbClr val="000000"/>
                </a:solidFill>
                <a:latin typeface="Montserrat"/>
              </a:rPr>
              <a:t>như</a:t>
            </a:r>
            <a:r>
              <a:rPr lang="en-US" sz="3600" dirty="0">
                <a:solidFill>
                  <a:srgbClr val="000000"/>
                </a:solidFill>
                <a:latin typeface="Montserrat"/>
              </a:rPr>
              <a:t> </a:t>
            </a:r>
            <a:r>
              <a:rPr lang="en-US" sz="3600" dirty="0" err="1">
                <a:solidFill>
                  <a:srgbClr val="000000"/>
                </a:solidFill>
                <a:latin typeface="Montserrat"/>
              </a:rPr>
              <a:t>hiệu</a:t>
            </a:r>
            <a:r>
              <a:rPr lang="en-US" sz="3600" dirty="0">
                <a:solidFill>
                  <a:srgbClr val="000000"/>
                </a:solidFill>
                <a:latin typeface="Montserrat"/>
              </a:rPr>
              <a:t> </a:t>
            </a:r>
            <a:r>
              <a:rPr lang="en-US" sz="3600" dirty="0" err="1">
                <a:solidFill>
                  <a:srgbClr val="000000"/>
                </a:solidFill>
                <a:latin typeface="Montserrat"/>
              </a:rPr>
              <a:t>quả</a:t>
            </a:r>
            <a:r>
              <a:rPr lang="en-US" sz="3600" dirty="0">
                <a:solidFill>
                  <a:srgbClr val="000000"/>
                </a:solidFill>
                <a:latin typeface="Montserrat"/>
              </a:rPr>
              <a:t> </a:t>
            </a:r>
            <a:r>
              <a:rPr lang="en-US" sz="3600" dirty="0" err="1">
                <a:solidFill>
                  <a:srgbClr val="000000"/>
                </a:solidFill>
                <a:latin typeface="Montserrat"/>
              </a:rPr>
              <a:t>đạt</a:t>
            </a:r>
            <a:r>
              <a:rPr lang="en-US" sz="3600" dirty="0">
                <a:solidFill>
                  <a:srgbClr val="000000"/>
                </a:solidFill>
                <a:latin typeface="Montserrat"/>
              </a:rPr>
              <a:t> </a:t>
            </a:r>
            <a:r>
              <a:rPr lang="en-US" sz="3600" dirty="0" err="1">
                <a:solidFill>
                  <a:srgbClr val="000000"/>
                </a:solidFill>
                <a:latin typeface="Montserrat"/>
              </a:rPr>
              <a:t>được</a:t>
            </a:r>
            <a:r>
              <a:rPr lang="en-US" sz="3600" dirty="0">
                <a:solidFill>
                  <a:srgbClr val="000000"/>
                </a:solidFill>
                <a:latin typeface="Montserrat"/>
              </a:rPr>
              <a:t> </a:t>
            </a:r>
            <a:r>
              <a:rPr lang="en-US" sz="3600" dirty="0" err="1">
                <a:solidFill>
                  <a:srgbClr val="000000"/>
                </a:solidFill>
                <a:latin typeface="Montserrat"/>
              </a:rPr>
              <a:t>từ</a:t>
            </a:r>
            <a:r>
              <a:rPr lang="en-US" sz="3600" dirty="0">
                <a:solidFill>
                  <a:srgbClr val="000000"/>
                </a:solidFill>
                <a:latin typeface="Montserrat"/>
              </a:rPr>
              <a:t> </a:t>
            </a:r>
            <a:r>
              <a:rPr lang="en-US" sz="3600" dirty="0" err="1">
                <a:solidFill>
                  <a:srgbClr val="000000"/>
                </a:solidFill>
                <a:latin typeface="Montserrat"/>
              </a:rPr>
              <a:t>tổ</a:t>
            </a:r>
            <a:r>
              <a:rPr lang="en-US" sz="3600" dirty="0">
                <a:solidFill>
                  <a:srgbClr val="000000"/>
                </a:solidFill>
                <a:latin typeface="Montserrat"/>
              </a:rPr>
              <a:t> </a:t>
            </a:r>
            <a:r>
              <a:rPr lang="en-US" sz="3600" dirty="0" err="1">
                <a:solidFill>
                  <a:srgbClr val="000000"/>
                </a:solidFill>
                <a:latin typeface="Montserrat"/>
              </a:rPr>
              <a:t>chức</a:t>
            </a:r>
            <a:r>
              <a:rPr lang="en-US" sz="3600" dirty="0">
                <a:solidFill>
                  <a:srgbClr val="000000"/>
                </a:solidFill>
                <a:latin typeface="Montserrat"/>
              </a:rPr>
              <a:t> </a:t>
            </a:r>
            <a:r>
              <a:rPr lang="en-US" sz="3600" dirty="0" err="1">
                <a:solidFill>
                  <a:srgbClr val="000000"/>
                </a:solidFill>
                <a:latin typeface="Montserrat"/>
              </a:rPr>
              <a:t>hoạt</a:t>
            </a:r>
            <a:r>
              <a:rPr lang="en-US" sz="3600" dirty="0">
                <a:solidFill>
                  <a:srgbClr val="000000"/>
                </a:solidFill>
                <a:latin typeface="Montserrat"/>
              </a:rPr>
              <a:t> </a:t>
            </a:r>
            <a:r>
              <a:rPr lang="en-US" sz="3600" dirty="0" err="1">
                <a:solidFill>
                  <a:srgbClr val="000000"/>
                </a:solidFill>
                <a:latin typeface="Montserrat"/>
              </a:rPr>
              <a:t>động</a:t>
            </a:r>
            <a:r>
              <a:rPr lang="en-US" sz="3600" dirty="0">
                <a:solidFill>
                  <a:srgbClr val="000000"/>
                </a:solidFill>
                <a:latin typeface="Montserrat"/>
              </a:rPr>
              <a:t> </a:t>
            </a:r>
            <a:r>
              <a:rPr lang="en-US" sz="3600" dirty="0" err="1">
                <a:solidFill>
                  <a:srgbClr val="000000"/>
                </a:solidFill>
                <a:latin typeface="Montserrat"/>
              </a:rPr>
              <a:t>phổ</a:t>
            </a:r>
            <a:r>
              <a:rPr lang="en-US" sz="3600" dirty="0">
                <a:solidFill>
                  <a:srgbClr val="000000"/>
                </a:solidFill>
                <a:latin typeface="Montserrat"/>
              </a:rPr>
              <a:t> </a:t>
            </a:r>
            <a:r>
              <a:rPr lang="en-US" sz="3600" dirty="0" err="1">
                <a:solidFill>
                  <a:srgbClr val="000000"/>
                </a:solidFill>
                <a:latin typeface="Montserrat"/>
              </a:rPr>
              <a:t>biến</a:t>
            </a:r>
            <a:r>
              <a:rPr lang="en-US" sz="3600" dirty="0">
                <a:solidFill>
                  <a:srgbClr val="000000"/>
                </a:solidFill>
                <a:latin typeface="Montserrat"/>
              </a:rPr>
              <a:t> </a:t>
            </a:r>
            <a:r>
              <a:rPr lang="en-US" sz="3600" dirty="0" err="1">
                <a:solidFill>
                  <a:srgbClr val="000000"/>
                </a:solidFill>
                <a:latin typeface="Montserrat"/>
              </a:rPr>
              <a:t>pháp</a:t>
            </a:r>
            <a:r>
              <a:rPr lang="en-US" sz="3600" dirty="0">
                <a:solidFill>
                  <a:srgbClr val="000000"/>
                </a:solidFill>
                <a:latin typeface="Montserrat"/>
              </a:rPr>
              <a:t> </a:t>
            </a:r>
            <a:r>
              <a:rPr lang="en-US" sz="3600" dirty="0" err="1">
                <a:solidFill>
                  <a:srgbClr val="000000"/>
                </a:solidFill>
                <a:latin typeface="Montserrat"/>
              </a:rPr>
              <a:t>luật</a:t>
            </a:r>
            <a:r>
              <a:rPr lang="en-US" sz="3600" dirty="0">
                <a:solidFill>
                  <a:srgbClr val="000000"/>
                </a:solidFill>
                <a:latin typeface="Montserrat"/>
              </a:rPr>
              <a:t>. </a:t>
            </a:r>
          </a:p>
        </p:txBody>
      </p:sp>
    </p:spTree>
    <p:extLst>
      <p:ext uri="{BB962C8B-B14F-4D97-AF65-F5344CB8AC3E}">
        <p14:creationId xmlns:p14="http://schemas.microsoft.com/office/powerpoint/2010/main" val="38642119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21820" t="15397" r="39815" b="52197"/>
          <a:stretch>
            <a:fillRect/>
          </a:stretch>
        </p:blipFill>
        <p:spPr>
          <a:xfrm>
            <a:off x="0" y="0"/>
            <a:ext cx="18288000" cy="10287000"/>
          </a:xfrm>
          <a:prstGeom prst="rect">
            <a:avLst/>
          </a:prstGeom>
        </p:spPr>
      </p:pic>
      <p:grpSp>
        <p:nvGrpSpPr>
          <p:cNvPr id="3" name="Group 3"/>
          <p:cNvGrpSpPr/>
          <p:nvPr/>
        </p:nvGrpSpPr>
        <p:grpSpPr>
          <a:xfrm>
            <a:off x="1028700" y="146459"/>
            <a:ext cx="885763" cy="1078585"/>
            <a:chOff x="0" y="0"/>
            <a:chExt cx="2771140" cy="3374390"/>
          </a:xfrm>
        </p:grpSpPr>
        <p:sp>
          <p:nvSpPr>
            <p:cNvPr id="4" name="Freeform 4"/>
            <p:cNvSpPr/>
            <p:nvPr/>
          </p:nvSpPr>
          <p:spPr>
            <a:xfrm>
              <a:off x="0" y="0"/>
              <a:ext cx="2771140" cy="3374390"/>
            </a:xfrm>
            <a:custGeom>
              <a:avLst/>
              <a:gdLst/>
              <a:ahLst/>
              <a:cxnLst/>
              <a:rect l="l" t="t" r="r" b="b"/>
              <a:pathLst>
                <a:path w="2771140" h="3374390">
                  <a:moveTo>
                    <a:pt x="0" y="0"/>
                  </a:moveTo>
                  <a:lnTo>
                    <a:pt x="0" y="2471420"/>
                  </a:lnTo>
                  <a:lnTo>
                    <a:pt x="1384300" y="3374390"/>
                  </a:lnTo>
                  <a:lnTo>
                    <a:pt x="2771140" y="2471420"/>
                  </a:lnTo>
                  <a:lnTo>
                    <a:pt x="2771140" y="0"/>
                  </a:lnTo>
                  <a:close/>
                </a:path>
              </a:pathLst>
            </a:custGeom>
            <a:solidFill>
              <a:srgbClr val="98C4F6"/>
            </a:solidFill>
          </p:spPr>
        </p:sp>
      </p:grpSp>
      <p:grpSp>
        <p:nvGrpSpPr>
          <p:cNvPr id="5" name="Group 5"/>
          <p:cNvGrpSpPr/>
          <p:nvPr/>
        </p:nvGrpSpPr>
        <p:grpSpPr>
          <a:xfrm>
            <a:off x="2133792" y="84615"/>
            <a:ext cx="8586536" cy="1767773"/>
            <a:chOff x="0" y="0"/>
            <a:chExt cx="2234448" cy="460022"/>
          </a:xfrm>
        </p:grpSpPr>
        <p:sp>
          <p:nvSpPr>
            <p:cNvPr id="6" name="Freeform 6"/>
            <p:cNvSpPr/>
            <p:nvPr/>
          </p:nvSpPr>
          <p:spPr>
            <a:xfrm>
              <a:off x="92710" y="293370"/>
              <a:ext cx="2129038" cy="153952"/>
            </a:xfrm>
            <a:custGeom>
              <a:avLst/>
              <a:gdLst/>
              <a:ahLst/>
              <a:cxnLst/>
              <a:rect l="l" t="t" r="r" b="b"/>
              <a:pathLst>
                <a:path w="2129038" h="153952">
                  <a:moveTo>
                    <a:pt x="0" y="99342"/>
                  </a:moveTo>
                  <a:lnTo>
                    <a:pt x="0" y="153952"/>
                  </a:lnTo>
                  <a:lnTo>
                    <a:pt x="2129038" y="153952"/>
                  </a:lnTo>
                  <a:lnTo>
                    <a:pt x="2129038" y="54610"/>
                  </a:lnTo>
                  <a:lnTo>
                    <a:pt x="2074428" y="0"/>
                  </a:lnTo>
                  <a:lnTo>
                    <a:pt x="2074428" y="99342"/>
                  </a:lnTo>
                  <a:close/>
                </a:path>
              </a:pathLst>
            </a:custGeom>
            <a:solidFill>
              <a:srgbClr val="F3F3F2"/>
            </a:solidFill>
          </p:spPr>
        </p:sp>
        <p:sp>
          <p:nvSpPr>
            <p:cNvPr id="7" name="Freeform 7"/>
            <p:cNvSpPr/>
            <p:nvPr/>
          </p:nvSpPr>
          <p:spPr>
            <a:xfrm>
              <a:off x="6350" y="11430"/>
              <a:ext cx="2154438" cy="368582"/>
            </a:xfrm>
            <a:custGeom>
              <a:avLst/>
              <a:gdLst/>
              <a:ahLst/>
              <a:cxnLst/>
              <a:rect l="l" t="t" r="r" b="b"/>
              <a:pathLst>
                <a:path w="2154438" h="368582">
                  <a:moveTo>
                    <a:pt x="1883929" y="0"/>
                  </a:moveTo>
                  <a:lnTo>
                    <a:pt x="0" y="1270"/>
                  </a:lnTo>
                  <a:lnTo>
                    <a:pt x="0" y="368582"/>
                  </a:lnTo>
                  <a:lnTo>
                    <a:pt x="2153169" y="368582"/>
                  </a:lnTo>
                  <a:lnTo>
                    <a:pt x="2154438" y="266700"/>
                  </a:lnTo>
                  <a:close/>
                </a:path>
              </a:pathLst>
            </a:custGeom>
            <a:solidFill>
              <a:srgbClr val="D9E6F5"/>
            </a:solidFill>
          </p:spPr>
        </p:sp>
        <p:sp>
          <p:nvSpPr>
            <p:cNvPr id="8" name="Freeform 8"/>
            <p:cNvSpPr/>
            <p:nvPr/>
          </p:nvSpPr>
          <p:spPr>
            <a:xfrm>
              <a:off x="0" y="0"/>
              <a:ext cx="2234448" cy="460022"/>
            </a:xfrm>
            <a:custGeom>
              <a:avLst/>
              <a:gdLst/>
              <a:ahLst/>
              <a:cxnLst/>
              <a:rect l="l" t="t" r="r" b="b"/>
              <a:pathLst>
                <a:path w="2234448" h="460022">
                  <a:moveTo>
                    <a:pt x="2167138" y="275590"/>
                  </a:moveTo>
                  <a:lnTo>
                    <a:pt x="2167138" y="275590"/>
                  </a:lnTo>
                  <a:lnTo>
                    <a:pt x="2165868" y="274320"/>
                  </a:lnTo>
                  <a:lnTo>
                    <a:pt x="2029978" y="138430"/>
                  </a:lnTo>
                  <a:lnTo>
                    <a:pt x="1962669" y="71120"/>
                  </a:lnTo>
                  <a:lnTo>
                    <a:pt x="1891548" y="0"/>
                  </a:lnTo>
                  <a:lnTo>
                    <a:pt x="0" y="0"/>
                  </a:lnTo>
                  <a:lnTo>
                    <a:pt x="0" y="392712"/>
                  </a:lnTo>
                  <a:lnTo>
                    <a:pt x="80010" y="392712"/>
                  </a:lnTo>
                  <a:lnTo>
                    <a:pt x="80010" y="460022"/>
                  </a:lnTo>
                  <a:lnTo>
                    <a:pt x="2234448" y="460022"/>
                  </a:lnTo>
                  <a:lnTo>
                    <a:pt x="2234448" y="342900"/>
                  </a:lnTo>
                  <a:lnTo>
                    <a:pt x="2167138" y="275590"/>
                  </a:lnTo>
                  <a:close/>
                  <a:moveTo>
                    <a:pt x="1895358" y="21590"/>
                  </a:moveTo>
                  <a:lnTo>
                    <a:pt x="2021088" y="146050"/>
                  </a:lnTo>
                  <a:lnTo>
                    <a:pt x="2145548" y="270510"/>
                  </a:lnTo>
                  <a:lnTo>
                    <a:pt x="1895358" y="270510"/>
                  </a:lnTo>
                  <a:lnTo>
                    <a:pt x="1895358" y="21590"/>
                  </a:lnTo>
                  <a:close/>
                  <a:moveTo>
                    <a:pt x="12700" y="380012"/>
                  </a:moveTo>
                  <a:lnTo>
                    <a:pt x="12700" y="12700"/>
                  </a:lnTo>
                  <a:lnTo>
                    <a:pt x="1882658" y="12700"/>
                  </a:lnTo>
                  <a:lnTo>
                    <a:pt x="1882658" y="278130"/>
                  </a:lnTo>
                  <a:cubicBezTo>
                    <a:pt x="1882658" y="281940"/>
                    <a:pt x="1885198" y="284480"/>
                    <a:pt x="1889008" y="284480"/>
                  </a:cubicBezTo>
                  <a:lnTo>
                    <a:pt x="2154438" y="284480"/>
                  </a:lnTo>
                  <a:lnTo>
                    <a:pt x="2154438" y="380012"/>
                  </a:lnTo>
                  <a:lnTo>
                    <a:pt x="12700" y="380012"/>
                  </a:lnTo>
                  <a:close/>
                  <a:moveTo>
                    <a:pt x="2221748" y="447322"/>
                  </a:moveTo>
                  <a:lnTo>
                    <a:pt x="92710" y="447322"/>
                  </a:lnTo>
                  <a:lnTo>
                    <a:pt x="92710" y="392712"/>
                  </a:lnTo>
                  <a:lnTo>
                    <a:pt x="2167138" y="392712"/>
                  </a:lnTo>
                  <a:lnTo>
                    <a:pt x="2167138" y="293370"/>
                  </a:lnTo>
                  <a:lnTo>
                    <a:pt x="2221748" y="347980"/>
                  </a:lnTo>
                  <a:lnTo>
                    <a:pt x="2221748" y="447322"/>
                  </a:lnTo>
                  <a:close/>
                </a:path>
              </a:pathLst>
            </a:custGeom>
            <a:solidFill>
              <a:srgbClr val="C3DAF6"/>
            </a:solidFill>
          </p:spPr>
        </p:sp>
      </p:grpSp>
      <p:sp>
        <p:nvSpPr>
          <p:cNvPr id="9" name="TextBox 9"/>
          <p:cNvSpPr txBox="1"/>
          <p:nvPr/>
        </p:nvSpPr>
        <p:spPr>
          <a:xfrm>
            <a:off x="1128011" y="257256"/>
            <a:ext cx="687142" cy="596932"/>
          </a:xfrm>
          <a:prstGeom prst="rect">
            <a:avLst/>
          </a:prstGeom>
        </p:spPr>
        <p:txBody>
          <a:bodyPr lIns="0" tIns="0" rIns="0" bIns="0" rtlCol="0" anchor="t">
            <a:spAutoFit/>
          </a:bodyPr>
          <a:lstStyle/>
          <a:p>
            <a:pPr algn="ctr">
              <a:lnSpc>
                <a:spcPts val="4898"/>
              </a:lnSpc>
            </a:pPr>
            <a:r>
              <a:rPr lang="en-US" sz="3498">
                <a:solidFill>
                  <a:srgbClr val="000000"/>
                </a:solidFill>
                <a:latin typeface="Montserrat Bold"/>
              </a:rPr>
              <a:t>1.2</a:t>
            </a:r>
          </a:p>
        </p:txBody>
      </p:sp>
      <p:sp>
        <p:nvSpPr>
          <p:cNvPr id="10" name="TextBox 10"/>
          <p:cNvSpPr txBox="1"/>
          <p:nvPr/>
        </p:nvSpPr>
        <p:spPr>
          <a:xfrm>
            <a:off x="2334320" y="359738"/>
            <a:ext cx="7257808" cy="960326"/>
          </a:xfrm>
          <a:prstGeom prst="rect">
            <a:avLst/>
          </a:prstGeom>
        </p:spPr>
        <p:txBody>
          <a:bodyPr lIns="0" tIns="0" rIns="0" bIns="0" rtlCol="0" anchor="t">
            <a:spAutoFit/>
          </a:bodyPr>
          <a:lstStyle/>
          <a:p>
            <a:pPr marL="0" lvl="0" indent="0">
              <a:lnSpc>
                <a:spcPts val="3840"/>
              </a:lnSpc>
              <a:spcBef>
                <a:spcPct val="0"/>
              </a:spcBef>
            </a:pPr>
            <a:r>
              <a:rPr lang="en-US" sz="2954" spc="29">
                <a:solidFill>
                  <a:srgbClr val="000000"/>
                </a:solidFill>
                <a:latin typeface="Muli Bold Bold"/>
              </a:rPr>
              <a:t>CÁC LOẠI THÔNG TIN, SỐ LIỆU CẦN THU THẬP</a:t>
            </a:r>
          </a:p>
        </p:txBody>
      </p:sp>
      <p:sp>
        <p:nvSpPr>
          <p:cNvPr id="11" name="TextBox 11"/>
          <p:cNvSpPr txBox="1"/>
          <p:nvPr/>
        </p:nvSpPr>
        <p:spPr>
          <a:xfrm>
            <a:off x="1028700" y="2019598"/>
            <a:ext cx="10934700" cy="621411"/>
          </a:xfrm>
          <a:prstGeom prst="rect">
            <a:avLst/>
          </a:prstGeom>
        </p:spPr>
        <p:txBody>
          <a:bodyPr wrap="square" lIns="0" tIns="0" rIns="0" bIns="0" rtlCol="0" anchor="t">
            <a:spAutoFit/>
          </a:bodyPr>
          <a:lstStyle/>
          <a:p>
            <a:pPr>
              <a:lnSpc>
                <a:spcPts val="5124"/>
              </a:lnSpc>
            </a:pPr>
            <a:r>
              <a:rPr lang="en-US" sz="3660" dirty="0">
                <a:solidFill>
                  <a:srgbClr val="000000"/>
                </a:solidFill>
                <a:latin typeface="Montserrat"/>
              </a:rPr>
              <a:t>- </a:t>
            </a:r>
            <a:r>
              <a:rPr lang="en-US" sz="3660" dirty="0" err="1">
                <a:solidFill>
                  <a:srgbClr val="000000"/>
                </a:solidFill>
                <a:latin typeface="Montserrat"/>
              </a:rPr>
              <a:t>Số</a:t>
            </a:r>
            <a:r>
              <a:rPr lang="en-US" sz="3660" dirty="0">
                <a:solidFill>
                  <a:srgbClr val="000000"/>
                </a:solidFill>
                <a:latin typeface="Montserrat"/>
              </a:rPr>
              <a:t> </a:t>
            </a:r>
            <a:r>
              <a:rPr lang="en-US" sz="3660" dirty="0" err="1">
                <a:solidFill>
                  <a:srgbClr val="000000"/>
                </a:solidFill>
                <a:latin typeface="Montserrat"/>
              </a:rPr>
              <a:t>lượng</a:t>
            </a:r>
            <a:r>
              <a:rPr lang="en-US" sz="3660" dirty="0">
                <a:solidFill>
                  <a:srgbClr val="000000"/>
                </a:solidFill>
                <a:latin typeface="Montserrat"/>
              </a:rPr>
              <a:t>, </a:t>
            </a:r>
            <a:r>
              <a:rPr lang="en-US" sz="3660" dirty="0" err="1">
                <a:solidFill>
                  <a:srgbClr val="000000"/>
                </a:solidFill>
                <a:latin typeface="Montserrat"/>
              </a:rPr>
              <a:t>tỷ</a:t>
            </a:r>
            <a:r>
              <a:rPr lang="en-US" sz="3660" dirty="0">
                <a:solidFill>
                  <a:srgbClr val="000000"/>
                </a:solidFill>
                <a:latin typeface="Montserrat"/>
              </a:rPr>
              <a:t> </a:t>
            </a:r>
            <a:r>
              <a:rPr lang="en-US" sz="3660" dirty="0" err="1">
                <a:solidFill>
                  <a:srgbClr val="000000"/>
                </a:solidFill>
                <a:latin typeface="Montserrat"/>
              </a:rPr>
              <a:t>lệ</a:t>
            </a:r>
            <a:r>
              <a:rPr lang="en-US" sz="3660" dirty="0">
                <a:solidFill>
                  <a:srgbClr val="000000"/>
                </a:solidFill>
                <a:latin typeface="Montserrat"/>
              </a:rPr>
              <a:t> </a:t>
            </a:r>
            <a:r>
              <a:rPr lang="en-US" sz="3660" dirty="0" err="1">
                <a:solidFill>
                  <a:srgbClr val="000000"/>
                </a:solidFill>
                <a:latin typeface="Montserrat"/>
              </a:rPr>
              <a:t>tảo</a:t>
            </a:r>
            <a:r>
              <a:rPr lang="en-US" sz="3660" dirty="0">
                <a:solidFill>
                  <a:srgbClr val="000000"/>
                </a:solidFill>
                <a:latin typeface="Montserrat"/>
              </a:rPr>
              <a:t> </a:t>
            </a:r>
            <a:r>
              <a:rPr lang="en-US" sz="3660" dirty="0" err="1">
                <a:solidFill>
                  <a:srgbClr val="000000"/>
                </a:solidFill>
                <a:latin typeface="Montserrat"/>
              </a:rPr>
              <a:t>hôn</a:t>
            </a:r>
            <a:r>
              <a:rPr lang="en-US" sz="3660" dirty="0">
                <a:solidFill>
                  <a:srgbClr val="000000"/>
                </a:solidFill>
                <a:latin typeface="Montserrat"/>
              </a:rPr>
              <a:t>, </a:t>
            </a:r>
            <a:r>
              <a:rPr lang="en-US" sz="3660" dirty="0" err="1">
                <a:solidFill>
                  <a:srgbClr val="000000"/>
                </a:solidFill>
                <a:latin typeface="Montserrat"/>
              </a:rPr>
              <a:t>hôn</a:t>
            </a:r>
            <a:r>
              <a:rPr lang="en-US" sz="3660" dirty="0">
                <a:solidFill>
                  <a:srgbClr val="000000"/>
                </a:solidFill>
                <a:latin typeface="Montserrat"/>
              </a:rPr>
              <a:t> </a:t>
            </a:r>
            <a:r>
              <a:rPr lang="en-US" sz="3660" dirty="0" err="1">
                <a:solidFill>
                  <a:srgbClr val="000000"/>
                </a:solidFill>
                <a:latin typeface="Montserrat"/>
              </a:rPr>
              <a:t>nhân</a:t>
            </a:r>
            <a:r>
              <a:rPr lang="en-US" sz="3660" dirty="0">
                <a:solidFill>
                  <a:srgbClr val="000000"/>
                </a:solidFill>
                <a:latin typeface="Montserrat"/>
              </a:rPr>
              <a:t> </a:t>
            </a:r>
            <a:r>
              <a:rPr lang="en-US" sz="3660" dirty="0" err="1">
                <a:solidFill>
                  <a:srgbClr val="000000"/>
                </a:solidFill>
                <a:latin typeface="Montserrat"/>
              </a:rPr>
              <a:t>cận</a:t>
            </a:r>
            <a:r>
              <a:rPr lang="en-US" sz="3660" dirty="0">
                <a:solidFill>
                  <a:srgbClr val="000000"/>
                </a:solidFill>
                <a:latin typeface="Montserrat"/>
              </a:rPr>
              <a:t> </a:t>
            </a:r>
            <a:r>
              <a:rPr lang="en-US" sz="3660" dirty="0" err="1">
                <a:solidFill>
                  <a:srgbClr val="000000"/>
                </a:solidFill>
                <a:latin typeface="Montserrat"/>
              </a:rPr>
              <a:t>huyết</a:t>
            </a:r>
            <a:r>
              <a:rPr lang="en-US" sz="3660" dirty="0">
                <a:solidFill>
                  <a:srgbClr val="000000"/>
                </a:solidFill>
                <a:latin typeface="Montserrat"/>
              </a:rPr>
              <a:t>.</a:t>
            </a:r>
          </a:p>
        </p:txBody>
      </p:sp>
      <p:sp>
        <p:nvSpPr>
          <p:cNvPr id="12" name="TextBox 12"/>
          <p:cNvSpPr txBox="1"/>
          <p:nvPr/>
        </p:nvSpPr>
        <p:spPr>
          <a:xfrm>
            <a:off x="1028700" y="2791904"/>
            <a:ext cx="8115300" cy="641651"/>
          </a:xfrm>
          <a:prstGeom prst="rect">
            <a:avLst/>
          </a:prstGeom>
        </p:spPr>
        <p:txBody>
          <a:bodyPr wrap="square" lIns="0" tIns="0" rIns="0" bIns="0" rtlCol="0" anchor="t">
            <a:spAutoFit/>
          </a:bodyPr>
          <a:lstStyle/>
          <a:p>
            <a:pPr algn="just">
              <a:lnSpc>
                <a:spcPts val="5404"/>
              </a:lnSpc>
            </a:pPr>
            <a:r>
              <a:rPr lang="en-US" sz="3860" dirty="0">
                <a:solidFill>
                  <a:srgbClr val="000000"/>
                </a:solidFill>
                <a:latin typeface="Montserrat"/>
              </a:rPr>
              <a:t>- </a:t>
            </a:r>
            <a:r>
              <a:rPr lang="en-US" sz="3860" dirty="0" err="1">
                <a:solidFill>
                  <a:srgbClr val="000000"/>
                </a:solidFill>
                <a:latin typeface="Montserrat"/>
              </a:rPr>
              <a:t>Độ</a:t>
            </a:r>
            <a:r>
              <a:rPr lang="en-US" sz="3860" dirty="0">
                <a:solidFill>
                  <a:srgbClr val="000000"/>
                </a:solidFill>
                <a:latin typeface="Montserrat"/>
              </a:rPr>
              <a:t> </a:t>
            </a:r>
            <a:r>
              <a:rPr lang="en-US" sz="3860" dirty="0" err="1">
                <a:solidFill>
                  <a:srgbClr val="000000"/>
                </a:solidFill>
                <a:latin typeface="Montserrat"/>
              </a:rPr>
              <a:t>tuổi</a:t>
            </a:r>
            <a:r>
              <a:rPr lang="en-US" sz="3860" dirty="0">
                <a:solidFill>
                  <a:srgbClr val="000000"/>
                </a:solidFill>
                <a:latin typeface="Montserrat"/>
              </a:rPr>
              <a:t> </a:t>
            </a:r>
            <a:r>
              <a:rPr lang="en-US" sz="3860" dirty="0" err="1">
                <a:solidFill>
                  <a:srgbClr val="000000"/>
                </a:solidFill>
                <a:latin typeface="Montserrat"/>
              </a:rPr>
              <a:t>tảo</a:t>
            </a:r>
            <a:r>
              <a:rPr lang="en-US" sz="3860" dirty="0">
                <a:solidFill>
                  <a:srgbClr val="000000"/>
                </a:solidFill>
                <a:latin typeface="Montserrat"/>
              </a:rPr>
              <a:t> </a:t>
            </a:r>
            <a:r>
              <a:rPr lang="en-US" sz="3860" dirty="0" err="1">
                <a:solidFill>
                  <a:srgbClr val="000000"/>
                </a:solidFill>
                <a:latin typeface="Montserrat"/>
              </a:rPr>
              <a:t>hôn</a:t>
            </a:r>
            <a:r>
              <a:rPr lang="en-US" sz="3860" dirty="0">
                <a:solidFill>
                  <a:srgbClr val="000000"/>
                </a:solidFill>
                <a:latin typeface="Montserrat"/>
              </a:rPr>
              <a:t> </a:t>
            </a:r>
            <a:r>
              <a:rPr lang="en-US" sz="3860" dirty="0" err="1">
                <a:solidFill>
                  <a:srgbClr val="000000"/>
                </a:solidFill>
                <a:latin typeface="Montserrat"/>
              </a:rPr>
              <a:t>của</a:t>
            </a:r>
            <a:r>
              <a:rPr lang="en-US" sz="3860" dirty="0">
                <a:solidFill>
                  <a:srgbClr val="000000"/>
                </a:solidFill>
                <a:latin typeface="Montserrat"/>
              </a:rPr>
              <a:t> </a:t>
            </a:r>
            <a:r>
              <a:rPr lang="en-US" sz="3860" dirty="0" err="1">
                <a:solidFill>
                  <a:srgbClr val="000000"/>
                </a:solidFill>
                <a:latin typeface="Montserrat"/>
              </a:rPr>
              <a:t>nam</a:t>
            </a:r>
            <a:r>
              <a:rPr lang="en-US" sz="3860" dirty="0">
                <a:solidFill>
                  <a:srgbClr val="000000"/>
                </a:solidFill>
                <a:latin typeface="Montserrat"/>
              </a:rPr>
              <a:t>, </a:t>
            </a:r>
            <a:r>
              <a:rPr lang="en-US" sz="3860" dirty="0" err="1">
                <a:solidFill>
                  <a:srgbClr val="000000"/>
                </a:solidFill>
                <a:latin typeface="Montserrat"/>
              </a:rPr>
              <a:t>nữ</a:t>
            </a:r>
            <a:r>
              <a:rPr lang="en-US" sz="3860" dirty="0">
                <a:solidFill>
                  <a:srgbClr val="000000"/>
                </a:solidFill>
                <a:latin typeface="Montserrat"/>
              </a:rPr>
              <a:t>.</a:t>
            </a:r>
          </a:p>
        </p:txBody>
      </p:sp>
      <p:sp>
        <p:nvSpPr>
          <p:cNvPr id="13" name="TextBox 13"/>
          <p:cNvSpPr txBox="1"/>
          <p:nvPr/>
        </p:nvSpPr>
        <p:spPr>
          <a:xfrm>
            <a:off x="1028700" y="3608260"/>
            <a:ext cx="15856463" cy="663956"/>
          </a:xfrm>
          <a:prstGeom prst="rect">
            <a:avLst/>
          </a:prstGeom>
        </p:spPr>
        <p:txBody>
          <a:bodyPr lIns="0" tIns="0" rIns="0" bIns="0" rtlCol="0" anchor="t">
            <a:spAutoFit/>
          </a:bodyPr>
          <a:lstStyle/>
          <a:p>
            <a:pPr algn="just">
              <a:lnSpc>
                <a:spcPts val="5404"/>
              </a:lnSpc>
            </a:pPr>
            <a:r>
              <a:rPr lang="en-US" sz="3860" dirty="0">
                <a:solidFill>
                  <a:srgbClr val="000000"/>
                </a:solidFill>
                <a:latin typeface="Montserrat"/>
              </a:rPr>
              <a:t>- </a:t>
            </a:r>
            <a:r>
              <a:rPr lang="en-US" sz="3860" dirty="0" err="1">
                <a:solidFill>
                  <a:srgbClr val="000000"/>
                </a:solidFill>
                <a:latin typeface="Montserrat"/>
              </a:rPr>
              <a:t>Số</a:t>
            </a:r>
            <a:r>
              <a:rPr lang="en-US" sz="3860" dirty="0">
                <a:solidFill>
                  <a:srgbClr val="000000"/>
                </a:solidFill>
                <a:latin typeface="Montserrat"/>
              </a:rPr>
              <a:t> </a:t>
            </a:r>
            <a:r>
              <a:rPr lang="en-US" sz="3860" dirty="0" err="1">
                <a:solidFill>
                  <a:srgbClr val="000000"/>
                </a:solidFill>
                <a:latin typeface="Montserrat"/>
              </a:rPr>
              <a:t>lượng</a:t>
            </a:r>
            <a:r>
              <a:rPr lang="en-US" sz="3860" dirty="0">
                <a:solidFill>
                  <a:srgbClr val="000000"/>
                </a:solidFill>
                <a:latin typeface="Montserrat"/>
              </a:rPr>
              <a:t>, </a:t>
            </a:r>
            <a:r>
              <a:rPr lang="en-US" sz="3860" dirty="0" err="1">
                <a:solidFill>
                  <a:srgbClr val="000000"/>
                </a:solidFill>
                <a:latin typeface="Montserrat"/>
              </a:rPr>
              <a:t>tỷ</a:t>
            </a:r>
            <a:r>
              <a:rPr lang="en-US" sz="3860" dirty="0">
                <a:solidFill>
                  <a:srgbClr val="000000"/>
                </a:solidFill>
                <a:latin typeface="Montserrat"/>
              </a:rPr>
              <a:t> </a:t>
            </a:r>
            <a:r>
              <a:rPr lang="en-US" sz="3860" dirty="0" err="1">
                <a:solidFill>
                  <a:srgbClr val="000000"/>
                </a:solidFill>
                <a:latin typeface="Montserrat"/>
              </a:rPr>
              <a:t>lệ</a:t>
            </a:r>
            <a:r>
              <a:rPr lang="en-US" sz="3860" dirty="0">
                <a:solidFill>
                  <a:srgbClr val="000000"/>
                </a:solidFill>
                <a:latin typeface="Montserrat"/>
              </a:rPr>
              <a:t> </a:t>
            </a:r>
            <a:r>
              <a:rPr lang="en-US" sz="3860" dirty="0" err="1">
                <a:solidFill>
                  <a:srgbClr val="000000"/>
                </a:solidFill>
                <a:latin typeface="Montserrat"/>
              </a:rPr>
              <a:t>trẻ</a:t>
            </a:r>
            <a:r>
              <a:rPr lang="en-US" sz="3860" dirty="0">
                <a:solidFill>
                  <a:srgbClr val="000000"/>
                </a:solidFill>
                <a:latin typeface="Montserrat"/>
              </a:rPr>
              <a:t> </a:t>
            </a:r>
            <a:r>
              <a:rPr lang="en-US" sz="3860" dirty="0" err="1">
                <a:solidFill>
                  <a:srgbClr val="000000"/>
                </a:solidFill>
                <a:latin typeface="Montserrat"/>
              </a:rPr>
              <a:t>em</a:t>
            </a:r>
            <a:r>
              <a:rPr lang="en-US" sz="3860" dirty="0">
                <a:solidFill>
                  <a:srgbClr val="000000"/>
                </a:solidFill>
                <a:latin typeface="Montserrat"/>
              </a:rPr>
              <a:t> </a:t>
            </a:r>
            <a:r>
              <a:rPr lang="en-US" sz="3860" dirty="0" err="1">
                <a:solidFill>
                  <a:srgbClr val="000000"/>
                </a:solidFill>
                <a:latin typeface="Montserrat"/>
              </a:rPr>
              <a:t>gái</a:t>
            </a:r>
            <a:r>
              <a:rPr lang="en-US" sz="3860" dirty="0">
                <a:solidFill>
                  <a:srgbClr val="000000"/>
                </a:solidFill>
                <a:latin typeface="Montserrat"/>
              </a:rPr>
              <a:t> </a:t>
            </a:r>
            <a:r>
              <a:rPr lang="en-US" sz="3860" dirty="0" err="1">
                <a:solidFill>
                  <a:srgbClr val="000000"/>
                </a:solidFill>
                <a:latin typeface="Montserrat"/>
              </a:rPr>
              <a:t>đã</a:t>
            </a:r>
            <a:r>
              <a:rPr lang="en-US" sz="3860" dirty="0">
                <a:solidFill>
                  <a:srgbClr val="000000"/>
                </a:solidFill>
                <a:latin typeface="Montserrat"/>
              </a:rPr>
              <a:t> </a:t>
            </a:r>
            <a:r>
              <a:rPr lang="en-US" sz="3860" dirty="0" err="1">
                <a:solidFill>
                  <a:srgbClr val="000000"/>
                </a:solidFill>
                <a:latin typeface="Montserrat"/>
              </a:rPr>
              <a:t>sinh</a:t>
            </a:r>
            <a:r>
              <a:rPr lang="en-US" sz="3860" dirty="0">
                <a:solidFill>
                  <a:srgbClr val="000000"/>
                </a:solidFill>
                <a:latin typeface="Montserrat"/>
              </a:rPr>
              <a:t> con, </a:t>
            </a:r>
            <a:r>
              <a:rPr lang="en-US" sz="3860" dirty="0" err="1">
                <a:solidFill>
                  <a:srgbClr val="000000"/>
                </a:solidFill>
                <a:latin typeface="Montserrat"/>
              </a:rPr>
              <a:t>mang</a:t>
            </a:r>
            <a:r>
              <a:rPr lang="en-US" sz="3860" dirty="0">
                <a:solidFill>
                  <a:srgbClr val="000000"/>
                </a:solidFill>
                <a:latin typeface="Montserrat"/>
              </a:rPr>
              <a:t> </a:t>
            </a:r>
            <a:r>
              <a:rPr lang="en-US" sz="3860" dirty="0" err="1">
                <a:solidFill>
                  <a:srgbClr val="000000"/>
                </a:solidFill>
                <a:latin typeface="Montserrat"/>
              </a:rPr>
              <a:t>thai</a:t>
            </a:r>
            <a:r>
              <a:rPr lang="en-US" sz="3860" dirty="0">
                <a:solidFill>
                  <a:srgbClr val="000000"/>
                </a:solidFill>
                <a:latin typeface="Montserrat"/>
              </a:rPr>
              <a:t> </a:t>
            </a:r>
            <a:r>
              <a:rPr lang="en-US" sz="3860" dirty="0" err="1">
                <a:solidFill>
                  <a:srgbClr val="000000"/>
                </a:solidFill>
                <a:latin typeface="Montserrat"/>
              </a:rPr>
              <a:t>ở</a:t>
            </a:r>
            <a:r>
              <a:rPr lang="en-US" sz="3860" dirty="0">
                <a:solidFill>
                  <a:srgbClr val="000000"/>
                </a:solidFill>
                <a:latin typeface="Montserrat"/>
              </a:rPr>
              <a:t> </a:t>
            </a:r>
            <a:r>
              <a:rPr lang="en-US" sz="3860" dirty="0" err="1">
                <a:solidFill>
                  <a:srgbClr val="000000"/>
                </a:solidFill>
                <a:latin typeface="Montserrat"/>
              </a:rPr>
              <a:t>tuổi</a:t>
            </a:r>
            <a:r>
              <a:rPr lang="en-US" sz="3860" dirty="0">
                <a:solidFill>
                  <a:srgbClr val="000000"/>
                </a:solidFill>
                <a:latin typeface="Montserrat"/>
              </a:rPr>
              <a:t> </a:t>
            </a:r>
            <a:r>
              <a:rPr lang="en-US" sz="3860" dirty="0" err="1">
                <a:solidFill>
                  <a:srgbClr val="000000"/>
                </a:solidFill>
                <a:latin typeface="Montserrat"/>
              </a:rPr>
              <a:t>tảo</a:t>
            </a:r>
            <a:r>
              <a:rPr lang="en-US" sz="3860" dirty="0">
                <a:solidFill>
                  <a:srgbClr val="000000"/>
                </a:solidFill>
                <a:latin typeface="Montserrat"/>
              </a:rPr>
              <a:t> </a:t>
            </a:r>
            <a:r>
              <a:rPr lang="en-US" sz="3860" dirty="0" err="1">
                <a:solidFill>
                  <a:srgbClr val="000000"/>
                </a:solidFill>
                <a:latin typeface="Montserrat"/>
              </a:rPr>
              <a:t>hôn</a:t>
            </a:r>
            <a:r>
              <a:rPr lang="en-US" sz="3860" dirty="0">
                <a:solidFill>
                  <a:srgbClr val="000000"/>
                </a:solidFill>
                <a:latin typeface="Montserrat"/>
              </a:rPr>
              <a:t>.</a:t>
            </a:r>
          </a:p>
        </p:txBody>
      </p:sp>
      <p:sp>
        <p:nvSpPr>
          <p:cNvPr id="14" name="TextBox 14"/>
          <p:cNvSpPr txBox="1"/>
          <p:nvPr/>
        </p:nvSpPr>
        <p:spPr>
          <a:xfrm>
            <a:off x="1028700" y="4479544"/>
            <a:ext cx="15129549" cy="663956"/>
          </a:xfrm>
          <a:prstGeom prst="rect">
            <a:avLst/>
          </a:prstGeom>
        </p:spPr>
        <p:txBody>
          <a:bodyPr lIns="0" tIns="0" rIns="0" bIns="0" rtlCol="0" anchor="t">
            <a:spAutoFit/>
          </a:bodyPr>
          <a:lstStyle/>
          <a:p>
            <a:pPr algn="just">
              <a:lnSpc>
                <a:spcPts val="5404"/>
              </a:lnSpc>
            </a:pPr>
            <a:r>
              <a:rPr lang="en-US" sz="3860" dirty="0">
                <a:solidFill>
                  <a:srgbClr val="000000"/>
                </a:solidFill>
                <a:latin typeface="Montserrat"/>
              </a:rPr>
              <a:t>- </a:t>
            </a:r>
            <a:r>
              <a:rPr lang="en-US" sz="3860" dirty="0" err="1">
                <a:solidFill>
                  <a:srgbClr val="000000"/>
                </a:solidFill>
                <a:latin typeface="Montserrat"/>
              </a:rPr>
              <a:t>Những</a:t>
            </a:r>
            <a:r>
              <a:rPr lang="en-US" sz="3860" dirty="0">
                <a:solidFill>
                  <a:srgbClr val="000000"/>
                </a:solidFill>
                <a:latin typeface="Montserrat"/>
              </a:rPr>
              <a:t> </a:t>
            </a:r>
            <a:r>
              <a:rPr lang="en-US" sz="3860" dirty="0" err="1">
                <a:solidFill>
                  <a:srgbClr val="000000"/>
                </a:solidFill>
                <a:latin typeface="Montserrat"/>
              </a:rPr>
              <a:t>nguyên</a:t>
            </a:r>
            <a:r>
              <a:rPr lang="en-US" sz="3860" dirty="0">
                <a:solidFill>
                  <a:srgbClr val="000000"/>
                </a:solidFill>
                <a:latin typeface="Montserrat"/>
              </a:rPr>
              <a:t> </a:t>
            </a:r>
            <a:r>
              <a:rPr lang="en-US" sz="3860" dirty="0" err="1">
                <a:solidFill>
                  <a:srgbClr val="000000"/>
                </a:solidFill>
                <a:latin typeface="Montserrat"/>
              </a:rPr>
              <a:t>nhân</a:t>
            </a:r>
            <a:r>
              <a:rPr lang="en-US" sz="3860" dirty="0">
                <a:solidFill>
                  <a:srgbClr val="000000"/>
                </a:solidFill>
                <a:latin typeface="Montserrat"/>
              </a:rPr>
              <a:t> </a:t>
            </a:r>
            <a:r>
              <a:rPr lang="en-US" sz="3860" dirty="0" err="1">
                <a:solidFill>
                  <a:srgbClr val="000000"/>
                </a:solidFill>
                <a:latin typeface="Montserrat"/>
              </a:rPr>
              <a:t>dẫn</a:t>
            </a:r>
            <a:r>
              <a:rPr lang="en-US" sz="3860" dirty="0">
                <a:solidFill>
                  <a:srgbClr val="000000"/>
                </a:solidFill>
                <a:latin typeface="Montserrat"/>
              </a:rPr>
              <a:t> </a:t>
            </a:r>
            <a:r>
              <a:rPr lang="en-US" sz="3860" dirty="0" err="1">
                <a:solidFill>
                  <a:srgbClr val="000000"/>
                </a:solidFill>
                <a:latin typeface="Montserrat"/>
              </a:rPr>
              <a:t>đến</a:t>
            </a:r>
            <a:r>
              <a:rPr lang="en-US" sz="3860" dirty="0">
                <a:solidFill>
                  <a:srgbClr val="000000"/>
                </a:solidFill>
                <a:latin typeface="Montserrat"/>
              </a:rPr>
              <a:t> </a:t>
            </a:r>
            <a:r>
              <a:rPr lang="en-US" sz="3860" dirty="0" err="1">
                <a:solidFill>
                  <a:srgbClr val="000000"/>
                </a:solidFill>
                <a:latin typeface="Montserrat"/>
              </a:rPr>
              <a:t>tảo</a:t>
            </a:r>
            <a:r>
              <a:rPr lang="en-US" sz="3860" dirty="0">
                <a:solidFill>
                  <a:srgbClr val="000000"/>
                </a:solidFill>
                <a:latin typeface="Montserrat"/>
              </a:rPr>
              <a:t> </a:t>
            </a:r>
            <a:r>
              <a:rPr lang="en-US" sz="3860" dirty="0" err="1">
                <a:solidFill>
                  <a:srgbClr val="000000"/>
                </a:solidFill>
                <a:latin typeface="Montserrat"/>
              </a:rPr>
              <a:t>hôn</a:t>
            </a:r>
            <a:r>
              <a:rPr lang="en-US" sz="3860" dirty="0">
                <a:solidFill>
                  <a:srgbClr val="000000"/>
                </a:solidFill>
                <a:latin typeface="Montserrat"/>
              </a:rPr>
              <a:t>, </a:t>
            </a:r>
            <a:r>
              <a:rPr lang="en-US" sz="3860" dirty="0" err="1">
                <a:solidFill>
                  <a:srgbClr val="000000"/>
                </a:solidFill>
                <a:latin typeface="Montserrat"/>
              </a:rPr>
              <a:t>hôn</a:t>
            </a:r>
            <a:r>
              <a:rPr lang="en-US" sz="3860" dirty="0">
                <a:solidFill>
                  <a:srgbClr val="000000"/>
                </a:solidFill>
                <a:latin typeface="Montserrat"/>
              </a:rPr>
              <a:t> </a:t>
            </a:r>
            <a:r>
              <a:rPr lang="en-US" sz="3860" dirty="0" err="1">
                <a:solidFill>
                  <a:srgbClr val="000000"/>
                </a:solidFill>
                <a:latin typeface="Montserrat"/>
              </a:rPr>
              <a:t>nhân</a:t>
            </a:r>
            <a:r>
              <a:rPr lang="en-US" sz="3860" dirty="0">
                <a:solidFill>
                  <a:srgbClr val="000000"/>
                </a:solidFill>
                <a:latin typeface="Montserrat"/>
              </a:rPr>
              <a:t> </a:t>
            </a:r>
            <a:r>
              <a:rPr lang="en-US" sz="3860" dirty="0" err="1">
                <a:solidFill>
                  <a:srgbClr val="000000"/>
                </a:solidFill>
                <a:latin typeface="Montserrat"/>
              </a:rPr>
              <a:t>cận</a:t>
            </a:r>
            <a:r>
              <a:rPr lang="en-US" sz="3860" dirty="0">
                <a:solidFill>
                  <a:srgbClr val="000000"/>
                </a:solidFill>
                <a:latin typeface="Montserrat"/>
              </a:rPr>
              <a:t> </a:t>
            </a:r>
            <a:r>
              <a:rPr lang="en-US" sz="3860" dirty="0" err="1">
                <a:solidFill>
                  <a:srgbClr val="000000"/>
                </a:solidFill>
                <a:latin typeface="Montserrat"/>
              </a:rPr>
              <a:t>huyết</a:t>
            </a:r>
            <a:r>
              <a:rPr lang="en-US" sz="3860" dirty="0">
                <a:solidFill>
                  <a:srgbClr val="000000"/>
                </a:solidFill>
                <a:latin typeface="Montserrat"/>
              </a:rPr>
              <a:t>.</a:t>
            </a:r>
          </a:p>
        </p:txBody>
      </p:sp>
      <p:sp>
        <p:nvSpPr>
          <p:cNvPr id="15" name="TextBox 15"/>
          <p:cNvSpPr txBox="1"/>
          <p:nvPr/>
        </p:nvSpPr>
        <p:spPr>
          <a:xfrm>
            <a:off x="1028700" y="5353050"/>
            <a:ext cx="16230600" cy="1349756"/>
          </a:xfrm>
          <a:prstGeom prst="rect">
            <a:avLst/>
          </a:prstGeom>
        </p:spPr>
        <p:txBody>
          <a:bodyPr lIns="0" tIns="0" rIns="0" bIns="0" rtlCol="0" anchor="t">
            <a:spAutoFit/>
          </a:bodyPr>
          <a:lstStyle/>
          <a:p>
            <a:pPr algn="just">
              <a:lnSpc>
                <a:spcPts val="5404"/>
              </a:lnSpc>
            </a:pPr>
            <a:r>
              <a:rPr lang="en-US" sz="3860" dirty="0">
                <a:solidFill>
                  <a:srgbClr val="000000"/>
                </a:solidFill>
                <a:latin typeface="Montserrat"/>
              </a:rPr>
              <a:t>- </a:t>
            </a:r>
            <a:r>
              <a:rPr lang="en-US" sz="3860" dirty="0" err="1">
                <a:solidFill>
                  <a:srgbClr val="000000"/>
                </a:solidFill>
                <a:latin typeface="Montserrat"/>
              </a:rPr>
              <a:t>Những</a:t>
            </a:r>
            <a:r>
              <a:rPr lang="en-US" sz="3860" dirty="0">
                <a:solidFill>
                  <a:srgbClr val="000000"/>
                </a:solidFill>
                <a:latin typeface="Montserrat"/>
              </a:rPr>
              <a:t> </a:t>
            </a:r>
            <a:r>
              <a:rPr lang="en-US" sz="3860" dirty="0" err="1">
                <a:solidFill>
                  <a:srgbClr val="000000"/>
                </a:solidFill>
                <a:latin typeface="Montserrat"/>
              </a:rPr>
              <a:t>khó</a:t>
            </a:r>
            <a:r>
              <a:rPr lang="en-US" sz="3860" dirty="0">
                <a:solidFill>
                  <a:srgbClr val="000000"/>
                </a:solidFill>
                <a:latin typeface="Montserrat"/>
              </a:rPr>
              <a:t> </a:t>
            </a:r>
            <a:r>
              <a:rPr lang="en-US" sz="3860" dirty="0" err="1">
                <a:solidFill>
                  <a:srgbClr val="000000"/>
                </a:solidFill>
                <a:latin typeface="Montserrat"/>
              </a:rPr>
              <a:t>khăn</a:t>
            </a:r>
            <a:r>
              <a:rPr lang="en-US" sz="3860" dirty="0">
                <a:solidFill>
                  <a:srgbClr val="000000"/>
                </a:solidFill>
                <a:latin typeface="Montserrat"/>
              </a:rPr>
              <a:t> </a:t>
            </a:r>
            <a:r>
              <a:rPr lang="en-US" sz="3860" dirty="0" err="1">
                <a:solidFill>
                  <a:srgbClr val="000000"/>
                </a:solidFill>
                <a:latin typeface="Montserrat"/>
              </a:rPr>
              <a:t>và</a:t>
            </a:r>
            <a:r>
              <a:rPr lang="en-US" sz="3860" dirty="0">
                <a:solidFill>
                  <a:srgbClr val="000000"/>
                </a:solidFill>
                <a:latin typeface="Montserrat"/>
              </a:rPr>
              <a:t> </a:t>
            </a:r>
            <a:r>
              <a:rPr lang="en-US" sz="3860" dirty="0" err="1">
                <a:solidFill>
                  <a:srgbClr val="000000"/>
                </a:solidFill>
                <a:latin typeface="Montserrat"/>
              </a:rPr>
              <a:t>nhu</a:t>
            </a:r>
            <a:r>
              <a:rPr lang="en-US" sz="3860" dirty="0">
                <a:solidFill>
                  <a:srgbClr val="000000"/>
                </a:solidFill>
                <a:latin typeface="Montserrat"/>
              </a:rPr>
              <a:t> </a:t>
            </a:r>
            <a:r>
              <a:rPr lang="en-US" sz="3860" dirty="0" err="1">
                <a:solidFill>
                  <a:srgbClr val="000000"/>
                </a:solidFill>
                <a:latin typeface="Montserrat"/>
              </a:rPr>
              <a:t>cầu</a:t>
            </a:r>
            <a:r>
              <a:rPr lang="en-US" sz="3860" dirty="0">
                <a:solidFill>
                  <a:srgbClr val="000000"/>
                </a:solidFill>
                <a:latin typeface="Montserrat"/>
              </a:rPr>
              <a:t> </a:t>
            </a:r>
            <a:r>
              <a:rPr lang="en-US" sz="3860" dirty="0" err="1">
                <a:solidFill>
                  <a:srgbClr val="000000"/>
                </a:solidFill>
                <a:latin typeface="Montserrat"/>
              </a:rPr>
              <a:t>cần</a:t>
            </a:r>
            <a:r>
              <a:rPr lang="en-US" sz="3860" dirty="0">
                <a:solidFill>
                  <a:srgbClr val="000000"/>
                </a:solidFill>
                <a:latin typeface="Montserrat"/>
              </a:rPr>
              <a:t> </a:t>
            </a:r>
            <a:r>
              <a:rPr lang="en-US" sz="3860" dirty="0" err="1">
                <a:solidFill>
                  <a:srgbClr val="000000"/>
                </a:solidFill>
                <a:latin typeface="Montserrat"/>
              </a:rPr>
              <a:t>được</a:t>
            </a:r>
            <a:r>
              <a:rPr lang="en-US" sz="3860" dirty="0">
                <a:solidFill>
                  <a:srgbClr val="000000"/>
                </a:solidFill>
                <a:latin typeface="Montserrat"/>
              </a:rPr>
              <a:t> </a:t>
            </a:r>
            <a:r>
              <a:rPr lang="en-US" sz="3860" dirty="0" err="1">
                <a:solidFill>
                  <a:srgbClr val="000000"/>
                </a:solidFill>
                <a:latin typeface="Montserrat"/>
              </a:rPr>
              <a:t>hỗ</a:t>
            </a:r>
            <a:r>
              <a:rPr lang="en-US" sz="3860" dirty="0">
                <a:solidFill>
                  <a:srgbClr val="000000"/>
                </a:solidFill>
                <a:latin typeface="Montserrat"/>
              </a:rPr>
              <a:t> </a:t>
            </a:r>
            <a:r>
              <a:rPr lang="en-US" sz="3860" dirty="0" err="1">
                <a:solidFill>
                  <a:srgbClr val="000000"/>
                </a:solidFill>
                <a:latin typeface="Montserrat"/>
              </a:rPr>
              <a:t>trợ</a:t>
            </a:r>
            <a:r>
              <a:rPr lang="en-US" sz="3860" dirty="0">
                <a:solidFill>
                  <a:srgbClr val="000000"/>
                </a:solidFill>
                <a:latin typeface="Montserrat"/>
              </a:rPr>
              <a:t>, </a:t>
            </a:r>
            <a:r>
              <a:rPr lang="en-US" sz="3860" dirty="0" err="1">
                <a:solidFill>
                  <a:srgbClr val="000000"/>
                </a:solidFill>
                <a:latin typeface="Montserrat"/>
              </a:rPr>
              <a:t>giúp</a:t>
            </a:r>
            <a:r>
              <a:rPr lang="en-US" sz="3860" dirty="0">
                <a:solidFill>
                  <a:srgbClr val="000000"/>
                </a:solidFill>
                <a:latin typeface="Montserrat"/>
              </a:rPr>
              <a:t> </a:t>
            </a:r>
            <a:r>
              <a:rPr lang="en-US" sz="3860" dirty="0" err="1">
                <a:solidFill>
                  <a:srgbClr val="000000"/>
                </a:solidFill>
                <a:latin typeface="Montserrat"/>
              </a:rPr>
              <a:t>đỡ</a:t>
            </a:r>
            <a:r>
              <a:rPr lang="en-US" sz="3860" dirty="0">
                <a:solidFill>
                  <a:srgbClr val="000000"/>
                </a:solidFill>
                <a:latin typeface="Montserrat"/>
              </a:rPr>
              <a:t> </a:t>
            </a:r>
            <a:r>
              <a:rPr lang="en-US" sz="3860" dirty="0" err="1">
                <a:solidFill>
                  <a:srgbClr val="000000"/>
                </a:solidFill>
                <a:latin typeface="Montserrat"/>
              </a:rPr>
              <a:t>của</a:t>
            </a:r>
            <a:r>
              <a:rPr lang="en-US" sz="3860" dirty="0">
                <a:solidFill>
                  <a:srgbClr val="000000"/>
                </a:solidFill>
                <a:latin typeface="Montserrat"/>
              </a:rPr>
              <a:t> </a:t>
            </a:r>
            <a:r>
              <a:rPr lang="en-US" sz="3860" dirty="0" err="1">
                <a:solidFill>
                  <a:srgbClr val="000000"/>
                </a:solidFill>
                <a:latin typeface="Montserrat"/>
              </a:rPr>
              <a:t>người</a:t>
            </a:r>
            <a:r>
              <a:rPr lang="en-US" sz="3860" dirty="0">
                <a:solidFill>
                  <a:srgbClr val="000000"/>
                </a:solidFill>
                <a:latin typeface="Montserrat"/>
              </a:rPr>
              <a:t> </a:t>
            </a:r>
            <a:r>
              <a:rPr lang="en-US" sz="3860" dirty="0" err="1">
                <a:solidFill>
                  <a:srgbClr val="000000"/>
                </a:solidFill>
                <a:latin typeface="Montserrat"/>
              </a:rPr>
              <a:t>dân</a:t>
            </a:r>
            <a:endParaRPr lang="en-US" sz="3860" dirty="0">
              <a:solidFill>
                <a:srgbClr val="000000"/>
              </a:solidFill>
              <a:latin typeface="Montserrat"/>
            </a:endParaRPr>
          </a:p>
        </p:txBody>
      </p:sp>
      <p:sp>
        <p:nvSpPr>
          <p:cNvPr id="16" name="TextBox 16"/>
          <p:cNvSpPr txBox="1"/>
          <p:nvPr/>
        </p:nvSpPr>
        <p:spPr>
          <a:xfrm>
            <a:off x="1028700" y="6912356"/>
            <a:ext cx="16230600" cy="1349756"/>
          </a:xfrm>
          <a:prstGeom prst="rect">
            <a:avLst/>
          </a:prstGeom>
        </p:spPr>
        <p:txBody>
          <a:bodyPr lIns="0" tIns="0" rIns="0" bIns="0" rtlCol="0" anchor="t">
            <a:spAutoFit/>
          </a:bodyPr>
          <a:lstStyle/>
          <a:p>
            <a:pPr algn="just">
              <a:lnSpc>
                <a:spcPts val="5404"/>
              </a:lnSpc>
            </a:pPr>
            <a:r>
              <a:rPr lang="en-US" sz="3860" dirty="0">
                <a:solidFill>
                  <a:srgbClr val="000000"/>
                </a:solidFill>
                <a:latin typeface="Montserrat"/>
              </a:rPr>
              <a:t>- </a:t>
            </a:r>
            <a:r>
              <a:rPr lang="en-US" sz="3860" dirty="0" err="1">
                <a:solidFill>
                  <a:srgbClr val="000000"/>
                </a:solidFill>
                <a:latin typeface="Montserrat"/>
              </a:rPr>
              <a:t>Những</a:t>
            </a:r>
            <a:r>
              <a:rPr lang="en-US" sz="3860" dirty="0">
                <a:solidFill>
                  <a:srgbClr val="000000"/>
                </a:solidFill>
                <a:latin typeface="Montserrat"/>
              </a:rPr>
              <a:t> </a:t>
            </a:r>
            <a:r>
              <a:rPr lang="en-US" sz="3860" dirty="0" err="1">
                <a:solidFill>
                  <a:srgbClr val="000000"/>
                </a:solidFill>
                <a:latin typeface="Montserrat"/>
              </a:rPr>
              <a:t>giải</a:t>
            </a:r>
            <a:r>
              <a:rPr lang="en-US" sz="3860" dirty="0">
                <a:solidFill>
                  <a:srgbClr val="000000"/>
                </a:solidFill>
                <a:latin typeface="Montserrat"/>
              </a:rPr>
              <a:t> </a:t>
            </a:r>
            <a:r>
              <a:rPr lang="en-US" sz="3860" dirty="0" err="1">
                <a:solidFill>
                  <a:srgbClr val="000000"/>
                </a:solidFill>
                <a:latin typeface="Montserrat"/>
              </a:rPr>
              <a:t>pháp</a:t>
            </a:r>
            <a:r>
              <a:rPr lang="en-US" sz="3860" dirty="0">
                <a:solidFill>
                  <a:srgbClr val="000000"/>
                </a:solidFill>
                <a:latin typeface="Montserrat"/>
              </a:rPr>
              <a:t> </a:t>
            </a:r>
            <a:r>
              <a:rPr lang="en-US" sz="3860" dirty="0" err="1">
                <a:solidFill>
                  <a:srgbClr val="000000"/>
                </a:solidFill>
                <a:latin typeface="Montserrat"/>
              </a:rPr>
              <a:t>mà</a:t>
            </a:r>
            <a:r>
              <a:rPr lang="en-US" sz="3860" dirty="0">
                <a:solidFill>
                  <a:srgbClr val="000000"/>
                </a:solidFill>
                <a:latin typeface="Montserrat"/>
              </a:rPr>
              <a:t> </a:t>
            </a:r>
            <a:r>
              <a:rPr lang="en-US" sz="3860" dirty="0" err="1">
                <a:solidFill>
                  <a:srgbClr val="000000"/>
                </a:solidFill>
                <a:latin typeface="Montserrat"/>
              </a:rPr>
              <a:t>chính</a:t>
            </a:r>
            <a:r>
              <a:rPr lang="en-US" sz="3860" dirty="0">
                <a:solidFill>
                  <a:srgbClr val="000000"/>
                </a:solidFill>
                <a:latin typeface="Montserrat"/>
              </a:rPr>
              <a:t> </a:t>
            </a:r>
            <a:r>
              <a:rPr lang="en-US" sz="3860" dirty="0" err="1">
                <a:solidFill>
                  <a:srgbClr val="000000"/>
                </a:solidFill>
                <a:latin typeface="Montserrat"/>
              </a:rPr>
              <a:t>quyền</a:t>
            </a:r>
            <a:r>
              <a:rPr lang="en-US" sz="3860" dirty="0">
                <a:solidFill>
                  <a:srgbClr val="000000"/>
                </a:solidFill>
                <a:latin typeface="Montserrat"/>
              </a:rPr>
              <a:t> </a:t>
            </a:r>
            <a:r>
              <a:rPr lang="en-US" sz="3860" dirty="0" err="1">
                <a:solidFill>
                  <a:srgbClr val="000000"/>
                </a:solidFill>
                <a:latin typeface="Montserrat"/>
              </a:rPr>
              <a:t>cơ</a:t>
            </a:r>
            <a:r>
              <a:rPr lang="en-US" sz="3860" dirty="0">
                <a:solidFill>
                  <a:srgbClr val="000000"/>
                </a:solidFill>
                <a:latin typeface="Montserrat"/>
              </a:rPr>
              <a:t> </a:t>
            </a:r>
            <a:r>
              <a:rPr lang="en-US" sz="3860" dirty="0" err="1">
                <a:solidFill>
                  <a:srgbClr val="000000"/>
                </a:solidFill>
                <a:latin typeface="Montserrat"/>
              </a:rPr>
              <a:t>sở</a:t>
            </a:r>
            <a:r>
              <a:rPr lang="en-US" sz="3860" dirty="0">
                <a:solidFill>
                  <a:srgbClr val="000000"/>
                </a:solidFill>
                <a:latin typeface="Montserrat"/>
              </a:rPr>
              <a:t> </a:t>
            </a:r>
            <a:r>
              <a:rPr lang="en-US" sz="3860" dirty="0" err="1">
                <a:solidFill>
                  <a:srgbClr val="000000"/>
                </a:solidFill>
                <a:latin typeface="Montserrat"/>
              </a:rPr>
              <a:t>đã</a:t>
            </a:r>
            <a:r>
              <a:rPr lang="en-US" sz="3860" dirty="0">
                <a:solidFill>
                  <a:srgbClr val="000000"/>
                </a:solidFill>
                <a:latin typeface="Montserrat"/>
              </a:rPr>
              <a:t>, </a:t>
            </a:r>
            <a:r>
              <a:rPr lang="en-US" sz="3860" dirty="0" err="1">
                <a:solidFill>
                  <a:srgbClr val="000000"/>
                </a:solidFill>
                <a:latin typeface="Montserrat"/>
              </a:rPr>
              <a:t>sẽ</a:t>
            </a:r>
            <a:r>
              <a:rPr lang="en-US" sz="3860" dirty="0">
                <a:solidFill>
                  <a:srgbClr val="000000"/>
                </a:solidFill>
                <a:latin typeface="Montserrat"/>
              </a:rPr>
              <a:t> </a:t>
            </a:r>
            <a:r>
              <a:rPr lang="en-US" sz="3860" dirty="0" err="1">
                <a:solidFill>
                  <a:srgbClr val="000000"/>
                </a:solidFill>
                <a:latin typeface="Montserrat"/>
              </a:rPr>
              <a:t>triển</a:t>
            </a:r>
            <a:r>
              <a:rPr lang="en-US" sz="3860" dirty="0">
                <a:solidFill>
                  <a:srgbClr val="000000"/>
                </a:solidFill>
                <a:latin typeface="Montserrat"/>
              </a:rPr>
              <a:t> </a:t>
            </a:r>
            <a:r>
              <a:rPr lang="en-US" sz="3860" dirty="0" err="1">
                <a:solidFill>
                  <a:srgbClr val="000000"/>
                </a:solidFill>
                <a:latin typeface="Montserrat"/>
              </a:rPr>
              <a:t>khai</a:t>
            </a:r>
            <a:r>
              <a:rPr lang="en-US" sz="3860" dirty="0">
                <a:solidFill>
                  <a:srgbClr val="000000"/>
                </a:solidFill>
                <a:latin typeface="Montserrat"/>
              </a:rPr>
              <a:t> </a:t>
            </a:r>
            <a:r>
              <a:rPr lang="en-US" sz="3860" dirty="0" err="1">
                <a:solidFill>
                  <a:srgbClr val="000000"/>
                </a:solidFill>
                <a:latin typeface="Montserrat"/>
              </a:rPr>
              <a:t>thực</a:t>
            </a:r>
            <a:r>
              <a:rPr lang="en-US" sz="3860" dirty="0">
                <a:solidFill>
                  <a:srgbClr val="000000"/>
                </a:solidFill>
                <a:latin typeface="Montserrat"/>
              </a:rPr>
              <a:t> </a:t>
            </a:r>
            <a:r>
              <a:rPr lang="en-US" sz="3860" dirty="0" err="1">
                <a:solidFill>
                  <a:srgbClr val="000000"/>
                </a:solidFill>
                <a:latin typeface="Montserrat"/>
              </a:rPr>
              <a:t>hiện</a:t>
            </a:r>
            <a:r>
              <a:rPr lang="en-US" sz="3860" dirty="0">
                <a:solidFill>
                  <a:srgbClr val="000000"/>
                </a:solidFill>
                <a:latin typeface="Montserrat"/>
              </a:rPr>
              <a:t> </a:t>
            </a:r>
            <a:r>
              <a:rPr lang="en-US" sz="3860" dirty="0" err="1">
                <a:solidFill>
                  <a:srgbClr val="000000"/>
                </a:solidFill>
                <a:latin typeface="Montserrat"/>
              </a:rPr>
              <a:t>để</a:t>
            </a:r>
            <a:r>
              <a:rPr lang="en-US" sz="3860" dirty="0">
                <a:solidFill>
                  <a:srgbClr val="000000"/>
                </a:solidFill>
                <a:latin typeface="Montserrat"/>
              </a:rPr>
              <a:t> </a:t>
            </a:r>
            <a:r>
              <a:rPr lang="en-US" sz="3860" dirty="0" err="1">
                <a:solidFill>
                  <a:srgbClr val="000000"/>
                </a:solidFill>
                <a:latin typeface="Montserrat"/>
              </a:rPr>
              <a:t>cải</a:t>
            </a:r>
            <a:r>
              <a:rPr lang="en-US" sz="3860" dirty="0">
                <a:solidFill>
                  <a:srgbClr val="000000"/>
                </a:solidFill>
                <a:latin typeface="Montserrat"/>
              </a:rPr>
              <a:t> </a:t>
            </a:r>
            <a:r>
              <a:rPr lang="en-US" sz="3860" dirty="0" err="1">
                <a:solidFill>
                  <a:srgbClr val="000000"/>
                </a:solidFill>
                <a:latin typeface="Montserrat"/>
              </a:rPr>
              <a:t>thiện</a:t>
            </a:r>
            <a:r>
              <a:rPr lang="en-US" sz="3860" dirty="0">
                <a:solidFill>
                  <a:srgbClr val="000000"/>
                </a:solidFill>
                <a:latin typeface="Montserrat"/>
              </a:rPr>
              <a:t>, </a:t>
            </a:r>
            <a:r>
              <a:rPr lang="en-US" sz="3860" dirty="0" err="1">
                <a:solidFill>
                  <a:srgbClr val="000000"/>
                </a:solidFill>
                <a:latin typeface="Montserrat"/>
              </a:rPr>
              <a:t>giảm</a:t>
            </a:r>
            <a:r>
              <a:rPr lang="en-US" sz="3860" dirty="0">
                <a:solidFill>
                  <a:srgbClr val="000000"/>
                </a:solidFill>
                <a:latin typeface="Montserrat"/>
              </a:rPr>
              <a:t> </a:t>
            </a:r>
            <a:r>
              <a:rPr lang="en-US" sz="3860" dirty="0" err="1">
                <a:solidFill>
                  <a:srgbClr val="000000"/>
                </a:solidFill>
                <a:latin typeface="Montserrat"/>
              </a:rPr>
              <a:t>thiểu</a:t>
            </a:r>
            <a:r>
              <a:rPr lang="en-US" sz="3860" dirty="0">
                <a:solidFill>
                  <a:srgbClr val="000000"/>
                </a:solidFill>
                <a:latin typeface="Montserrat"/>
              </a:rPr>
              <a:t> </a:t>
            </a:r>
            <a:r>
              <a:rPr lang="en-US" sz="3860" dirty="0" err="1">
                <a:solidFill>
                  <a:srgbClr val="000000"/>
                </a:solidFill>
                <a:latin typeface="Montserrat"/>
              </a:rPr>
              <a:t>tảo</a:t>
            </a:r>
            <a:r>
              <a:rPr lang="en-US" sz="3860" dirty="0">
                <a:solidFill>
                  <a:srgbClr val="000000"/>
                </a:solidFill>
                <a:latin typeface="Montserrat"/>
              </a:rPr>
              <a:t> </a:t>
            </a:r>
            <a:r>
              <a:rPr lang="en-US" sz="3860" dirty="0" err="1">
                <a:solidFill>
                  <a:srgbClr val="000000"/>
                </a:solidFill>
                <a:latin typeface="Montserrat"/>
              </a:rPr>
              <a:t>hôn</a:t>
            </a:r>
            <a:r>
              <a:rPr lang="en-US" sz="3860" dirty="0">
                <a:solidFill>
                  <a:srgbClr val="000000"/>
                </a:solidFill>
                <a:latin typeface="Montserrat"/>
              </a:rPr>
              <a:t>, </a:t>
            </a:r>
            <a:r>
              <a:rPr lang="en-US" sz="3860" dirty="0" err="1">
                <a:solidFill>
                  <a:srgbClr val="000000"/>
                </a:solidFill>
                <a:latin typeface="Montserrat"/>
              </a:rPr>
              <a:t>hôn</a:t>
            </a:r>
            <a:r>
              <a:rPr lang="en-US" sz="3860" dirty="0">
                <a:solidFill>
                  <a:srgbClr val="000000"/>
                </a:solidFill>
                <a:latin typeface="Montserrat"/>
              </a:rPr>
              <a:t> </a:t>
            </a:r>
            <a:r>
              <a:rPr lang="en-US" sz="3860" dirty="0" err="1">
                <a:solidFill>
                  <a:srgbClr val="000000"/>
                </a:solidFill>
                <a:latin typeface="Montserrat"/>
              </a:rPr>
              <a:t>nhân</a:t>
            </a:r>
            <a:r>
              <a:rPr lang="en-US" sz="3860" dirty="0">
                <a:solidFill>
                  <a:srgbClr val="000000"/>
                </a:solidFill>
                <a:latin typeface="Montserrat"/>
              </a:rPr>
              <a:t> </a:t>
            </a:r>
            <a:r>
              <a:rPr lang="en-US" sz="3860" dirty="0" err="1">
                <a:solidFill>
                  <a:srgbClr val="000000"/>
                </a:solidFill>
                <a:latin typeface="Montserrat"/>
              </a:rPr>
              <a:t>cận</a:t>
            </a:r>
            <a:r>
              <a:rPr lang="en-US" sz="3860" dirty="0">
                <a:solidFill>
                  <a:srgbClr val="000000"/>
                </a:solidFill>
                <a:latin typeface="Montserrat"/>
              </a:rPr>
              <a:t> </a:t>
            </a:r>
            <a:r>
              <a:rPr lang="en-US" sz="3860" dirty="0" err="1">
                <a:solidFill>
                  <a:srgbClr val="000000"/>
                </a:solidFill>
                <a:latin typeface="Montserrat"/>
              </a:rPr>
              <a:t>huyết</a:t>
            </a:r>
            <a:r>
              <a:rPr lang="en-US" sz="3860" dirty="0">
                <a:solidFill>
                  <a:srgbClr val="000000"/>
                </a:solidFill>
                <a:latin typeface="Montserrat"/>
              </a:rPr>
              <a:t>.</a:t>
            </a:r>
          </a:p>
        </p:txBody>
      </p:sp>
      <p:sp>
        <p:nvSpPr>
          <p:cNvPr id="17" name="TextBox 17"/>
          <p:cNvSpPr txBox="1"/>
          <p:nvPr/>
        </p:nvSpPr>
        <p:spPr>
          <a:xfrm>
            <a:off x="1028700" y="8545322"/>
            <a:ext cx="16230600" cy="1349756"/>
          </a:xfrm>
          <a:prstGeom prst="rect">
            <a:avLst/>
          </a:prstGeom>
        </p:spPr>
        <p:txBody>
          <a:bodyPr lIns="0" tIns="0" rIns="0" bIns="0" rtlCol="0" anchor="t">
            <a:spAutoFit/>
          </a:bodyPr>
          <a:lstStyle/>
          <a:p>
            <a:pPr algn="just">
              <a:lnSpc>
                <a:spcPts val="5404"/>
              </a:lnSpc>
            </a:pPr>
            <a:r>
              <a:rPr lang="en-US" sz="3860" dirty="0">
                <a:solidFill>
                  <a:srgbClr val="000000"/>
                </a:solidFill>
                <a:latin typeface="Montserrat"/>
              </a:rPr>
              <a:t>- </a:t>
            </a:r>
            <a:r>
              <a:rPr lang="en-US" sz="3860" dirty="0" err="1">
                <a:solidFill>
                  <a:srgbClr val="000000"/>
                </a:solidFill>
                <a:latin typeface="Montserrat"/>
              </a:rPr>
              <a:t>Số</a:t>
            </a:r>
            <a:r>
              <a:rPr lang="en-US" sz="3860" dirty="0">
                <a:solidFill>
                  <a:srgbClr val="000000"/>
                </a:solidFill>
                <a:latin typeface="Montserrat"/>
              </a:rPr>
              <a:t> </a:t>
            </a:r>
            <a:r>
              <a:rPr lang="en-US" sz="3860" dirty="0" err="1">
                <a:solidFill>
                  <a:srgbClr val="000000"/>
                </a:solidFill>
                <a:latin typeface="Montserrat"/>
              </a:rPr>
              <a:t>lượng</a:t>
            </a:r>
            <a:r>
              <a:rPr lang="en-US" sz="3860" dirty="0">
                <a:solidFill>
                  <a:srgbClr val="000000"/>
                </a:solidFill>
                <a:latin typeface="Montserrat"/>
              </a:rPr>
              <a:t>, </a:t>
            </a:r>
            <a:r>
              <a:rPr lang="en-US" sz="3860" dirty="0" err="1">
                <a:solidFill>
                  <a:srgbClr val="000000"/>
                </a:solidFill>
                <a:latin typeface="Montserrat"/>
              </a:rPr>
              <a:t>tỷ</a:t>
            </a:r>
            <a:r>
              <a:rPr lang="en-US" sz="3860" dirty="0">
                <a:solidFill>
                  <a:srgbClr val="000000"/>
                </a:solidFill>
                <a:latin typeface="Montserrat"/>
              </a:rPr>
              <a:t> </a:t>
            </a:r>
            <a:r>
              <a:rPr lang="en-US" sz="3860" dirty="0" err="1">
                <a:solidFill>
                  <a:srgbClr val="000000"/>
                </a:solidFill>
                <a:latin typeface="Montserrat"/>
              </a:rPr>
              <a:t>lệ</a:t>
            </a:r>
            <a:r>
              <a:rPr lang="en-US" sz="3860" dirty="0">
                <a:solidFill>
                  <a:srgbClr val="000000"/>
                </a:solidFill>
                <a:latin typeface="Montserrat"/>
              </a:rPr>
              <a:t> </a:t>
            </a:r>
            <a:r>
              <a:rPr lang="en-US" sz="3860" dirty="0" err="1">
                <a:solidFill>
                  <a:srgbClr val="000000"/>
                </a:solidFill>
                <a:latin typeface="Montserrat"/>
              </a:rPr>
              <a:t>trẻ</a:t>
            </a:r>
            <a:r>
              <a:rPr lang="en-US" sz="3860" dirty="0">
                <a:solidFill>
                  <a:srgbClr val="000000"/>
                </a:solidFill>
                <a:latin typeface="Montserrat"/>
              </a:rPr>
              <a:t> </a:t>
            </a:r>
            <a:r>
              <a:rPr lang="en-US" sz="3860" dirty="0" err="1">
                <a:solidFill>
                  <a:srgbClr val="000000"/>
                </a:solidFill>
                <a:latin typeface="Montserrat"/>
              </a:rPr>
              <a:t>sinh</a:t>
            </a:r>
            <a:r>
              <a:rPr lang="en-US" sz="3860" dirty="0">
                <a:solidFill>
                  <a:srgbClr val="000000"/>
                </a:solidFill>
                <a:latin typeface="Montserrat"/>
              </a:rPr>
              <a:t> ra </a:t>
            </a:r>
            <a:r>
              <a:rPr lang="en-US" sz="3860" dirty="0" err="1">
                <a:solidFill>
                  <a:srgbClr val="000000"/>
                </a:solidFill>
                <a:latin typeface="Montserrat"/>
              </a:rPr>
              <a:t>bị</a:t>
            </a:r>
            <a:r>
              <a:rPr lang="en-US" sz="3860" dirty="0">
                <a:solidFill>
                  <a:srgbClr val="000000"/>
                </a:solidFill>
                <a:latin typeface="Montserrat"/>
              </a:rPr>
              <a:t> </a:t>
            </a:r>
            <a:r>
              <a:rPr lang="en-US" sz="3860" dirty="0" err="1">
                <a:solidFill>
                  <a:srgbClr val="000000"/>
                </a:solidFill>
                <a:latin typeface="Montserrat"/>
              </a:rPr>
              <a:t>tử</a:t>
            </a:r>
            <a:r>
              <a:rPr lang="en-US" sz="3860" dirty="0">
                <a:solidFill>
                  <a:srgbClr val="000000"/>
                </a:solidFill>
                <a:latin typeface="Montserrat"/>
              </a:rPr>
              <a:t> </a:t>
            </a:r>
            <a:r>
              <a:rPr lang="en-US" sz="3860" dirty="0" err="1">
                <a:solidFill>
                  <a:srgbClr val="000000"/>
                </a:solidFill>
                <a:latin typeface="Montserrat"/>
              </a:rPr>
              <a:t>vong</a:t>
            </a:r>
            <a:r>
              <a:rPr lang="en-US" sz="3860" dirty="0">
                <a:solidFill>
                  <a:srgbClr val="000000"/>
                </a:solidFill>
                <a:latin typeface="Montserrat"/>
              </a:rPr>
              <a:t>, </a:t>
            </a:r>
            <a:r>
              <a:rPr lang="en-US" sz="3860" dirty="0" err="1">
                <a:solidFill>
                  <a:srgbClr val="000000"/>
                </a:solidFill>
                <a:latin typeface="Montserrat"/>
              </a:rPr>
              <a:t>suy</a:t>
            </a:r>
            <a:r>
              <a:rPr lang="en-US" sz="3860" dirty="0">
                <a:solidFill>
                  <a:srgbClr val="000000"/>
                </a:solidFill>
                <a:latin typeface="Montserrat"/>
              </a:rPr>
              <a:t> </a:t>
            </a:r>
            <a:r>
              <a:rPr lang="en-US" sz="3860" dirty="0" err="1">
                <a:solidFill>
                  <a:srgbClr val="000000"/>
                </a:solidFill>
                <a:latin typeface="Montserrat"/>
              </a:rPr>
              <a:t>dinh</a:t>
            </a:r>
            <a:r>
              <a:rPr lang="en-US" sz="3860" dirty="0">
                <a:solidFill>
                  <a:srgbClr val="000000"/>
                </a:solidFill>
                <a:latin typeface="Montserrat"/>
              </a:rPr>
              <a:t> </a:t>
            </a:r>
            <a:r>
              <a:rPr lang="en-US" sz="3860" dirty="0" err="1">
                <a:solidFill>
                  <a:srgbClr val="000000"/>
                </a:solidFill>
                <a:latin typeface="Montserrat"/>
              </a:rPr>
              <a:t>dưỡng</a:t>
            </a:r>
            <a:r>
              <a:rPr lang="en-US" sz="3860" dirty="0">
                <a:solidFill>
                  <a:srgbClr val="000000"/>
                </a:solidFill>
                <a:latin typeface="Montserrat"/>
              </a:rPr>
              <a:t>, </a:t>
            </a:r>
            <a:r>
              <a:rPr lang="en-US" sz="3860" dirty="0" err="1">
                <a:solidFill>
                  <a:srgbClr val="000000"/>
                </a:solidFill>
                <a:latin typeface="Montserrat"/>
              </a:rPr>
              <a:t>bệnh</a:t>
            </a:r>
            <a:r>
              <a:rPr lang="en-US" sz="3860" dirty="0">
                <a:solidFill>
                  <a:srgbClr val="000000"/>
                </a:solidFill>
                <a:latin typeface="Montserrat"/>
              </a:rPr>
              <a:t> </a:t>
            </a:r>
            <a:r>
              <a:rPr lang="en-US" sz="3860" dirty="0" err="1">
                <a:solidFill>
                  <a:srgbClr val="000000"/>
                </a:solidFill>
                <a:latin typeface="Montserrat"/>
              </a:rPr>
              <a:t>tật</a:t>
            </a:r>
            <a:r>
              <a:rPr lang="en-US" sz="3860" dirty="0">
                <a:solidFill>
                  <a:srgbClr val="000000"/>
                </a:solidFill>
                <a:latin typeface="Montserrat"/>
              </a:rPr>
              <a:t> do </a:t>
            </a:r>
            <a:r>
              <a:rPr lang="en-US" sz="3860" dirty="0" err="1">
                <a:solidFill>
                  <a:srgbClr val="000000"/>
                </a:solidFill>
                <a:latin typeface="Montserrat"/>
              </a:rPr>
              <a:t>tảo</a:t>
            </a:r>
            <a:r>
              <a:rPr lang="en-US" sz="3860" dirty="0">
                <a:solidFill>
                  <a:srgbClr val="000000"/>
                </a:solidFill>
                <a:latin typeface="Montserrat"/>
              </a:rPr>
              <a:t> </a:t>
            </a:r>
            <a:r>
              <a:rPr lang="en-US" sz="3860" dirty="0" err="1">
                <a:solidFill>
                  <a:srgbClr val="000000"/>
                </a:solidFill>
                <a:latin typeface="Montserrat"/>
              </a:rPr>
              <a:t>hôn</a:t>
            </a:r>
            <a:r>
              <a:rPr lang="en-US" sz="3860" dirty="0">
                <a:solidFill>
                  <a:srgbClr val="000000"/>
                </a:solidFill>
                <a:latin typeface="Montserrat"/>
              </a:rPr>
              <a:t>, </a:t>
            </a:r>
            <a:r>
              <a:rPr lang="en-US" sz="3860" dirty="0" err="1">
                <a:solidFill>
                  <a:srgbClr val="000000"/>
                </a:solidFill>
                <a:latin typeface="Montserrat"/>
              </a:rPr>
              <a:t>hôn</a:t>
            </a:r>
            <a:r>
              <a:rPr lang="en-US" sz="3860" dirty="0">
                <a:solidFill>
                  <a:srgbClr val="000000"/>
                </a:solidFill>
                <a:latin typeface="Montserrat"/>
              </a:rPr>
              <a:t> </a:t>
            </a:r>
            <a:r>
              <a:rPr lang="en-US" sz="3860" dirty="0" err="1">
                <a:solidFill>
                  <a:srgbClr val="000000"/>
                </a:solidFill>
                <a:latin typeface="Montserrat"/>
              </a:rPr>
              <a:t>nhân</a:t>
            </a:r>
            <a:r>
              <a:rPr lang="en-US" sz="3860" dirty="0">
                <a:solidFill>
                  <a:srgbClr val="000000"/>
                </a:solidFill>
                <a:latin typeface="Montserrat"/>
              </a:rPr>
              <a:t> </a:t>
            </a:r>
            <a:r>
              <a:rPr lang="en-US" sz="3860" dirty="0" err="1">
                <a:solidFill>
                  <a:srgbClr val="000000"/>
                </a:solidFill>
                <a:latin typeface="Montserrat"/>
              </a:rPr>
              <a:t>cận</a:t>
            </a:r>
            <a:r>
              <a:rPr lang="en-US" sz="3860" dirty="0">
                <a:solidFill>
                  <a:srgbClr val="000000"/>
                </a:solidFill>
                <a:latin typeface="Montserrat"/>
              </a:rPr>
              <a:t> </a:t>
            </a:r>
            <a:r>
              <a:rPr lang="en-US" sz="3860" dirty="0" err="1">
                <a:solidFill>
                  <a:srgbClr val="000000"/>
                </a:solidFill>
                <a:latin typeface="Montserrat"/>
              </a:rPr>
              <a:t>huyết</a:t>
            </a:r>
            <a:r>
              <a:rPr lang="en-US" sz="3860" dirty="0">
                <a:solidFill>
                  <a:srgbClr val="000000"/>
                </a:solidFill>
                <a:latin typeface="Montserrat"/>
              </a:rPr>
              <a: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21820" t="15397" r="39815" b="52197"/>
          <a:stretch>
            <a:fillRect/>
          </a:stretch>
        </p:blipFill>
        <p:spPr>
          <a:xfrm>
            <a:off x="0" y="0"/>
            <a:ext cx="18288000" cy="10287000"/>
          </a:xfrm>
          <a:prstGeom prst="rect">
            <a:avLst/>
          </a:prstGeom>
        </p:spPr>
      </p:pic>
      <p:grpSp>
        <p:nvGrpSpPr>
          <p:cNvPr id="3" name="Group 3"/>
          <p:cNvGrpSpPr/>
          <p:nvPr/>
        </p:nvGrpSpPr>
        <p:grpSpPr>
          <a:xfrm>
            <a:off x="1028700" y="146459"/>
            <a:ext cx="885763" cy="1078585"/>
            <a:chOff x="0" y="0"/>
            <a:chExt cx="2771140" cy="3374390"/>
          </a:xfrm>
        </p:grpSpPr>
        <p:sp>
          <p:nvSpPr>
            <p:cNvPr id="4" name="Freeform 4"/>
            <p:cNvSpPr/>
            <p:nvPr/>
          </p:nvSpPr>
          <p:spPr>
            <a:xfrm>
              <a:off x="0" y="0"/>
              <a:ext cx="2771140" cy="3374390"/>
            </a:xfrm>
            <a:custGeom>
              <a:avLst/>
              <a:gdLst/>
              <a:ahLst/>
              <a:cxnLst/>
              <a:rect l="l" t="t" r="r" b="b"/>
              <a:pathLst>
                <a:path w="2771140" h="3374390">
                  <a:moveTo>
                    <a:pt x="0" y="0"/>
                  </a:moveTo>
                  <a:lnTo>
                    <a:pt x="0" y="2471420"/>
                  </a:lnTo>
                  <a:lnTo>
                    <a:pt x="1384300" y="3374390"/>
                  </a:lnTo>
                  <a:lnTo>
                    <a:pt x="2771140" y="2471420"/>
                  </a:lnTo>
                  <a:lnTo>
                    <a:pt x="2771140" y="0"/>
                  </a:lnTo>
                  <a:close/>
                </a:path>
              </a:pathLst>
            </a:custGeom>
            <a:solidFill>
              <a:srgbClr val="98C4F6"/>
            </a:solidFill>
          </p:spPr>
        </p:sp>
      </p:grpSp>
      <p:grpSp>
        <p:nvGrpSpPr>
          <p:cNvPr id="5" name="Group 5"/>
          <p:cNvGrpSpPr/>
          <p:nvPr/>
        </p:nvGrpSpPr>
        <p:grpSpPr>
          <a:xfrm>
            <a:off x="2133792" y="84615"/>
            <a:ext cx="8586536" cy="1767773"/>
            <a:chOff x="0" y="0"/>
            <a:chExt cx="2234448" cy="460022"/>
          </a:xfrm>
        </p:grpSpPr>
        <p:sp>
          <p:nvSpPr>
            <p:cNvPr id="6" name="Freeform 6"/>
            <p:cNvSpPr/>
            <p:nvPr/>
          </p:nvSpPr>
          <p:spPr>
            <a:xfrm>
              <a:off x="92710" y="293370"/>
              <a:ext cx="2129038" cy="153952"/>
            </a:xfrm>
            <a:custGeom>
              <a:avLst/>
              <a:gdLst/>
              <a:ahLst/>
              <a:cxnLst/>
              <a:rect l="l" t="t" r="r" b="b"/>
              <a:pathLst>
                <a:path w="2129038" h="153952">
                  <a:moveTo>
                    <a:pt x="0" y="99342"/>
                  </a:moveTo>
                  <a:lnTo>
                    <a:pt x="0" y="153952"/>
                  </a:lnTo>
                  <a:lnTo>
                    <a:pt x="2129038" y="153952"/>
                  </a:lnTo>
                  <a:lnTo>
                    <a:pt x="2129038" y="54610"/>
                  </a:lnTo>
                  <a:lnTo>
                    <a:pt x="2074428" y="0"/>
                  </a:lnTo>
                  <a:lnTo>
                    <a:pt x="2074428" y="99342"/>
                  </a:lnTo>
                  <a:close/>
                </a:path>
              </a:pathLst>
            </a:custGeom>
            <a:solidFill>
              <a:srgbClr val="F3F3F2"/>
            </a:solidFill>
          </p:spPr>
        </p:sp>
        <p:sp>
          <p:nvSpPr>
            <p:cNvPr id="7" name="Freeform 7"/>
            <p:cNvSpPr/>
            <p:nvPr/>
          </p:nvSpPr>
          <p:spPr>
            <a:xfrm>
              <a:off x="6350" y="11430"/>
              <a:ext cx="2154438" cy="368582"/>
            </a:xfrm>
            <a:custGeom>
              <a:avLst/>
              <a:gdLst/>
              <a:ahLst/>
              <a:cxnLst/>
              <a:rect l="l" t="t" r="r" b="b"/>
              <a:pathLst>
                <a:path w="2154438" h="368582">
                  <a:moveTo>
                    <a:pt x="1883929" y="0"/>
                  </a:moveTo>
                  <a:lnTo>
                    <a:pt x="0" y="1270"/>
                  </a:lnTo>
                  <a:lnTo>
                    <a:pt x="0" y="368582"/>
                  </a:lnTo>
                  <a:lnTo>
                    <a:pt x="2153169" y="368582"/>
                  </a:lnTo>
                  <a:lnTo>
                    <a:pt x="2154438" y="266700"/>
                  </a:lnTo>
                  <a:close/>
                </a:path>
              </a:pathLst>
            </a:custGeom>
            <a:solidFill>
              <a:srgbClr val="D9E6F5"/>
            </a:solidFill>
          </p:spPr>
        </p:sp>
        <p:sp>
          <p:nvSpPr>
            <p:cNvPr id="8" name="Freeform 8"/>
            <p:cNvSpPr/>
            <p:nvPr/>
          </p:nvSpPr>
          <p:spPr>
            <a:xfrm>
              <a:off x="0" y="0"/>
              <a:ext cx="2234448" cy="460022"/>
            </a:xfrm>
            <a:custGeom>
              <a:avLst/>
              <a:gdLst/>
              <a:ahLst/>
              <a:cxnLst/>
              <a:rect l="l" t="t" r="r" b="b"/>
              <a:pathLst>
                <a:path w="2234448" h="460022">
                  <a:moveTo>
                    <a:pt x="2167138" y="275590"/>
                  </a:moveTo>
                  <a:lnTo>
                    <a:pt x="2167138" y="275590"/>
                  </a:lnTo>
                  <a:lnTo>
                    <a:pt x="2165868" y="274320"/>
                  </a:lnTo>
                  <a:lnTo>
                    <a:pt x="2029978" y="138430"/>
                  </a:lnTo>
                  <a:lnTo>
                    <a:pt x="1962669" y="71120"/>
                  </a:lnTo>
                  <a:lnTo>
                    <a:pt x="1891548" y="0"/>
                  </a:lnTo>
                  <a:lnTo>
                    <a:pt x="0" y="0"/>
                  </a:lnTo>
                  <a:lnTo>
                    <a:pt x="0" y="392712"/>
                  </a:lnTo>
                  <a:lnTo>
                    <a:pt x="80010" y="392712"/>
                  </a:lnTo>
                  <a:lnTo>
                    <a:pt x="80010" y="460022"/>
                  </a:lnTo>
                  <a:lnTo>
                    <a:pt x="2234448" y="460022"/>
                  </a:lnTo>
                  <a:lnTo>
                    <a:pt x="2234448" y="342900"/>
                  </a:lnTo>
                  <a:lnTo>
                    <a:pt x="2167138" y="275590"/>
                  </a:lnTo>
                  <a:close/>
                  <a:moveTo>
                    <a:pt x="1895358" y="21590"/>
                  </a:moveTo>
                  <a:lnTo>
                    <a:pt x="2021088" y="146050"/>
                  </a:lnTo>
                  <a:lnTo>
                    <a:pt x="2145548" y="270510"/>
                  </a:lnTo>
                  <a:lnTo>
                    <a:pt x="1895358" y="270510"/>
                  </a:lnTo>
                  <a:lnTo>
                    <a:pt x="1895358" y="21590"/>
                  </a:lnTo>
                  <a:close/>
                  <a:moveTo>
                    <a:pt x="12700" y="380012"/>
                  </a:moveTo>
                  <a:lnTo>
                    <a:pt x="12700" y="12700"/>
                  </a:lnTo>
                  <a:lnTo>
                    <a:pt x="1882658" y="12700"/>
                  </a:lnTo>
                  <a:lnTo>
                    <a:pt x="1882658" y="278130"/>
                  </a:lnTo>
                  <a:cubicBezTo>
                    <a:pt x="1882658" y="281940"/>
                    <a:pt x="1885198" y="284480"/>
                    <a:pt x="1889008" y="284480"/>
                  </a:cubicBezTo>
                  <a:lnTo>
                    <a:pt x="2154438" y="284480"/>
                  </a:lnTo>
                  <a:lnTo>
                    <a:pt x="2154438" y="380012"/>
                  </a:lnTo>
                  <a:lnTo>
                    <a:pt x="12700" y="380012"/>
                  </a:lnTo>
                  <a:close/>
                  <a:moveTo>
                    <a:pt x="2221748" y="447322"/>
                  </a:moveTo>
                  <a:lnTo>
                    <a:pt x="92710" y="447322"/>
                  </a:lnTo>
                  <a:lnTo>
                    <a:pt x="92710" y="392712"/>
                  </a:lnTo>
                  <a:lnTo>
                    <a:pt x="2167138" y="392712"/>
                  </a:lnTo>
                  <a:lnTo>
                    <a:pt x="2167138" y="293370"/>
                  </a:lnTo>
                  <a:lnTo>
                    <a:pt x="2221748" y="347980"/>
                  </a:lnTo>
                  <a:lnTo>
                    <a:pt x="2221748" y="447322"/>
                  </a:lnTo>
                  <a:close/>
                </a:path>
              </a:pathLst>
            </a:custGeom>
            <a:solidFill>
              <a:srgbClr val="C3DAF6"/>
            </a:solidFill>
          </p:spPr>
        </p:sp>
      </p:grpSp>
      <p:sp>
        <p:nvSpPr>
          <p:cNvPr id="9" name="TextBox 9"/>
          <p:cNvSpPr txBox="1"/>
          <p:nvPr/>
        </p:nvSpPr>
        <p:spPr>
          <a:xfrm>
            <a:off x="1128011" y="257256"/>
            <a:ext cx="687142" cy="596932"/>
          </a:xfrm>
          <a:prstGeom prst="rect">
            <a:avLst/>
          </a:prstGeom>
        </p:spPr>
        <p:txBody>
          <a:bodyPr lIns="0" tIns="0" rIns="0" bIns="0" rtlCol="0" anchor="t">
            <a:spAutoFit/>
          </a:bodyPr>
          <a:lstStyle/>
          <a:p>
            <a:pPr algn="ctr">
              <a:lnSpc>
                <a:spcPts val="4898"/>
              </a:lnSpc>
            </a:pPr>
            <a:r>
              <a:rPr lang="en-US" sz="3498">
                <a:solidFill>
                  <a:srgbClr val="000000"/>
                </a:solidFill>
                <a:latin typeface="Montserrat Bold"/>
              </a:rPr>
              <a:t>1.3</a:t>
            </a:r>
          </a:p>
        </p:txBody>
      </p:sp>
      <p:sp>
        <p:nvSpPr>
          <p:cNvPr id="10" name="TextBox 10"/>
          <p:cNvSpPr txBox="1"/>
          <p:nvPr/>
        </p:nvSpPr>
        <p:spPr>
          <a:xfrm>
            <a:off x="2284188" y="359738"/>
            <a:ext cx="7257808" cy="960326"/>
          </a:xfrm>
          <a:prstGeom prst="rect">
            <a:avLst/>
          </a:prstGeom>
        </p:spPr>
        <p:txBody>
          <a:bodyPr lIns="0" tIns="0" rIns="0" bIns="0" rtlCol="0" anchor="t">
            <a:spAutoFit/>
          </a:bodyPr>
          <a:lstStyle/>
          <a:p>
            <a:pPr marL="0" lvl="0" indent="0">
              <a:lnSpc>
                <a:spcPts val="3840"/>
              </a:lnSpc>
              <a:spcBef>
                <a:spcPct val="0"/>
              </a:spcBef>
            </a:pPr>
            <a:r>
              <a:rPr lang="en-US" sz="2954" spc="29">
                <a:solidFill>
                  <a:srgbClr val="000000"/>
                </a:solidFill>
                <a:latin typeface="Muli Bold Bold"/>
              </a:rPr>
              <a:t>CÁCH THỨC THU THẬP THÔNG TIN, SỐ LIỆU</a:t>
            </a:r>
          </a:p>
        </p:txBody>
      </p:sp>
      <p:sp>
        <p:nvSpPr>
          <p:cNvPr id="11" name="TextBox 11"/>
          <p:cNvSpPr txBox="1"/>
          <p:nvPr/>
        </p:nvSpPr>
        <p:spPr>
          <a:xfrm>
            <a:off x="1028700" y="2481840"/>
            <a:ext cx="16230600" cy="1366260"/>
          </a:xfrm>
          <a:prstGeom prst="rect">
            <a:avLst/>
          </a:prstGeom>
        </p:spPr>
        <p:txBody>
          <a:bodyPr lIns="0" tIns="0" rIns="0" bIns="0" rtlCol="0" anchor="t">
            <a:spAutoFit/>
          </a:bodyPr>
          <a:lstStyle/>
          <a:p>
            <a:pPr algn="just">
              <a:lnSpc>
                <a:spcPts val="5544"/>
              </a:lnSpc>
            </a:pPr>
            <a:r>
              <a:rPr lang="en-US" sz="3960" dirty="0">
                <a:solidFill>
                  <a:srgbClr val="000000"/>
                </a:solidFill>
                <a:latin typeface="Montserrat"/>
              </a:rPr>
              <a:t>- </a:t>
            </a:r>
            <a:r>
              <a:rPr lang="en-US" sz="3960" dirty="0" err="1">
                <a:solidFill>
                  <a:srgbClr val="000000"/>
                </a:solidFill>
                <a:latin typeface="Montserrat"/>
              </a:rPr>
              <a:t>Báo</a:t>
            </a:r>
            <a:r>
              <a:rPr lang="en-US" sz="3960" dirty="0">
                <a:solidFill>
                  <a:srgbClr val="000000"/>
                </a:solidFill>
                <a:latin typeface="Montserrat"/>
              </a:rPr>
              <a:t> </a:t>
            </a:r>
            <a:r>
              <a:rPr lang="en-US" sz="3960" dirty="0" err="1">
                <a:solidFill>
                  <a:srgbClr val="000000"/>
                </a:solidFill>
                <a:latin typeface="Montserrat"/>
              </a:rPr>
              <a:t>cáo</a:t>
            </a:r>
            <a:r>
              <a:rPr lang="en-US" sz="3960" dirty="0">
                <a:solidFill>
                  <a:srgbClr val="000000"/>
                </a:solidFill>
                <a:latin typeface="Montserrat"/>
              </a:rPr>
              <a:t>, </a:t>
            </a:r>
            <a:r>
              <a:rPr lang="en-US" sz="3960" dirty="0" err="1">
                <a:solidFill>
                  <a:srgbClr val="000000"/>
                </a:solidFill>
                <a:latin typeface="Montserrat"/>
              </a:rPr>
              <a:t>tài</a:t>
            </a:r>
            <a:r>
              <a:rPr lang="en-US" sz="3960" dirty="0">
                <a:solidFill>
                  <a:srgbClr val="000000"/>
                </a:solidFill>
                <a:latin typeface="Montserrat"/>
              </a:rPr>
              <a:t> </a:t>
            </a:r>
            <a:r>
              <a:rPr lang="en-US" sz="3960" dirty="0" err="1">
                <a:solidFill>
                  <a:srgbClr val="000000"/>
                </a:solidFill>
                <a:latin typeface="Montserrat"/>
              </a:rPr>
              <a:t>liệu</a:t>
            </a:r>
            <a:r>
              <a:rPr lang="en-US" sz="3960" dirty="0">
                <a:solidFill>
                  <a:srgbClr val="000000"/>
                </a:solidFill>
                <a:latin typeface="Montserrat"/>
              </a:rPr>
              <a:t> </a:t>
            </a:r>
            <a:r>
              <a:rPr lang="en-US" sz="3960" dirty="0" err="1">
                <a:solidFill>
                  <a:srgbClr val="000000"/>
                </a:solidFill>
                <a:latin typeface="Montserrat"/>
              </a:rPr>
              <a:t>được</a:t>
            </a:r>
            <a:r>
              <a:rPr lang="en-US" sz="3960" dirty="0">
                <a:solidFill>
                  <a:srgbClr val="000000"/>
                </a:solidFill>
                <a:latin typeface="Montserrat"/>
              </a:rPr>
              <a:t> </a:t>
            </a:r>
            <a:r>
              <a:rPr lang="en-US" sz="3960" dirty="0" err="1">
                <a:solidFill>
                  <a:srgbClr val="000000"/>
                </a:solidFill>
                <a:latin typeface="Montserrat"/>
              </a:rPr>
              <a:t>cung</a:t>
            </a:r>
            <a:r>
              <a:rPr lang="en-US" sz="3960" dirty="0">
                <a:solidFill>
                  <a:srgbClr val="000000"/>
                </a:solidFill>
                <a:latin typeface="Montserrat"/>
              </a:rPr>
              <a:t> </a:t>
            </a:r>
            <a:r>
              <a:rPr lang="en-US" sz="3960" dirty="0" err="1">
                <a:solidFill>
                  <a:srgbClr val="000000"/>
                </a:solidFill>
                <a:latin typeface="Montserrat"/>
              </a:rPr>
              <a:t>cấp</a:t>
            </a:r>
            <a:r>
              <a:rPr lang="en-US" sz="3960" dirty="0">
                <a:solidFill>
                  <a:srgbClr val="000000"/>
                </a:solidFill>
                <a:latin typeface="Montserrat"/>
              </a:rPr>
              <a:t> </a:t>
            </a:r>
            <a:r>
              <a:rPr lang="en-US" sz="3960" dirty="0" err="1">
                <a:solidFill>
                  <a:srgbClr val="000000"/>
                </a:solidFill>
                <a:latin typeface="Montserrat"/>
              </a:rPr>
              <a:t>từ</a:t>
            </a:r>
            <a:r>
              <a:rPr lang="en-US" sz="3960" dirty="0">
                <a:solidFill>
                  <a:srgbClr val="000000"/>
                </a:solidFill>
                <a:latin typeface="Montserrat"/>
              </a:rPr>
              <a:t> </a:t>
            </a:r>
            <a:r>
              <a:rPr lang="en-US" sz="3960" dirty="0" err="1">
                <a:solidFill>
                  <a:srgbClr val="000000"/>
                </a:solidFill>
                <a:latin typeface="Montserrat"/>
              </a:rPr>
              <a:t>chính</a:t>
            </a:r>
            <a:r>
              <a:rPr lang="en-US" sz="3960" dirty="0">
                <a:solidFill>
                  <a:srgbClr val="000000"/>
                </a:solidFill>
                <a:latin typeface="Montserrat"/>
              </a:rPr>
              <a:t> </a:t>
            </a:r>
            <a:r>
              <a:rPr lang="en-US" sz="3960" dirty="0" err="1">
                <a:solidFill>
                  <a:srgbClr val="000000"/>
                </a:solidFill>
                <a:latin typeface="Montserrat"/>
              </a:rPr>
              <a:t>quyền</a:t>
            </a:r>
            <a:r>
              <a:rPr lang="en-US" sz="3960" dirty="0">
                <a:solidFill>
                  <a:srgbClr val="000000"/>
                </a:solidFill>
                <a:latin typeface="Montserrat"/>
              </a:rPr>
              <a:t>, </a:t>
            </a:r>
            <a:r>
              <a:rPr lang="en-US" sz="3960" dirty="0" err="1">
                <a:solidFill>
                  <a:srgbClr val="000000"/>
                </a:solidFill>
                <a:latin typeface="Montserrat"/>
              </a:rPr>
              <a:t>các</a:t>
            </a:r>
            <a:r>
              <a:rPr lang="en-US" sz="3960" dirty="0">
                <a:solidFill>
                  <a:srgbClr val="000000"/>
                </a:solidFill>
                <a:latin typeface="Montserrat"/>
              </a:rPr>
              <a:t> </a:t>
            </a:r>
            <a:r>
              <a:rPr lang="en-US" sz="3960" dirty="0" err="1">
                <a:solidFill>
                  <a:srgbClr val="000000"/>
                </a:solidFill>
                <a:latin typeface="Montserrat"/>
              </a:rPr>
              <a:t>cơ</a:t>
            </a:r>
            <a:r>
              <a:rPr lang="en-US" sz="3960" dirty="0">
                <a:solidFill>
                  <a:srgbClr val="000000"/>
                </a:solidFill>
                <a:latin typeface="Montserrat"/>
              </a:rPr>
              <a:t> </a:t>
            </a:r>
            <a:r>
              <a:rPr lang="en-US" sz="3960" dirty="0" err="1">
                <a:solidFill>
                  <a:srgbClr val="000000"/>
                </a:solidFill>
                <a:latin typeface="Montserrat"/>
              </a:rPr>
              <a:t>quan</a:t>
            </a:r>
            <a:r>
              <a:rPr lang="en-US" sz="3960" dirty="0">
                <a:solidFill>
                  <a:srgbClr val="000000"/>
                </a:solidFill>
                <a:latin typeface="Montserrat"/>
              </a:rPr>
              <a:t>, </a:t>
            </a:r>
            <a:r>
              <a:rPr lang="en-US" sz="3960" dirty="0" err="1">
                <a:solidFill>
                  <a:srgbClr val="000000"/>
                </a:solidFill>
                <a:latin typeface="Montserrat"/>
              </a:rPr>
              <a:t>tổ</a:t>
            </a:r>
            <a:r>
              <a:rPr lang="en-US" sz="3960" dirty="0">
                <a:solidFill>
                  <a:srgbClr val="000000"/>
                </a:solidFill>
                <a:latin typeface="Montserrat"/>
              </a:rPr>
              <a:t> </a:t>
            </a:r>
            <a:r>
              <a:rPr lang="en-US" sz="3960" dirty="0" err="1">
                <a:solidFill>
                  <a:srgbClr val="000000"/>
                </a:solidFill>
                <a:latin typeface="Montserrat"/>
              </a:rPr>
              <a:t>chức</a:t>
            </a:r>
            <a:r>
              <a:rPr lang="en-US" sz="3960" dirty="0">
                <a:solidFill>
                  <a:srgbClr val="000000"/>
                </a:solidFill>
                <a:latin typeface="Montserrat"/>
              </a:rPr>
              <a:t>, </a:t>
            </a:r>
            <a:r>
              <a:rPr lang="en-US" sz="3960" dirty="0" err="1">
                <a:solidFill>
                  <a:srgbClr val="000000"/>
                </a:solidFill>
                <a:latin typeface="Montserrat"/>
              </a:rPr>
              <a:t>đoàn</a:t>
            </a:r>
            <a:r>
              <a:rPr lang="en-US" sz="3960" dirty="0">
                <a:solidFill>
                  <a:srgbClr val="000000"/>
                </a:solidFill>
                <a:latin typeface="Montserrat"/>
              </a:rPr>
              <a:t> </a:t>
            </a:r>
            <a:r>
              <a:rPr lang="en-US" sz="3960" dirty="0" err="1">
                <a:solidFill>
                  <a:srgbClr val="000000"/>
                </a:solidFill>
                <a:latin typeface="Montserrat"/>
              </a:rPr>
              <a:t>thể</a:t>
            </a:r>
            <a:r>
              <a:rPr lang="en-US" sz="3960" dirty="0">
                <a:solidFill>
                  <a:srgbClr val="000000"/>
                </a:solidFill>
                <a:latin typeface="Montserrat"/>
              </a:rPr>
              <a:t>, </a:t>
            </a:r>
            <a:r>
              <a:rPr lang="en-US" sz="3960" dirty="0" err="1">
                <a:solidFill>
                  <a:srgbClr val="000000"/>
                </a:solidFill>
                <a:latin typeface="Montserrat"/>
              </a:rPr>
              <a:t>cá</a:t>
            </a:r>
            <a:r>
              <a:rPr lang="en-US" sz="3960" dirty="0">
                <a:solidFill>
                  <a:srgbClr val="000000"/>
                </a:solidFill>
                <a:latin typeface="Montserrat"/>
              </a:rPr>
              <a:t> </a:t>
            </a:r>
            <a:r>
              <a:rPr lang="en-US" sz="3960" dirty="0" err="1">
                <a:solidFill>
                  <a:srgbClr val="000000"/>
                </a:solidFill>
                <a:latin typeface="Montserrat"/>
              </a:rPr>
              <a:t>nhân</a:t>
            </a:r>
            <a:r>
              <a:rPr lang="en-US" sz="3960" dirty="0">
                <a:solidFill>
                  <a:srgbClr val="000000"/>
                </a:solidFill>
                <a:latin typeface="Montserrat"/>
              </a:rPr>
              <a:t> </a:t>
            </a:r>
            <a:r>
              <a:rPr lang="en-US" sz="3960" dirty="0" err="1">
                <a:solidFill>
                  <a:srgbClr val="000000"/>
                </a:solidFill>
                <a:latin typeface="Montserrat"/>
              </a:rPr>
              <a:t>có</a:t>
            </a:r>
            <a:r>
              <a:rPr lang="en-US" sz="3960" dirty="0">
                <a:solidFill>
                  <a:srgbClr val="000000"/>
                </a:solidFill>
                <a:latin typeface="Montserrat"/>
              </a:rPr>
              <a:t> </a:t>
            </a:r>
            <a:r>
              <a:rPr lang="en-US" sz="3960" dirty="0" err="1">
                <a:solidFill>
                  <a:srgbClr val="000000"/>
                </a:solidFill>
                <a:latin typeface="Montserrat"/>
              </a:rPr>
              <a:t>trách</a:t>
            </a:r>
            <a:r>
              <a:rPr lang="en-US" sz="3960" dirty="0">
                <a:solidFill>
                  <a:srgbClr val="000000"/>
                </a:solidFill>
                <a:latin typeface="Montserrat"/>
              </a:rPr>
              <a:t> </a:t>
            </a:r>
            <a:r>
              <a:rPr lang="en-US" sz="3960" dirty="0" err="1">
                <a:solidFill>
                  <a:srgbClr val="000000"/>
                </a:solidFill>
                <a:latin typeface="Montserrat"/>
              </a:rPr>
              <a:t>nhiệm</a:t>
            </a:r>
            <a:r>
              <a:rPr lang="en-US" sz="3960" dirty="0">
                <a:solidFill>
                  <a:srgbClr val="000000"/>
                </a:solidFill>
                <a:latin typeface="Montserrat"/>
              </a:rPr>
              <a:t>.</a:t>
            </a:r>
          </a:p>
        </p:txBody>
      </p:sp>
      <p:sp>
        <p:nvSpPr>
          <p:cNvPr id="12" name="TextBox 12"/>
          <p:cNvSpPr txBox="1"/>
          <p:nvPr/>
        </p:nvSpPr>
        <p:spPr>
          <a:xfrm>
            <a:off x="1028700" y="5010150"/>
            <a:ext cx="16230600" cy="1366260"/>
          </a:xfrm>
          <a:prstGeom prst="rect">
            <a:avLst/>
          </a:prstGeom>
        </p:spPr>
        <p:txBody>
          <a:bodyPr lIns="0" tIns="0" rIns="0" bIns="0" rtlCol="0" anchor="t">
            <a:spAutoFit/>
          </a:bodyPr>
          <a:lstStyle/>
          <a:p>
            <a:pPr algn="just">
              <a:lnSpc>
                <a:spcPts val="5544"/>
              </a:lnSpc>
            </a:pPr>
            <a:r>
              <a:rPr lang="en-US" sz="3960" dirty="0">
                <a:solidFill>
                  <a:srgbClr val="000000"/>
                </a:solidFill>
                <a:latin typeface="Montserrat"/>
              </a:rPr>
              <a:t>- </a:t>
            </a:r>
            <a:r>
              <a:rPr lang="en-US" sz="3960" dirty="0" err="1">
                <a:solidFill>
                  <a:srgbClr val="000000"/>
                </a:solidFill>
                <a:latin typeface="Montserrat"/>
              </a:rPr>
              <a:t>Bài</a:t>
            </a:r>
            <a:r>
              <a:rPr lang="en-US" sz="3960" dirty="0">
                <a:solidFill>
                  <a:srgbClr val="000000"/>
                </a:solidFill>
                <a:latin typeface="Montserrat"/>
              </a:rPr>
              <a:t> </a:t>
            </a:r>
            <a:r>
              <a:rPr lang="en-US" sz="3960" dirty="0" err="1">
                <a:solidFill>
                  <a:srgbClr val="000000"/>
                </a:solidFill>
                <a:latin typeface="Montserrat"/>
              </a:rPr>
              <a:t>viết</a:t>
            </a:r>
            <a:r>
              <a:rPr lang="en-US" sz="3960" dirty="0">
                <a:solidFill>
                  <a:srgbClr val="000000"/>
                </a:solidFill>
                <a:latin typeface="Montserrat"/>
              </a:rPr>
              <a:t>, </a:t>
            </a:r>
            <a:r>
              <a:rPr lang="en-US" sz="3960" dirty="0" err="1">
                <a:solidFill>
                  <a:srgbClr val="000000"/>
                </a:solidFill>
                <a:latin typeface="Montserrat"/>
              </a:rPr>
              <a:t>tài</a:t>
            </a:r>
            <a:r>
              <a:rPr lang="en-US" sz="3960" dirty="0">
                <a:solidFill>
                  <a:srgbClr val="000000"/>
                </a:solidFill>
                <a:latin typeface="Montserrat"/>
              </a:rPr>
              <a:t> </a:t>
            </a:r>
            <a:r>
              <a:rPr lang="en-US" sz="3960" dirty="0" err="1">
                <a:solidFill>
                  <a:srgbClr val="000000"/>
                </a:solidFill>
                <a:latin typeface="Montserrat"/>
              </a:rPr>
              <a:t>liệu</a:t>
            </a:r>
            <a:r>
              <a:rPr lang="en-US" sz="3960" dirty="0">
                <a:solidFill>
                  <a:srgbClr val="000000"/>
                </a:solidFill>
                <a:latin typeface="Montserrat"/>
              </a:rPr>
              <a:t> </a:t>
            </a:r>
            <a:r>
              <a:rPr lang="en-US" sz="3960" dirty="0" err="1">
                <a:solidFill>
                  <a:srgbClr val="000000"/>
                </a:solidFill>
                <a:latin typeface="Montserrat"/>
              </a:rPr>
              <a:t>đăng</a:t>
            </a:r>
            <a:r>
              <a:rPr lang="en-US" sz="3960" dirty="0">
                <a:solidFill>
                  <a:srgbClr val="000000"/>
                </a:solidFill>
                <a:latin typeface="Montserrat"/>
              </a:rPr>
              <a:t> </a:t>
            </a:r>
            <a:r>
              <a:rPr lang="en-US" sz="3960" dirty="0" err="1">
                <a:solidFill>
                  <a:srgbClr val="000000"/>
                </a:solidFill>
                <a:latin typeface="Montserrat"/>
              </a:rPr>
              <a:t>tải</a:t>
            </a:r>
            <a:r>
              <a:rPr lang="en-US" sz="3960" dirty="0">
                <a:solidFill>
                  <a:srgbClr val="000000"/>
                </a:solidFill>
                <a:latin typeface="Montserrat"/>
              </a:rPr>
              <a:t> </a:t>
            </a:r>
            <a:r>
              <a:rPr lang="en-US" sz="3960" dirty="0" err="1">
                <a:solidFill>
                  <a:srgbClr val="000000"/>
                </a:solidFill>
                <a:latin typeface="Montserrat"/>
              </a:rPr>
              <a:t>trên</a:t>
            </a:r>
            <a:r>
              <a:rPr lang="en-US" sz="3960" dirty="0">
                <a:solidFill>
                  <a:srgbClr val="000000"/>
                </a:solidFill>
                <a:latin typeface="Montserrat"/>
              </a:rPr>
              <a:t> </a:t>
            </a:r>
            <a:r>
              <a:rPr lang="en-US" sz="3960" dirty="0" err="1">
                <a:solidFill>
                  <a:srgbClr val="000000"/>
                </a:solidFill>
                <a:latin typeface="Montserrat"/>
              </a:rPr>
              <a:t>các</a:t>
            </a:r>
            <a:r>
              <a:rPr lang="en-US" sz="3960" dirty="0">
                <a:solidFill>
                  <a:srgbClr val="000000"/>
                </a:solidFill>
                <a:latin typeface="Montserrat"/>
              </a:rPr>
              <a:t> website, </a:t>
            </a:r>
            <a:r>
              <a:rPr lang="en-US" sz="3960" dirty="0" err="1">
                <a:solidFill>
                  <a:srgbClr val="000000"/>
                </a:solidFill>
                <a:latin typeface="Montserrat"/>
              </a:rPr>
              <a:t>cổng</a:t>
            </a:r>
            <a:r>
              <a:rPr lang="en-US" sz="3960" dirty="0">
                <a:solidFill>
                  <a:srgbClr val="000000"/>
                </a:solidFill>
                <a:latin typeface="Montserrat"/>
              </a:rPr>
              <a:t>/</a:t>
            </a:r>
            <a:r>
              <a:rPr lang="en-US" sz="3960" dirty="0" err="1">
                <a:solidFill>
                  <a:srgbClr val="000000"/>
                </a:solidFill>
                <a:latin typeface="Montserrat"/>
              </a:rPr>
              <a:t>trang</a:t>
            </a:r>
            <a:r>
              <a:rPr lang="en-US" sz="3960" dirty="0">
                <a:solidFill>
                  <a:srgbClr val="000000"/>
                </a:solidFill>
                <a:latin typeface="Montserrat"/>
              </a:rPr>
              <a:t> </a:t>
            </a:r>
            <a:r>
              <a:rPr lang="en-US" sz="3960" dirty="0" err="1">
                <a:solidFill>
                  <a:srgbClr val="000000"/>
                </a:solidFill>
                <a:latin typeface="Montserrat"/>
              </a:rPr>
              <a:t>thông</a:t>
            </a:r>
            <a:r>
              <a:rPr lang="en-US" sz="3960" dirty="0">
                <a:solidFill>
                  <a:srgbClr val="000000"/>
                </a:solidFill>
                <a:latin typeface="Montserrat"/>
              </a:rPr>
              <a:t> tin </a:t>
            </a:r>
            <a:r>
              <a:rPr lang="en-US" sz="3960" dirty="0" err="1">
                <a:solidFill>
                  <a:srgbClr val="000000"/>
                </a:solidFill>
                <a:latin typeface="Montserrat"/>
              </a:rPr>
              <a:t>điện</a:t>
            </a:r>
            <a:r>
              <a:rPr lang="en-US" sz="3960" dirty="0">
                <a:solidFill>
                  <a:srgbClr val="000000"/>
                </a:solidFill>
                <a:latin typeface="Montserrat"/>
              </a:rPr>
              <a:t> </a:t>
            </a:r>
            <a:r>
              <a:rPr lang="en-US" sz="3960" dirty="0" err="1">
                <a:solidFill>
                  <a:srgbClr val="000000"/>
                </a:solidFill>
                <a:latin typeface="Montserrat"/>
              </a:rPr>
              <a:t>tử</a:t>
            </a:r>
            <a:r>
              <a:rPr lang="en-US" sz="3960" dirty="0">
                <a:solidFill>
                  <a:srgbClr val="000000"/>
                </a:solidFill>
                <a:latin typeface="Montserrat"/>
              </a:rPr>
              <a:t>; </a:t>
            </a:r>
            <a:r>
              <a:rPr lang="en-US" sz="3960" dirty="0" err="1">
                <a:solidFill>
                  <a:srgbClr val="000000"/>
                </a:solidFill>
                <a:latin typeface="Montserrat"/>
              </a:rPr>
              <a:t>trên</a:t>
            </a:r>
            <a:r>
              <a:rPr lang="en-US" sz="3960" dirty="0">
                <a:solidFill>
                  <a:srgbClr val="000000"/>
                </a:solidFill>
                <a:latin typeface="Montserrat"/>
              </a:rPr>
              <a:t> </a:t>
            </a:r>
            <a:r>
              <a:rPr lang="en-US" sz="3960" dirty="0" err="1">
                <a:solidFill>
                  <a:srgbClr val="000000"/>
                </a:solidFill>
                <a:latin typeface="Montserrat"/>
              </a:rPr>
              <a:t>các</a:t>
            </a:r>
            <a:r>
              <a:rPr lang="en-US" sz="3960" dirty="0">
                <a:solidFill>
                  <a:srgbClr val="000000"/>
                </a:solidFill>
                <a:latin typeface="Montserrat"/>
              </a:rPr>
              <a:t> </a:t>
            </a:r>
            <a:r>
              <a:rPr lang="en-US" sz="3960" dirty="0" err="1">
                <a:solidFill>
                  <a:srgbClr val="000000"/>
                </a:solidFill>
                <a:latin typeface="Montserrat"/>
              </a:rPr>
              <a:t>phương</a:t>
            </a:r>
            <a:r>
              <a:rPr lang="en-US" sz="3960" dirty="0">
                <a:solidFill>
                  <a:srgbClr val="000000"/>
                </a:solidFill>
                <a:latin typeface="Montserrat"/>
              </a:rPr>
              <a:t> </a:t>
            </a:r>
            <a:r>
              <a:rPr lang="en-US" sz="3960" dirty="0" err="1">
                <a:solidFill>
                  <a:srgbClr val="000000"/>
                </a:solidFill>
                <a:latin typeface="Montserrat"/>
              </a:rPr>
              <a:t>tiện</a:t>
            </a:r>
            <a:r>
              <a:rPr lang="en-US" sz="3960" dirty="0">
                <a:solidFill>
                  <a:srgbClr val="000000"/>
                </a:solidFill>
                <a:latin typeface="Montserrat"/>
              </a:rPr>
              <a:t> </a:t>
            </a:r>
            <a:r>
              <a:rPr lang="en-US" sz="3960" dirty="0" err="1">
                <a:solidFill>
                  <a:srgbClr val="000000"/>
                </a:solidFill>
                <a:latin typeface="Montserrat"/>
              </a:rPr>
              <a:t>thông</a:t>
            </a:r>
            <a:r>
              <a:rPr lang="en-US" sz="3960" dirty="0">
                <a:solidFill>
                  <a:srgbClr val="000000"/>
                </a:solidFill>
                <a:latin typeface="Montserrat"/>
              </a:rPr>
              <a:t> tin </a:t>
            </a:r>
            <a:r>
              <a:rPr lang="en-US" sz="3960" dirty="0" err="1">
                <a:solidFill>
                  <a:srgbClr val="000000"/>
                </a:solidFill>
                <a:latin typeface="Montserrat"/>
              </a:rPr>
              <a:t>đại</a:t>
            </a:r>
            <a:r>
              <a:rPr lang="en-US" sz="3960" dirty="0">
                <a:solidFill>
                  <a:srgbClr val="000000"/>
                </a:solidFill>
                <a:latin typeface="Montserrat"/>
              </a:rPr>
              <a:t> </a:t>
            </a:r>
            <a:r>
              <a:rPr lang="en-US" sz="3960" dirty="0" err="1">
                <a:solidFill>
                  <a:srgbClr val="000000"/>
                </a:solidFill>
                <a:latin typeface="Montserrat"/>
              </a:rPr>
              <a:t>chúng</a:t>
            </a:r>
            <a:r>
              <a:rPr lang="en-US" sz="3960" dirty="0">
                <a:solidFill>
                  <a:srgbClr val="000000"/>
                </a:solidFill>
                <a:latin typeface="Montserrat"/>
              </a:rPr>
              <a:t>.</a:t>
            </a:r>
          </a:p>
        </p:txBody>
      </p:sp>
      <p:sp>
        <p:nvSpPr>
          <p:cNvPr id="13" name="TextBox 13"/>
          <p:cNvSpPr txBox="1"/>
          <p:nvPr/>
        </p:nvSpPr>
        <p:spPr>
          <a:xfrm>
            <a:off x="1028700" y="7538460"/>
            <a:ext cx="16230600" cy="1366260"/>
          </a:xfrm>
          <a:prstGeom prst="rect">
            <a:avLst/>
          </a:prstGeom>
        </p:spPr>
        <p:txBody>
          <a:bodyPr lIns="0" tIns="0" rIns="0" bIns="0" rtlCol="0" anchor="t">
            <a:spAutoFit/>
          </a:bodyPr>
          <a:lstStyle/>
          <a:p>
            <a:pPr>
              <a:lnSpc>
                <a:spcPts val="5544"/>
              </a:lnSpc>
            </a:pPr>
            <a:r>
              <a:rPr lang="en-US" sz="3960" dirty="0">
                <a:solidFill>
                  <a:srgbClr val="000000"/>
                </a:solidFill>
                <a:latin typeface="Montserrat"/>
              </a:rPr>
              <a:t>- </a:t>
            </a:r>
            <a:r>
              <a:rPr lang="en-US" sz="3960" dirty="0" err="1">
                <a:solidFill>
                  <a:srgbClr val="000000"/>
                </a:solidFill>
                <a:latin typeface="Montserrat"/>
              </a:rPr>
              <a:t>Nắm</a:t>
            </a:r>
            <a:r>
              <a:rPr lang="en-US" sz="3960" dirty="0">
                <a:solidFill>
                  <a:srgbClr val="000000"/>
                </a:solidFill>
                <a:latin typeface="Montserrat"/>
              </a:rPr>
              <a:t> </a:t>
            </a:r>
            <a:r>
              <a:rPr lang="en-US" sz="3960" dirty="0" err="1">
                <a:solidFill>
                  <a:srgbClr val="000000"/>
                </a:solidFill>
                <a:latin typeface="Montserrat"/>
              </a:rPr>
              <a:t>bắt</a:t>
            </a:r>
            <a:r>
              <a:rPr lang="en-US" sz="3960" dirty="0">
                <a:solidFill>
                  <a:srgbClr val="000000"/>
                </a:solidFill>
                <a:latin typeface="Montserrat"/>
              </a:rPr>
              <a:t> </a:t>
            </a:r>
            <a:r>
              <a:rPr lang="en-US" sz="3960" dirty="0" err="1">
                <a:solidFill>
                  <a:srgbClr val="000000"/>
                </a:solidFill>
                <a:latin typeface="Montserrat"/>
              </a:rPr>
              <a:t>từ</a:t>
            </a:r>
            <a:r>
              <a:rPr lang="en-US" sz="3960" dirty="0">
                <a:solidFill>
                  <a:srgbClr val="000000"/>
                </a:solidFill>
                <a:latin typeface="Montserrat"/>
              </a:rPr>
              <a:t> </a:t>
            </a:r>
            <a:r>
              <a:rPr lang="en-US" sz="3960" dirty="0" err="1">
                <a:solidFill>
                  <a:srgbClr val="000000"/>
                </a:solidFill>
                <a:latin typeface="Montserrat"/>
              </a:rPr>
              <a:t>thực</a:t>
            </a:r>
            <a:r>
              <a:rPr lang="en-US" sz="3960" dirty="0">
                <a:solidFill>
                  <a:srgbClr val="000000"/>
                </a:solidFill>
                <a:latin typeface="Montserrat"/>
              </a:rPr>
              <a:t> </a:t>
            </a:r>
            <a:r>
              <a:rPr lang="en-US" sz="3960" dirty="0" err="1">
                <a:solidFill>
                  <a:srgbClr val="000000"/>
                </a:solidFill>
                <a:latin typeface="Montserrat"/>
              </a:rPr>
              <a:t>tiễn</a:t>
            </a:r>
            <a:r>
              <a:rPr lang="en-US" sz="3960" dirty="0">
                <a:solidFill>
                  <a:srgbClr val="000000"/>
                </a:solidFill>
                <a:latin typeface="Montserrat"/>
              </a:rPr>
              <a:t> </a:t>
            </a:r>
            <a:r>
              <a:rPr lang="en-US" sz="3960" dirty="0" err="1">
                <a:solidFill>
                  <a:srgbClr val="000000"/>
                </a:solidFill>
                <a:latin typeface="Montserrat"/>
              </a:rPr>
              <a:t>khảo</a:t>
            </a:r>
            <a:r>
              <a:rPr lang="en-US" sz="3960" dirty="0">
                <a:solidFill>
                  <a:srgbClr val="000000"/>
                </a:solidFill>
                <a:latin typeface="Montserrat"/>
              </a:rPr>
              <a:t> </a:t>
            </a:r>
            <a:r>
              <a:rPr lang="en-US" sz="3960" dirty="0" err="1">
                <a:solidFill>
                  <a:srgbClr val="000000"/>
                </a:solidFill>
                <a:latin typeface="Montserrat"/>
              </a:rPr>
              <a:t>sát</a:t>
            </a:r>
            <a:r>
              <a:rPr lang="en-US" sz="3960" dirty="0">
                <a:solidFill>
                  <a:srgbClr val="000000"/>
                </a:solidFill>
                <a:latin typeface="Montserrat"/>
              </a:rPr>
              <a:t>, </a:t>
            </a:r>
            <a:r>
              <a:rPr lang="en-US" sz="3960" dirty="0" err="1">
                <a:solidFill>
                  <a:srgbClr val="000000"/>
                </a:solidFill>
                <a:latin typeface="Montserrat"/>
              </a:rPr>
              <a:t>phỏng</a:t>
            </a:r>
            <a:r>
              <a:rPr lang="en-US" sz="3960" dirty="0">
                <a:solidFill>
                  <a:srgbClr val="000000"/>
                </a:solidFill>
                <a:latin typeface="Montserrat"/>
              </a:rPr>
              <a:t> </a:t>
            </a:r>
            <a:r>
              <a:rPr lang="en-US" sz="3960" dirty="0" err="1">
                <a:solidFill>
                  <a:srgbClr val="000000"/>
                </a:solidFill>
                <a:latin typeface="Montserrat"/>
              </a:rPr>
              <a:t>vấn</a:t>
            </a:r>
            <a:r>
              <a:rPr lang="en-US" sz="3960" dirty="0">
                <a:solidFill>
                  <a:srgbClr val="000000"/>
                </a:solidFill>
                <a:latin typeface="Montserrat"/>
              </a:rPr>
              <a:t> </a:t>
            </a:r>
            <a:r>
              <a:rPr lang="en-US" sz="3960" dirty="0" err="1">
                <a:solidFill>
                  <a:srgbClr val="000000"/>
                </a:solidFill>
                <a:latin typeface="Montserrat"/>
              </a:rPr>
              <a:t>trực</a:t>
            </a:r>
            <a:r>
              <a:rPr lang="en-US" sz="3960" dirty="0">
                <a:solidFill>
                  <a:srgbClr val="000000"/>
                </a:solidFill>
                <a:latin typeface="Montserrat"/>
              </a:rPr>
              <a:t> </a:t>
            </a:r>
            <a:r>
              <a:rPr lang="en-US" sz="3960" dirty="0" err="1">
                <a:solidFill>
                  <a:srgbClr val="000000"/>
                </a:solidFill>
                <a:latin typeface="Montserrat"/>
              </a:rPr>
              <a:t>tiếp</a:t>
            </a:r>
            <a:r>
              <a:rPr lang="en-US" sz="3960" dirty="0">
                <a:solidFill>
                  <a:srgbClr val="000000"/>
                </a:solidFill>
                <a:latin typeface="Montserrat"/>
              </a:rPr>
              <a:t> </a:t>
            </a:r>
            <a:r>
              <a:rPr lang="en-US" sz="3960" dirty="0" err="1">
                <a:solidFill>
                  <a:srgbClr val="000000"/>
                </a:solidFill>
                <a:latin typeface="Montserrat"/>
              </a:rPr>
              <a:t>người</a:t>
            </a:r>
            <a:r>
              <a:rPr lang="en-US" sz="3960" dirty="0">
                <a:solidFill>
                  <a:srgbClr val="000000"/>
                </a:solidFill>
                <a:latin typeface="Montserrat"/>
              </a:rPr>
              <a:t> </a:t>
            </a:r>
            <a:r>
              <a:rPr lang="en-US" sz="3960" dirty="0" err="1">
                <a:solidFill>
                  <a:srgbClr val="000000"/>
                </a:solidFill>
                <a:latin typeface="Montserrat"/>
              </a:rPr>
              <a:t>dân</a:t>
            </a:r>
            <a:r>
              <a:rPr lang="en-US" sz="3960" dirty="0">
                <a:solidFill>
                  <a:srgbClr val="000000"/>
                </a:solidFill>
                <a:latin typeface="Montserrat"/>
              </a:rPr>
              <a:t>, </a:t>
            </a:r>
            <a:r>
              <a:rPr lang="en-US" sz="3960" dirty="0" err="1">
                <a:solidFill>
                  <a:srgbClr val="000000"/>
                </a:solidFill>
                <a:latin typeface="Montserrat"/>
              </a:rPr>
              <a:t>trưởng</a:t>
            </a:r>
            <a:r>
              <a:rPr lang="en-US" sz="3960" dirty="0">
                <a:solidFill>
                  <a:srgbClr val="000000"/>
                </a:solidFill>
                <a:latin typeface="Montserrat"/>
              </a:rPr>
              <a:t> </a:t>
            </a:r>
            <a:r>
              <a:rPr lang="en-US" sz="3960" dirty="0" err="1">
                <a:solidFill>
                  <a:srgbClr val="000000"/>
                </a:solidFill>
                <a:latin typeface="Montserrat"/>
              </a:rPr>
              <a:t>thôn</a:t>
            </a:r>
            <a:r>
              <a:rPr lang="en-US" sz="3960" dirty="0">
                <a:solidFill>
                  <a:srgbClr val="000000"/>
                </a:solidFill>
                <a:latin typeface="Montserrat"/>
              </a:rPr>
              <a:t>, </a:t>
            </a:r>
            <a:r>
              <a:rPr lang="en-US" sz="3960" dirty="0" err="1">
                <a:solidFill>
                  <a:srgbClr val="000000"/>
                </a:solidFill>
                <a:latin typeface="Montserrat"/>
              </a:rPr>
              <a:t>già</a:t>
            </a:r>
            <a:r>
              <a:rPr lang="en-US" sz="3960" dirty="0">
                <a:solidFill>
                  <a:srgbClr val="000000"/>
                </a:solidFill>
                <a:latin typeface="Montserrat"/>
              </a:rPr>
              <a:t> </a:t>
            </a:r>
            <a:r>
              <a:rPr lang="en-US" sz="3960" dirty="0" err="1">
                <a:solidFill>
                  <a:srgbClr val="000000"/>
                </a:solidFill>
                <a:latin typeface="Montserrat"/>
              </a:rPr>
              <a:t>làng</a:t>
            </a:r>
            <a:r>
              <a:rPr lang="en-US" sz="3960" dirty="0">
                <a:solidFill>
                  <a:srgbClr val="000000"/>
                </a:solidFill>
                <a:latin typeface="Montserrat"/>
              </a:rPr>
              <a:t>, </a:t>
            </a:r>
            <a:r>
              <a:rPr lang="en-US" sz="3960" dirty="0" err="1">
                <a:solidFill>
                  <a:srgbClr val="000000"/>
                </a:solidFill>
                <a:latin typeface="Montserrat"/>
              </a:rPr>
              <a:t>trưởng</a:t>
            </a:r>
            <a:r>
              <a:rPr lang="en-US" sz="3960" dirty="0">
                <a:solidFill>
                  <a:srgbClr val="000000"/>
                </a:solidFill>
                <a:latin typeface="Montserrat"/>
              </a:rPr>
              <a:t> </a:t>
            </a:r>
            <a:r>
              <a:rPr lang="en-US" sz="3960" dirty="0" err="1">
                <a:solidFill>
                  <a:srgbClr val="000000"/>
                </a:solidFill>
                <a:latin typeface="Montserrat"/>
              </a:rPr>
              <a:t>bản</a:t>
            </a:r>
            <a:r>
              <a:rPr lang="en-US" sz="3960" dirty="0">
                <a:solidFill>
                  <a:srgbClr val="000000"/>
                </a:solidFill>
                <a:latin typeface="Montserrat"/>
              </a:rPr>
              <a:t>… </a:t>
            </a:r>
            <a:r>
              <a:rPr lang="en-US" sz="3960" dirty="0" err="1">
                <a:solidFill>
                  <a:srgbClr val="000000"/>
                </a:solidFill>
                <a:latin typeface="Montserrat"/>
              </a:rPr>
              <a:t>tại</a:t>
            </a:r>
            <a:r>
              <a:rPr lang="en-US" sz="3960" dirty="0">
                <a:solidFill>
                  <a:srgbClr val="000000"/>
                </a:solidFill>
                <a:latin typeface="Montserrat"/>
              </a:rPr>
              <a:t> </a:t>
            </a:r>
            <a:r>
              <a:rPr lang="en-US" sz="3960" dirty="0" err="1">
                <a:solidFill>
                  <a:srgbClr val="000000"/>
                </a:solidFill>
                <a:latin typeface="Montserrat"/>
              </a:rPr>
              <a:t>địa</a:t>
            </a:r>
            <a:r>
              <a:rPr lang="en-US" sz="3960" dirty="0">
                <a:solidFill>
                  <a:srgbClr val="000000"/>
                </a:solidFill>
                <a:latin typeface="Montserrat"/>
              </a:rPr>
              <a:t> </a:t>
            </a:r>
            <a:r>
              <a:rPr lang="en-US" sz="3960" dirty="0" err="1">
                <a:solidFill>
                  <a:srgbClr val="000000"/>
                </a:solidFill>
                <a:latin typeface="Montserrat"/>
              </a:rPr>
              <a:t>bàn</a:t>
            </a:r>
            <a:r>
              <a:rPr lang="en-US" sz="3960" dirty="0">
                <a:solidFill>
                  <a:srgbClr val="000000"/>
                </a:solidFill>
                <a:latin typeface="Montserrat"/>
              </a:rPr>
              <a:t> </a:t>
            </a:r>
            <a:r>
              <a:rPr lang="en-US" sz="3960" dirty="0" err="1">
                <a:solidFill>
                  <a:srgbClr val="000000"/>
                </a:solidFill>
                <a:latin typeface="Montserrat"/>
              </a:rPr>
              <a:t>cơ</a:t>
            </a:r>
            <a:r>
              <a:rPr lang="en-US" sz="3960" dirty="0">
                <a:solidFill>
                  <a:srgbClr val="000000"/>
                </a:solidFill>
                <a:latin typeface="Montserrat"/>
              </a:rPr>
              <a:t> </a:t>
            </a:r>
            <a:r>
              <a:rPr lang="en-US" sz="3960" dirty="0" err="1">
                <a:solidFill>
                  <a:srgbClr val="000000"/>
                </a:solidFill>
                <a:latin typeface="Montserrat"/>
              </a:rPr>
              <a:t>sở</a:t>
            </a:r>
            <a:r>
              <a:rPr lang="en-US" sz="3960" dirty="0">
                <a:solidFill>
                  <a:srgbClr val="000000"/>
                </a:solidFill>
                <a:latin typeface="Montserrat"/>
              </a:rPr>
              <a: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21820" t="15397" r="39815" b="52197"/>
          <a:stretch>
            <a:fillRect/>
          </a:stretch>
        </p:blipFill>
        <p:spPr>
          <a:xfrm>
            <a:off x="0" y="0"/>
            <a:ext cx="18288000" cy="10287000"/>
          </a:xfrm>
          <a:prstGeom prst="rect">
            <a:avLst/>
          </a:prstGeom>
        </p:spPr>
      </p:pic>
      <p:sp>
        <p:nvSpPr>
          <p:cNvPr id="3" name="AutoShape 3"/>
          <p:cNvSpPr/>
          <p:nvPr/>
        </p:nvSpPr>
        <p:spPr>
          <a:xfrm>
            <a:off x="7951041" y="237644"/>
            <a:ext cx="34591" cy="9491226"/>
          </a:xfrm>
          <a:prstGeom prst="rect">
            <a:avLst/>
          </a:prstGeom>
          <a:solidFill>
            <a:srgbClr val="1B1B1B"/>
          </a:solidFill>
        </p:spPr>
      </p:sp>
      <p:sp>
        <p:nvSpPr>
          <p:cNvPr id="4" name="TextBox 4"/>
          <p:cNvSpPr txBox="1"/>
          <p:nvPr/>
        </p:nvSpPr>
        <p:spPr>
          <a:xfrm>
            <a:off x="1028700" y="9454346"/>
            <a:ext cx="2260316" cy="310885"/>
          </a:xfrm>
          <a:prstGeom prst="rect">
            <a:avLst/>
          </a:prstGeom>
        </p:spPr>
        <p:txBody>
          <a:bodyPr lIns="0" tIns="0" rIns="0" bIns="0" rtlCol="0" anchor="t">
            <a:spAutoFit/>
          </a:bodyPr>
          <a:lstStyle/>
          <a:p>
            <a:pPr>
              <a:lnSpc>
                <a:spcPts val="2520"/>
              </a:lnSpc>
              <a:spcBef>
                <a:spcPct val="0"/>
              </a:spcBef>
            </a:pPr>
            <a:r>
              <a:rPr lang="en-US" sz="1800">
                <a:solidFill>
                  <a:srgbClr val="1B1B1B"/>
                </a:solidFill>
                <a:latin typeface="Inter Bold"/>
              </a:rPr>
              <a:t>08</a:t>
            </a:r>
          </a:p>
        </p:txBody>
      </p:sp>
      <p:sp>
        <p:nvSpPr>
          <p:cNvPr id="5" name="TextBox 5"/>
          <p:cNvSpPr txBox="1"/>
          <p:nvPr/>
        </p:nvSpPr>
        <p:spPr>
          <a:xfrm>
            <a:off x="1743080" y="3271216"/>
            <a:ext cx="5459639" cy="4204768"/>
          </a:xfrm>
          <a:prstGeom prst="rect">
            <a:avLst/>
          </a:prstGeom>
        </p:spPr>
        <p:txBody>
          <a:bodyPr lIns="0" tIns="0" rIns="0" bIns="0" rtlCol="0" anchor="t">
            <a:spAutoFit/>
          </a:bodyPr>
          <a:lstStyle/>
          <a:p>
            <a:pPr>
              <a:lnSpc>
                <a:spcPts val="4716"/>
              </a:lnSpc>
            </a:pPr>
            <a:r>
              <a:rPr lang="en-US" sz="4288">
                <a:solidFill>
                  <a:srgbClr val="004BAD"/>
                </a:solidFill>
                <a:latin typeface="Montserrat Bold"/>
              </a:rPr>
              <a:t>Kỹ năng xây dựng kế hoạch thực hiện buổi truyền thông, phổ biến pháp luật về giảm thiểu tảo hôn, hôn nhân cận huyết</a:t>
            </a:r>
          </a:p>
        </p:txBody>
      </p:sp>
      <p:sp>
        <p:nvSpPr>
          <p:cNvPr id="6" name="TextBox 6"/>
          <p:cNvSpPr txBox="1"/>
          <p:nvPr/>
        </p:nvSpPr>
        <p:spPr>
          <a:xfrm>
            <a:off x="8429259" y="457865"/>
            <a:ext cx="6107874" cy="490855"/>
          </a:xfrm>
          <a:prstGeom prst="rect">
            <a:avLst/>
          </a:prstGeom>
        </p:spPr>
        <p:txBody>
          <a:bodyPr lIns="0" tIns="0" rIns="0" bIns="0" rtlCol="0" anchor="t">
            <a:spAutoFit/>
          </a:bodyPr>
          <a:lstStyle/>
          <a:p>
            <a:pPr>
              <a:lnSpc>
                <a:spcPts val="3919"/>
              </a:lnSpc>
              <a:spcBef>
                <a:spcPct val="0"/>
              </a:spcBef>
            </a:pPr>
            <a:r>
              <a:rPr lang="en-US" sz="2799">
                <a:solidFill>
                  <a:srgbClr val="4E65D9"/>
                </a:solidFill>
                <a:latin typeface="Inter Bold"/>
              </a:rPr>
              <a:t>2.1</a:t>
            </a:r>
          </a:p>
        </p:txBody>
      </p:sp>
      <p:sp>
        <p:nvSpPr>
          <p:cNvPr id="7" name="TextBox 7"/>
          <p:cNvSpPr txBox="1"/>
          <p:nvPr/>
        </p:nvSpPr>
        <p:spPr>
          <a:xfrm>
            <a:off x="8429259" y="1017779"/>
            <a:ext cx="8915267" cy="490856"/>
          </a:xfrm>
          <a:prstGeom prst="rect">
            <a:avLst/>
          </a:prstGeom>
        </p:spPr>
        <p:txBody>
          <a:bodyPr lIns="0" tIns="0" rIns="0" bIns="0" rtlCol="0" anchor="t">
            <a:spAutoFit/>
          </a:bodyPr>
          <a:lstStyle/>
          <a:p>
            <a:pPr>
              <a:lnSpc>
                <a:spcPts val="3919"/>
              </a:lnSpc>
              <a:spcBef>
                <a:spcPct val="0"/>
              </a:spcBef>
            </a:pPr>
            <a:r>
              <a:rPr lang="en-US" sz="2799">
                <a:solidFill>
                  <a:srgbClr val="1B1B1B"/>
                </a:solidFill>
                <a:latin typeface="Inter"/>
              </a:rPr>
              <a:t>Mục tiêu, yêu cầu thực hiện truyền thông, PBGDPL</a:t>
            </a:r>
          </a:p>
        </p:txBody>
      </p:sp>
      <p:grpSp>
        <p:nvGrpSpPr>
          <p:cNvPr id="8" name="Group 8"/>
          <p:cNvGrpSpPr/>
          <p:nvPr/>
        </p:nvGrpSpPr>
        <p:grpSpPr>
          <a:xfrm>
            <a:off x="7842842" y="658487"/>
            <a:ext cx="290233" cy="290233"/>
            <a:chOff x="0" y="0"/>
            <a:chExt cx="6350000" cy="6350000"/>
          </a:xfrm>
        </p:grpSpPr>
        <p:sp>
          <p:nvSpPr>
            <p:cNvPr id="9" name="Freeform 9"/>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4E65D9"/>
            </a:solidFill>
          </p:spPr>
        </p:sp>
      </p:grpSp>
      <p:grpSp>
        <p:nvGrpSpPr>
          <p:cNvPr id="10" name="Group 10"/>
          <p:cNvGrpSpPr/>
          <p:nvPr/>
        </p:nvGrpSpPr>
        <p:grpSpPr>
          <a:xfrm>
            <a:off x="7839297" y="3814840"/>
            <a:ext cx="290233" cy="290233"/>
            <a:chOff x="0" y="0"/>
            <a:chExt cx="6350000" cy="6350000"/>
          </a:xfrm>
        </p:grpSpPr>
        <p:sp>
          <p:nvSpPr>
            <p:cNvPr id="11" name="Freeform 11"/>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4E65D9"/>
            </a:solidFill>
          </p:spPr>
        </p:sp>
      </p:grpSp>
      <p:grpSp>
        <p:nvGrpSpPr>
          <p:cNvPr id="12" name="Group 12"/>
          <p:cNvGrpSpPr/>
          <p:nvPr/>
        </p:nvGrpSpPr>
        <p:grpSpPr>
          <a:xfrm>
            <a:off x="7835753" y="2070712"/>
            <a:ext cx="297323" cy="297323"/>
            <a:chOff x="0" y="0"/>
            <a:chExt cx="396430" cy="396430"/>
          </a:xfrm>
        </p:grpSpPr>
        <p:grpSp>
          <p:nvGrpSpPr>
            <p:cNvPr id="13" name="Group 13"/>
            <p:cNvGrpSpPr/>
            <p:nvPr/>
          </p:nvGrpSpPr>
          <p:grpSpPr>
            <a:xfrm>
              <a:off x="4726" y="4726"/>
              <a:ext cx="386978" cy="386978"/>
              <a:chOff x="0" y="0"/>
              <a:chExt cx="6350000" cy="6350000"/>
            </a:xfrm>
          </p:grpSpPr>
          <p:sp>
            <p:nvSpPr>
              <p:cNvPr id="14" name="Freeform 14"/>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9F9FA"/>
              </a:solidFill>
            </p:spPr>
          </p:sp>
        </p:grpSp>
        <p:grpSp>
          <p:nvGrpSpPr>
            <p:cNvPr id="15" name="Group 15"/>
            <p:cNvGrpSpPr>
              <a:grpSpLocks noChangeAspect="1"/>
            </p:cNvGrpSpPr>
            <p:nvPr/>
          </p:nvGrpSpPr>
          <p:grpSpPr>
            <a:xfrm>
              <a:off x="0" y="0"/>
              <a:ext cx="396430" cy="396430"/>
              <a:chOff x="0" y="0"/>
              <a:chExt cx="1708150" cy="1708150"/>
            </a:xfrm>
          </p:grpSpPr>
          <p:sp>
            <p:nvSpPr>
              <p:cNvPr id="16" name="Freeform 16"/>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4E65D9"/>
              </a:solidFill>
            </p:spPr>
          </p:sp>
        </p:grpSp>
      </p:grpSp>
      <p:pic>
        <p:nvPicPr>
          <p:cNvPr id="17" name="Picture 17"/>
          <p:cNvPicPr>
            <a:picLocks noChangeAspect="1"/>
          </p:cNvPicPr>
          <p:nvPr/>
        </p:nvPicPr>
        <p:blipFill>
          <a:blip r:embed="rId3">
            <a:alphaModFix amt="8999"/>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1145989">
            <a:off x="-11684141" y="-2024840"/>
            <a:ext cx="14864886" cy="17395080"/>
          </a:xfrm>
          <a:prstGeom prst="rect">
            <a:avLst/>
          </a:prstGeom>
        </p:spPr>
      </p:pic>
      <p:pic>
        <p:nvPicPr>
          <p:cNvPr id="18" name="Picture 18"/>
          <p:cNvPicPr>
            <a:picLocks noChangeAspect="1"/>
          </p:cNvPicPr>
          <p:nvPr/>
        </p:nvPicPr>
        <p:blipFill>
          <a:blip r:embed="rId5">
            <a:alphaModFix amt="36000"/>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3054081">
            <a:off x="13844535" y="-9320069"/>
            <a:ext cx="12270211" cy="14358757"/>
          </a:xfrm>
          <a:prstGeom prst="rect">
            <a:avLst/>
          </a:prstGeom>
        </p:spPr>
      </p:pic>
      <p:sp>
        <p:nvSpPr>
          <p:cNvPr id="19" name="TextBox 19"/>
          <p:cNvSpPr txBox="1"/>
          <p:nvPr/>
        </p:nvSpPr>
        <p:spPr>
          <a:xfrm>
            <a:off x="1744320" y="1298608"/>
            <a:ext cx="4299777" cy="803275"/>
          </a:xfrm>
          <a:prstGeom prst="rect">
            <a:avLst/>
          </a:prstGeom>
        </p:spPr>
        <p:txBody>
          <a:bodyPr lIns="0" tIns="0" rIns="0" bIns="0" rtlCol="0" anchor="t">
            <a:spAutoFit/>
          </a:bodyPr>
          <a:lstStyle/>
          <a:p>
            <a:pPr marL="0" lvl="0" indent="0">
              <a:lnSpc>
                <a:spcPts val="6499"/>
              </a:lnSpc>
              <a:spcBef>
                <a:spcPct val="0"/>
              </a:spcBef>
            </a:pPr>
            <a:r>
              <a:rPr lang="en-US" sz="4999" spc="-249">
                <a:solidFill>
                  <a:srgbClr val="004AAD"/>
                </a:solidFill>
                <a:latin typeface="Clear Sans Regular Bold"/>
              </a:rPr>
              <a:t>02</a:t>
            </a:r>
          </a:p>
        </p:txBody>
      </p:sp>
      <p:sp>
        <p:nvSpPr>
          <p:cNvPr id="20" name="AutoShape 20"/>
          <p:cNvSpPr/>
          <p:nvPr/>
        </p:nvSpPr>
        <p:spPr>
          <a:xfrm>
            <a:off x="1743080" y="2496459"/>
            <a:ext cx="4299777" cy="0"/>
          </a:xfrm>
          <a:prstGeom prst="line">
            <a:avLst/>
          </a:prstGeom>
          <a:ln w="19050" cap="rnd">
            <a:solidFill>
              <a:srgbClr val="FFB923"/>
            </a:solidFill>
            <a:prstDash val="solid"/>
            <a:headEnd type="none" w="sm" len="sm"/>
            <a:tailEnd type="none" w="sm" len="sm"/>
          </a:ln>
        </p:spPr>
      </p:sp>
      <p:sp>
        <p:nvSpPr>
          <p:cNvPr id="21" name="TextBox 21"/>
          <p:cNvSpPr txBox="1"/>
          <p:nvPr/>
        </p:nvSpPr>
        <p:spPr>
          <a:xfrm>
            <a:off x="8429259" y="1897739"/>
            <a:ext cx="6107874" cy="490855"/>
          </a:xfrm>
          <a:prstGeom prst="rect">
            <a:avLst/>
          </a:prstGeom>
        </p:spPr>
        <p:txBody>
          <a:bodyPr lIns="0" tIns="0" rIns="0" bIns="0" rtlCol="0" anchor="t">
            <a:spAutoFit/>
          </a:bodyPr>
          <a:lstStyle/>
          <a:p>
            <a:pPr>
              <a:lnSpc>
                <a:spcPts val="3919"/>
              </a:lnSpc>
              <a:spcBef>
                <a:spcPct val="0"/>
              </a:spcBef>
            </a:pPr>
            <a:r>
              <a:rPr lang="en-US" sz="2799">
                <a:solidFill>
                  <a:srgbClr val="4E65D9"/>
                </a:solidFill>
                <a:latin typeface="Inter Bold"/>
              </a:rPr>
              <a:t>2.2</a:t>
            </a:r>
          </a:p>
        </p:txBody>
      </p:sp>
      <p:sp>
        <p:nvSpPr>
          <p:cNvPr id="22" name="TextBox 22"/>
          <p:cNvSpPr txBox="1"/>
          <p:nvPr/>
        </p:nvSpPr>
        <p:spPr>
          <a:xfrm>
            <a:off x="8429259" y="2613836"/>
            <a:ext cx="8353786" cy="490856"/>
          </a:xfrm>
          <a:prstGeom prst="rect">
            <a:avLst/>
          </a:prstGeom>
        </p:spPr>
        <p:txBody>
          <a:bodyPr lIns="0" tIns="0" rIns="0" bIns="0" rtlCol="0" anchor="t">
            <a:spAutoFit/>
          </a:bodyPr>
          <a:lstStyle/>
          <a:p>
            <a:pPr>
              <a:lnSpc>
                <a:spcPts val="3919"/>
              </a:lnSpc>
              <a:spcBef>
                <a:spcPct val="0"/>
              </a:spcBef>
            </a:pPr>
            <a:r>
              <a:rPr lang="en-US" sz="2799">
                <a:solidFill>
                  <a:srgbClr val="1B1B1B"/>
                </a:solidFill>
                <a:latin typeface="Inter"/>
              </a:rPr>
              <a:t>Xác định đối tượng được truyền thông, PBGDPL</a:t>
            </a:r>
          </a:p>
        </p:txBody>
      </p:sp>
      <p:sp>
        <p:nvSpPr>
          <p:cNvPr id="23" name="TextBox 23"/>
          <p:cNvSpPr txBox="1"/>
          <p:nvPr/>
        </p:nvSpPr>
        <p:spPr>
          <a:xfrm>
            <a:off x="8429259" y="3656125"/>
            <a:ext cx="6107874" cy="490855"/>
          </a:xfrm>
          <a:prstGeom prst="rect">
            <a:avLst/>
          </a:prstGeom>
        </p:spPr>
        <p:txBody>
          <a:bodyPr lIns="0" tIns="0" rIns="0" bIns="0" rtlCol="0" anchor="t">
            <a:spAutoFit/>
          </a:bodyPr>
          <a:lstStyle/>
          <a:p>
            <a:pPr>
              <a:lnSpc>
                <a:spcPts val="3919"/>
              </a:lnSpc>
              <a:spcBef>
                <a:spcPct val="0"/>
              </a:spcBef>
            </a:pPr>
            <a:r>
              <a:rPr lang="en-US" sz="2799">
                <a:solidFill>
                  <a:srgbClr val="4E65D9"/>
                </a:solidFill>
                <a:latin typeface="Inter Bold"/>
              </a:rPr>
              <a:t>2.3</a:t>
            </a:r>
          </a:p>
        </p:txBody>
      </p:sp>
      <p:sp>
        <p:nvSpPr>
          <p:cNvPr id="24" name="TextBox 24"/>
          <p:cNvSpPr txBox="1"/>
          <p:nvPr/>
        </p:nvSpPr>
        <p:spPr>
          <a:xfrm>
            <a:off x="8429259" y="4462554"/>
            <a:ext cx="8353786" cy="490856"/>
          </a:xfrm>
          <a:prstGeom prst="rect">
            <a:avLst/>
          </a:prstGeom>
        </p:spPr>
        <p:txBody>
          <a:bodyPr lIns="0" tIns="0" rIns="0" bIns="0" rtlCol="0" anchor="t">
            <a:spAutoFit/>
          </a:bodyPr>
          <a:lstStyle/>
          <a:p>
            <a:pPr>
              <a:lnSpc>
                <a:spcPts val="3919"/>
              </a:lnSpc>
              <a:spcBef>
                <a:spcPct val="0"/>
              </a:spcBef>
            </a:pPr>
            <a:r>
              <a:rPr lang="en-US" sz="2799">
                <a:solidFill>
                  <a:srgbClr val="1B1B1B"/>
                </a:solidFill>
                <a:latin typeface="Inter"/>
              </a:rPr>
              <a:t>Thời gian thực hiện truyền thông, PBGDPL</a:t>
            </a:r>
          </a:p>
        </p:txBody>
      </p:sp>
      <p:grpSp>
        <p:nvGrpSpPr>
          <p:cNvPr id="25" name="Group 25"/>
          <p:cNvGrpSpPr/>
          <p:nvPr/>
        </p:nvGrpSpPr>
        <p:grpSpPr>
          <a:xfrm>
            <a:off x="7835753" y="5552873"/>
            <a:ext cx="297323" cy="297323"/>
            <a:chOff x="0" y="0"/>
            <a:chExt cx="396430" cy="396430"/>
          </a:xfrm>
        </p:grpSpPr>
        <p:grpSp>
          <p:nvGrpSpPr>
            <p:cNvPr id="26" name="Group 26"/>
            <p:cNvGrpSpPr/>
            <p:nvPr/>
          </p:nvGrpSpPr>
          <p:grpSpPr>
            <a:xfrm>
              <a:off x="4726" y="4726"/>
              <a:ext cx="386978" cy="386978"/>
              <a:chOff x="0" y="0"/>
              <a:chExt cx="6350000" cy="6350000"/>
            </a:xfrm>
          </p:grpSpPr>
          <p:sp>
            <p:nvSpPr>
              <p:cNvPr id="27" name="Freeform 27"/>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9F9FA"/>
              </a:solidFill>
            </p:spPr>
          </p:sp>
        </p:grpSp>
        <p:grpSp>
          <p:nvGrpSpPr>
            <p:cNvPr id="28" name="Group 28"/>
            <p:cNvGrpSpPr>
              <a:grpSpLocks noChangeAspect="1"/>
            </p:cNvGrpSpPr>
            <p:nvPr/>
          </p:nvGrpSpPr>
          <p:grpSpPr>
            <a:xfrm>
              <a:off x="0" y="0"/>
              <a:ext cx="396430" cy="396430"/>
              <a:chOff x="0" y="0"/>
              <a:chExt cx="1708150" cy="1708150"/>
            </a:xfrm>
          </p:grpSpPr>
          <p:sp>
            <p:nvSpPr>
              <p:cNvPr id="29" name="Freeform 29"/>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4E65D9"/>
              </a:solidFill>
            </p:spPr>
          </p:sp>
        </p:grpSp>
      </p:grpSp>
      <p:sp>
        <p:nvSpPr>
          <p:cNvPr id="30" name="TextBox 30"/>
          <p:cNvSpPr txBox="1"/>
          <p:nvPr/>
        </p:nvSpPr>
        <p:spPr>
          <a:xfrm>
            <a:off x="8429259" y="5434295"/>
            <a:ext cx="6107874" cy="490855"/>
          </a:xfrm>
          <a:prstGeom prst="rect">
            <a:avLst/>
          </a:prstGeom>
        </p:spPr>
        <p:txBody>
          <a:bodyPr lIns="0" tIns="0" rIns="0" bIns="0" rtlCol="0" anchor="t">
            <a:spAutoFit/>
          </a:bodyPr>
          <a:lstStyle/>
          <a:p>
            <a:pPr>
              <a:lnSpc>
                <a:spcPts val="3919"/>
              </a:lnSpc>
              <a:spcBef>
                <a:spcPct val="0"/>
              </a:spcBef>
            </a:pPr>
            <a:r>
              <a:rPr lang="en-US" sz="2799">
                <a:solidFill>
                  <a:srgbClr val="4E65D9"/>
                </a:solidFill>
                <a:latin typeface="Inter Bold"/>
              </a:rPr>
              <a:t>2.4</a:t>
            </a:r>
          </a:p>
        </p:txBody>
      </p:sp>
      <p:sp>
        <p:nvSpPr>
          <p:cNvPr id="31" name="TextBox 31"/>
          <p:cNvSpPr txBox="1"/>
          <p:nvPr/>
        </p:nvSpPr>
        <p:spPr>
          <a:xfrm>
            <a:off x="8429259" y="6053419"/>
            <a:ext cx="7536636" cy="490856"/>
          </a:xfrm>
          <a:prstGeom prst="rect">
            <a:avLst/>
          </a:prstGeom>
        </p:spPr>
        <p:txBody>
          <a:bodyPr lIns="0" tIns="0" rIns="0" bIns="0" rtlCol="0" anchor="t">
            <a:spAutoFit/>
          </a:bodyPr>
          <a:lstStyle/>
          <a:p>
            <a:pPr>
              <a:lnSpc>
                <a:spcPts val="3919"/>
              </a:lnSpc>
              <a:spcBef>
                <a:spcPct val="0"/>
              </a:spcBef>
            </a:pPr>
            <a:r>
              <a:rPr lang="en-US" sz="2799">
                <a:solidFill>
                  <a:srgbClr val="1B1B1B"/>
                </a:solidFill>
                <a:latin typeface="Inter"/>
              </a:rPr>
              <a:t>Địa điểm thực hiện truyền thông, PBGDPL</a:t>
            </a:r>
          </a:p>
        </p:txBody>
      </p:sp>
      <p:grpSp>
        <p:nvGrpSpPr>
          <p:cNvPr id="32" name="Group 32"/>
          <p:cNvGrpSpPr/>
          <p:nvPr/>
        </p:nvGrpSpPr>
        <p:grpSpPr>
          <a:xfrm>
            <a:off x="7835753" y="7119263"/>
            <a:ext cx="290233" cy="290233"/>
            <a:chOff x="0" y="0"/>
            <a:chExt cx="6350000" cy="6350000"/>
          </a:xfrm>
        </p:grpSpPr>
        <p:sp>
          <p:nvSpPr>
            <p:cNvPr id="33" name="Freeform 3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4E65D9"/>
            </a:solidFill>
          </p:spPr>
        </p:sp>
      </p:grpSp>
      <p:sp>
        <p:nvSpPr>
          <p:cNvPr id="34" name="TextBox 34"/>
          <p:cNvSpPr txBox="1"/>
          <p:nvPr/>
        </p:nvSpPr>
        <p:spPr>
          <a:xfrm>
            <a:off x="8429259" y="6985614"/>
            <a:ext cx="6107874" cy="490855"/>
          </a:xfrm>
          <a:prstGeom prst="rect">
            <a:avLst/>
          </a:prstGeom>
        </p:spPr>
        <p:txBody>
          <a:bodyPr lIns="0" tIns="0" rIns="0" bIns="0" rtlCol="0" anchor="t">
            <a:spAutoFit/>
          </a:bodyPr>
          <a:lstStyle/>
          <a:p>
            <a:pPr>
              <a:lnSpc>
                <a:spcPts val="3919"/>
              </a:lnSpc>
              <a:spcBef>
                <a:spcPct val="0"/>
              </a:spcBef>
            </a:pPr>
            <a:r>
              <a:rPr lang="en-US" sz="2799">
                <a:solidFill>
                  <a:srgbClr val="4E65D9"/>
                </a:solidFill>
                <a:latin typeface="Inter Bold"/>
              </a:rPr>
              <a:t>2.5</a:t>
            </a:r>
          </a:p>
        </p:txBody>
      </p:sp>
      <p:sp>
        <p:nvSpPr>
          <p:cNvPr id="35" name="TextBox 35"/>
          <p:cNvSpPr txBox="1"/>
          <p:nvPr/>
        </p:nvSpPr>
        <p:spPr>
          <a:xfrm>
            <a:off x="8429259" y="7705069"/>
            <a:ext cx="9867775" cy="490856"/>
          </a:xfrm>
          <a:prstGeom prst="rect">
            <a:avLst/>
          </a:prstGeom>
        </p:spPr>
        <p:txBody>
          <a:bodyPr lIns="0" tIns="0" rIns="0" bIns="0" rtlCol="0" anchor="t">
            <a:spAutoFit/>
          </a:bodyPr>
          <a:lstStyle/>
          <a:p>
            <a:pPr>
              <a:lnSpc>
                <a:spcPts val="3919"/>
              </a:lnSpc>
              <a:spcBef>
                <a:spcPct val="0"/>
              </a:spcBef>
            </a:pPr>
            <a:r>
              <a:rPr lang="en-US" sz="2799">
                <a:solidFill>
                  <a:srgbClr val="1B1B1B"/>
                </a:solidFill>
                <a:latin typeface="Inter"/>
              </a:rPr>
              <a:t>Chuẩn bị nội dung thực hiện buổi truyền thông, PBGDPL</a:t>
            </a:r>
          </a:p>
        </p:txBody>
      </p:sp>
      <p:grpSp>
        <p:nvGrpSpPr>
          <p:cNvPr id="36" name="Group 36"/>
          <p:cNvGrpSpPr/>
          <p:nvPr/>
        </p:nvGrpSpPr>
        <p:grpSpPr>
          <a:xfrm>
            <a:off x="7835753" y="8712179"/>
            <a:ext cx="297323" cy="297323"/>
            <a:chOff x="0" y="0"/>
            <a:chExt cx="396430" cy="396430"/>
          </a:xfrm>
        </p:grpSpPr>
        <p:grpSp>
          <p:nvGrpSpPr>
            <p:cNvPr id="37" name="Group 37"/>
            <p:cNvGrpSpPr/>
            <p:nvPr/>
          </p:nvGrpSpPr>
          <p:grpSpPr>
            <a:xfrm>
              <a:off x="4726" y="4726"/>
              <a:ext cx="386978" cy="386978"/>
              <a:chOff x="0" y="0"/>
              <a:chExt cx="6350000" cy="6350000"/>
            </a:xfrm>
          </p:grpSpPr>
          <p:sp>
            <p:nvSpPr>
              <p:cNvPr id="38" name="Freeform 38"/>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9F9FA"/>
              </a:solidFill>
            </p:spPr>
          </p:sp>
        </p:grpSp>
        <p:grpSp>
          <p:nvGrpSpPr>
            <p:cNvPr id="39" name="Group 39"/>
            <p:cNvGrpSpPr>
              <a:grpSpLocks noChangeAspect="1"/>
            </p:cNvGrpSpPr>
            <p:nvPr/>
          </p:nvGrpSpPr>
          <p:grpSpPr>
            <a:xfrm>
              <a:off x="0" y="0"/>
              <a:ext cx="396430" cy="396430"/>
              <a:chOff x="0" y="0"/>
              <a:chExt cx="1708150" cy="1708150"/>
            </a:xfrm>
          </p:grpSpPr>
          <p:sp>
            <p:nvSpPr>
              <p:cNvPr id="40" name="Freeform 40"/>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4E65D9"/>
              </a:solidFill>
            </p:spPr>
          </p:sp>
        </p:grpSp>
      </p:grpSp>
      <p:sp>
        <p:nvSpPr>
          <p:cNvPr id="41" name="TextBox 41"/>
          <p:cNvSpPr txBox="1"/>
          <p:nvPr/>
        </p:nvSpPr>
        <p:spPr>
          <a:xfrm>
            <a:off x="8429259" y="8582076"/>
            <a:ext cx="6107874" cy="490855"/>
          </a:xfrm>
          <a:prstGeom prst="rect">
            <a:avLst/>
          </a:prstGeom>
        </p:spPr>
        <p:txBody>
          <a:bodyPr lIns="0" tIns="0" rIns="0" bIns="0" rtlCol="0" anchor="t">
            <a:spAutoFit/>
          </a:bodyPr>
          <a:lstStyle/>
          <a:p>
            <a:pPr>
              <a:lnSpc>
                <a:spcPts val="3919"/>
              </a:lnSpc>
              <a:spcBef>
                <a:spcPct val="0"/>
              </a:spcBef>
            </a:pPr>
            <a:r>
              <a:rPr lang="en-US" sz="2799">
                <a:solidFill>
                  <a:srgbClr val="4E65D9"/>
                </a:solidFill>
                <a:latin typeface="Inter Bold"/>
              </a:rPr>
              <a:t>2.6</a:t>
            </a:r>
          </a:p>
        </p:txBody>
      </p:sp>
      <p:sp>
        <p:nvSpPr>
          <p:cNvPr id="42" name="TextBox 42"/>
          <p:cNvSpPr txBox="1"/>
          <p:nvPr/>
        </p:nvSpPr>
        <p:spPr>
          <a:xfrm>
            <a:off x="8349635" y="9063200"/>
            <a:ext cx="9662639" cy="986156"/>
          </a:xfrm>
          <a:prstGeom prst="rect">
            <a:avLst/>
          </a:prstGeom>
        </p:spPr>
        <p:txBody>
          <a:bodyPr lIns="0" tIns="0" rIns="0" bIns="0" rtlCol="0" anchor="t">
            <a:spAutoFit/>
          </a:bodyPr>
          <a:lstStyle/>
          <a:p>
            <a:pPr>
              <a:lnSpc>
                <a:spcPts val="3919"/>
              </a:lnSpc>
              <a:spcBef>
                <a:spcPct val="0"/>
              </a:spcBef>
            </a:pPr>
            <a:r>
              <a:rPr lang="en-US" sz="2799">
                <a:solidFill>
                  <a:srgbClr val="1B1B1B"/>
                </a:solidFill>
                <a:latin typeface="Inter"/>
              </a:rPr>
              <a:t> </a:t>
            </a:r>
            <a:r>
              <a:rPr lang="en-US" sz="2799">
                <a:solidFill>
                  <a:srgbClr val="1B1B1B"/>
                </a:solidFill>
                <a:latin typeface="Arimo"/>
              </a:rPr>
              <a:t>Đề xuất tổ chức, cá nhân cùng phối hợp, tham gia truyền thông, PBGDPL</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17509" r="21710" b="48661"/>
          <a:stretch>
            <a:fillRect/>
          </a:stretch>
        </p:blipFill>
        <p:spPr>
          <a:xfrm>
            <a:off x="0" y="0"/>
            <a:ext cx="18288000" cy="10287000"/>
          </a:xfrm>
          <a:prstGeom prst="rect">
            <a:avLst/>
          </a:prstGeom>
        </p:spPr>
      </p:pic>
      <p:pic>
        <p:nvPicPr>
          <p:cNvPr id="3" name="Picture 3"/>
          <p:cNvPicPr>
            <a:picLocks noChangeAspect="1"/>
          </p:cNvPicPr>
          <p:nvPr/>
        </p:nvPicPr>
        <p:blipFill>
          <a:blip r:embed="rId3"/>
          <a:srcRect/>
          <a:stretch>
            <a:fillRect/>
          </a:stretch>
        </p:blipFill>
        <p:spPr>
          <a:xfrm>
            <a:off x="4137580" y="2096429"/>
            <a:ext cx="10012840" cy="6320605"/>
          </a:xfrm>
          <a:prstGeom prst="rect">
            <a:avLst/>
          </a:prstGeom>
        </p:spPr>
      </p:pic>
      <p:pic>
        <p:nvPicPr>
          <p:cNvPr id="4" name="Picture 4"/>
          <p:cNvPicPr>
            <a:picLocks noChangeAspect="1"/>
          </p:cNvPicPr>
          <p:nvPr/>
        </p:nvPicPr>
        <p:blipFill>
          <a:blip r:embed="rId4"/>
          <a:srcRect/>
          <a:stretch>
            <a:fillRect/>
          </a:stretch>
        </p:blipFill>
        <p:spPr>
          <a:xfrm>
            <a:off x="6653670" y="1028700"/>
            <a:ext cx="4980660" cy="2135458"/>
          </a:xfrm>
          <a:prstGeom prst="rect">
            <a:avLst/>
          </a:prstGeom>
        </p:spPr>
      </p:pic>
      <p:sp>
        <p:nvSpPr>
          <p:cNvPr id="5" name="TextBox 5"/>
          <p:cNvSpPr txBox="1"/>
          <p:nvPr/>
        </p:nvSpPr>
        <p:spPr>
          <a:xfrm>
            <a:off x="7188665" y="1719436"/>
            <a:ext cx="3910670" cy="706361"/>
          </a:xfrm>
          <a:prstGeom prst="rect">
            <a:avLst/>
          </a:prstGeom>
        </p:spPr>
        <p:txBody>
          <a:bodyPr lIns="0" tIns="0" rIns="0" bIns="0" rtlCol="0" anchor="t">
            <a:spAutoFit/>
          </a:bodyPr>
          <a:lstStyle/>
          <a:p>
            <a:pPr marL="0" lvl="0" indent="0" algn="ctr">
              <a:lnSpc>
                <a:spcPts val="5695"/>
              </a:lnSpc>
            </a:pPr>
            <a:r>
              <a:rPr lang="en-US" sz="4380">
                <a:solidFill>
                  <a:srgbClr val="004AAD"/>
                </a:solidFill>
                <a:latin typeface="Roboto Bold"/>
              </a:rPr>
              <a:t>2.1</a:t>
            </a:r>
          </a:p>
        </p:txBody>
      </p:sp>
      <p:sp>
        <p:nvSpPr>
          <p:cNvPr id="6" name="TextBox 6"/>
          <p:cNvSpPr txBox="1"/>
          <p:nvPr/>
        </p:nvSpPr>
        <p:spPr>
          <a:xfrm>
            <a:off x="4932913" y="3032206"/>
            <a:ext cx="8422173" cy="4372851"/>
          </a:xfrm>
          <a:prstGeom prst="rect">
            <a:avLst/>
          </a:prstGeom>
        </p:spPr>
        <p:txBody>
          <a:bodyPr lIns="0" tIns="0" rIns="0" bIns="0" rtlCol="0" anchor="t">
            <a:spAutoFit/>
          </a:bodyPr>
          <a:lstStyle/>
          <a:p>
            <a:pPr algn="ctr">
              <a:lnSpc>
                <a:spcPts val="8685"/>
              </a:lnSpc>
            </a:pPr>
            <a:r>
              <a:rPr lang="en-US" sz="6681">
                <a:solidFill>
                  <a:srgbClr val="004AAD"/>
                </a:solidFill>
                <a:latin typeface="Roboto Bold"/>
              </a:rPr>
              <a:t>Xác định mục tiêu, yêu cầu thực hiện truyền thông, PBGDPL</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21481" t="5147" r="25099" b="49731"/>
          <a:stretch>
            <a:fillRect/>
          </a:stretch>
        </p:blipFill>
        <p:spPr>
          <a:xfrm>
            <a:off x="0" y="0"/>
            <a:ext cx="18288000" cy="10287000"/>
          </a:xfrm>
          <a:prstGeom prst="rect">
            <a:avLst/>
          </a:prstGeom>
        </p:spPr>
      </p:pic>
      <p:sp>
        <p:nvSpPr>
          <p:cNvPr id="3" name="TextBox 3"/>
          <p:cNvSpPr txBox="1"/>
          <p:nvPr/>
        </p:nvSpPr>
        <p:spPr>
          <a:xfrm>
            <a:off x="1028700" y="480568"/>
            <a:ext cx="10173517" cy="571627"/>
          </a:xfrm>
          <a:prstGeom prst="rect">
            <a:avLst/>
          </a:prstGeom>
        </p:spPr>
        <p:txBody>
          <a:bodyPr lIns="0" tIns="0" rIns="0" bIns="0" rtlCol="0" anchor="t">
            <a:spAutoFit/>
          </a:bodyPr>
          <a:lstStyle/>
          <a:p>
            <a:pPr algn="ctr">
              <a:lnSpc>
                <a:spcPts val="4717"/>
              </a:lnSpc>
            </a:pPr>
            <a:r>
              <a:rPr lang="en-US" sz="3369">
                <a:solidFill>
                  <a:srgbClr val="000000"/>
                </a:solidFill>
                <a:latin typeface="Montserrat"/>
              </a:rPr>
              <a:t> - Mục tiêu thực hiện truyền thông, PBGDPL:</a:t>
            </a:r>
          </a:p>
        </p:txBody>
      </p:sp>
      <p:sp>
        <p:nvSpPr>
          <p:cNvPr id="4" name="TextBox 4"/>
          <p:cNvSpPr txBox="1"/>
          <p:nvPr/>
        </p:nvSpPr>
        <p:spPr>
          <a:xfrm>
            <a:off x="1028700" y="1304145"/>
            <a:ext cx="16230600" cy="4085477"/>
          </a:xfrm>
          <a:prstGeom prst="rect">
            <a:avLst/>
          </a:prstGeom>
        </p:spPr>
        <p:txBody>
          <a:bodyPr lIns="0" tIns="0" rIns="0" bIns="0" rtlCol="0" anchor="t">
            <a:spAutoFit/>
          </a:bodyPr>
          <a:lstStyle/>
          <a:p>
            <a:pPr algn="just">
              <a:lnSpc>
                <a:spcPts val="4578"/>
              </a:lnSpc>
            </a:pPr>
            <a:r>
              <a:rPr lang="en-US" sz="3270" dirty="0">
                <a:solidFill>
                  <a:srgbClr val="000000"/>
                </a:solidFill>
                <a:latin typeface="Montserrat Bold"/>
              </a:rPr>
              <a:t>(</a:t>
            </a:r>
            <a:r>
              <a:rPr lang="en-US" sz="3270" dirty="0" err="1">
                <a:solidFill>
                  <a:srgbClr val="000000"/>
                </a:solidFill>
                <a:latin typeface="Montserrat Bold"/>
              </a:rPr>
              <a:t>i</a:t>
            </a:r>
            <a:r>
              <a:rPr lang="en-US" sz="3270" dirty="0">
                <a:solidFill>
                  <a:srgbClr val="000000"/>
                </a:solidFill>
                <a:latin typeface="Montserrat Bold"/>
              </a:rPr>
              <a:t>) </a:t>
            </a:r>
            <a:r>
              <a:rPr lang="en-US" sz="3270" dirty="0" err="1">
                <a:solidFill>
                  <a:srgbClr val="000000"/>
                </a:solidFill>
                <a:latin typeface="Montserrat Bold"/>
              </a:rPr>
              <a:t>Mục</a:t>
            </a:r>
            <a:r>
              <a:rPr lang="en-US" sz="3270" dirty="0">
                <a:solidFill>
                  <a:srgbClr val="000000"/>
                </a:solidFill>
                <a:latin typeface="Montserrat Bold"/>
              </a:rPr>
              <a:t> </a:t>
            </a:r>
            <a:r>
              <a:rPr lang="en-US" sz="3270" dirty="0" err="1">
                <a:solidFill>
                  <a:srgbClr val="000000"/>
                </a:solidFill>
                <a:latin typeface="Montserrat Bold"/>
              </a:rPr>
              <a:t>tiêu</a:t>
            </a:r>
            <a:r>
              <a:rPr lang="en-US" sz="3270" dirty="0">
                <a:solidFill>
                  <a:srgbClr val="000000"/>
                </a:solidFill>
                <a:latin typeface="Montserrat Bold"/>
              </a:rPr>
              <a:t> </a:t>
            </a:r>
            <a:r>
              <a:rPr lang="en-US" sz="3270" dirty="0" err="1">
                <a:solidFill>
                  <a:srgbClr val="000000"/>
                </a:solidFill>
                <a:latin typeface="Montserrat Bold"/>
              </a:rPr>
              <a:t>chung</a:t>
            </a:r>
            <a:r>
              <a:rPr lang="en-US" sz="3270" dirty="0">
                <a:solidFill>
                  <a:srgbClr val="000000"/>
                </a:solidFill>
                <a:latin typeface="Montserrat Bold"/>
              </a:rPr>
              <a:t>:</a:t>
            </a:r>
            <a:r>
              <a:rPr lang="en-US" sz="3270" dirty="0">
                <a:solidFill>
                  <a:srgbClr val="000000"/>
                </a:solidFill>
                <a:latin typeface="Montserrat"/>
              </a:rPr>
              <a:t> </a:t>
            </a:r>
            <a:r>
              <a:rPr lang="en-US" sz="3270" dirty="0" err="1">
                <a:solidFill>
                  <a:srgbClr val="000000"/>
                </a:solidFill>
                <a:latin typeface="Montserrat"/>
              </a:rPr>
              <a:t>Nâng</a:t>
            </a:r>
            <a:r>
              <a:rPr lang="en-US" sz="3270" dirty="0">
                <a:solidFill>
                  <a:srgbClr val="000000"/>
                </a:solidFill>
                <a:latin typeface="Montserrat"/>
              </a:rPr>
              <a:t> </a:t>
            </a:r>
            <a:r>
              <a:rPr lang="en-US" sz="3270" dirty="0" err="1">
                <a:solidFill>
                  <a:srgbClr val="000000"/>
                </a:solidFill>
                <a:latin typeface="Montserrat"/>
              </a:rPr>
              <a:t>cao</a:t>
            </a:r>
            <a:r>
              <a:rPr lang="en-US" sz="3270" dirty="0">
                <a:solidFill>
                  <a:srgbClr val="000000"/>
                </a:solidFill>
                <a:latin typeface="Montserrat"/>
              </a:rPr>
              <a:t> </a:t>
            </a:r>
            <a:r>
              <a:rPr lang="en-US" sz="3270" dirty="0" err="1">
                <a:solidFill>
                  <a:srgbClr val="000000"/>
                </a:solidFill>
                <a:latin typeface="Montserrat"/>
              </a:rPr>
              <a:t>nhận</a:t>
            </a:r>
            <a:r>
              <a:rPr lang="en-US" sz="3270" dirty="0">
                <a:solidFill>
                  <a:srgbClr val="000000"/>
                </a:solidFill>
                <a:latin typeface="Montserrat"/>
              </a:rPr>
              <a:t> </a:t>
            </a:r>
            <a:r>
              <a:rPr lang="en-US" sz="3270" dirty="0" err="1">
                <a:solidFill>
                  <a:srgbClr val="000000"/>
                </a:solidFill>
                <a:latin typeface="Montserrat"/>
              </a:rPr>
              <a:t>thức</a:t>
            </a:r>
            <a:r>
              <a:rPr lang="en-US" sz="3270" dirty="0">
                <a:solidFill>
                  <a:srgbClr val="000000"/>
                </a:solidFill>
                <a:latin typeface="Montserrat"/>
              </a:rPr>
              <a:t>, </a:t>
            </a:r>
            <a:r>
              <a:rPr lang="en-US" sz="3270" dirty="0" err="1">
                <a:solidFill>
                  <a:srgbClr val="000000"/>
                </a:solidFill>
                <a:latin typeface="Montserrat"/>
              </a:rPr>
              <a:t>hiểu</a:t>
            </a:r>
            <a:r>
              <a:rPr lang="en-US" sz="3270" dirty="0">
                <a:solidFill>
                  <a:srgbClr val="000000"/>
                </a:solidFill>
                <a:latin typeface="Montserrat"/>
              </a:rPr>
              <a:t> </a:t>
            </a:r>
            <a:r>
              <a:rPr lang="en-US" sz="3270" dirty="0" err="1">
                <a:solidFill>
                  <a:srgbClr val="000000"/>
                </a:solidFill>
                <a:latin typeface="Montserrat"/>
              </a:rPr>
              <a:t>biết</a:t>
            </a:r>
            <a:r>
              <a:rPr lang="en-US" sz="3270" dirty="0">
                <a:solidFill>
                  <a:srgbClr val="000000"/>
                </a:solidFill>
                <a:latin typeface="Montserrat"/>
              </a:rPr>
              <a:t> </a:t>
            </a:r>
            <a:r>
              <a:rPr lang="en-US" sz="3270" dirty="0" err="1">
                <a:solidFill>
                  <a:srgbClr val="000000"/>
                </a:solidFill>
                <a:latin typeface="Montserrat"/>
              </a:rPr>
              <a:t>pháp</a:t>
            </a:r>
            <a:r>
              <a:rPr lang="en-US" sz="3270" dirty="0">
                <a:solidFill>
                  <a:srgbClr val="000000"/>
                </a:solidFill>
                <a:latin typeface="Montserrat"/>
              </a:rPr>
              <a:t> </a:t>
            </a:r>
            <a:r>
              <a:rPr lang="en-US" sz="3270" dirty="0" err="1">
                <a:solidFill>
                  <a:srgbClr val="000000"/>
                </a:solidFill>
                <a:latin typeface="Montserrat"/>
              </a:rPr>
              <a:t>luật</a:t>
            </a:r>
            <a:r>
              <a:rPr lang="en-US" sz="3270" dirty="0">
                <a:solidFill>
                  <a:srgbClr val="000000"/>
                </a:solidFill>
                <a:latin typeface="Montserrat"/>
              </a:rPr>
              <a:t> </a:t>
            </a:r>
            <a:r>
              <a:rPr lang="en-US" sz="3270" dirty="0" err="1">
                <a:solidFill>
                  <a:srgbClr val="000000"/>
                </a:solidFill>
                <a:latin typeface="Montserrat"/>
              </a:rPr>
              <a:t>về</a:t>
            </a:r>
            <a:r>
              <a:rPr lang="en-US" sz="3270" dirty="0">
                <a:solidFill>
                  <a:srgbClr val="000000"/>
                </a:solidFill>
                <a:latin typeface="Montserrat"/>
              </a:rPr>
              <a:t> </a:t>
            </a:r>
            <a:r>
              <a:rPr lang="en-US" sz="3270" dirty="0" err="1">
                <a:solidFill>
                  <a:srgbClr val="000000"/>
                </a:solidFill>
                <a:latin typeface="Montserrat"/>
              </a:rPr>
              <a:t>tảo</a:t>
            </a:r>
            <a:r>
              <a:rPr lang="en-US" sz="3270" dirty="0">
                <a:solidFill>
                  <a:srgbClr val="000000"/>
                </a:solidFill>
                <a:latin typeface="Montserrat"/>
              </a:rPr>
              <a:t> </a:t>
            </a:r>
            <a:r>
              <a:rPr lang="en-US" sz="3270" dirty="0" err="1">
                <a:solidFill>
                  <a:srgbClr val="000000"/>
                </a:solidFill>
                <a:latin typeface="Montserrat"/>
              </a:rPr>
              <a:t>hôn</a:t>
            </a:r>
            <a:r>
              <a:rPr lang="en-US" sz="3270" dirty="0">
                <a:solidFill>
                  <a:srgbClr val="000000"/>
                </a:solidFill>
                <a:latin typeface="Montserrat"/>
              </a:rPr>
              <a:t>, </a:t>
            </a:r>
            <a:r>
              <a:rPr lang="en-US" sz="3270" dirty="0" err="1">
                <a:solidFill>
                  <a:srgbClr val="000000"/>
                </a:solidFill>
                <a:latin typeface="Montserrat"/>
              </a:rPr>
              <a:t>hôn</a:t>
            </a:r>
            <a:r>
              <a:rPr lang="en-US" sz="3270" dirty="0">
                <a:solidFill>
                  <a:srgbClr val="000000"/>
                </a:solidFill>
                <a:latin typeface="Montserrat"/>
              </a:rPr>
              <a:t> </a:t>
            </a:r>
            <a:r>
              <a:rPr lang="en-US" sz="3270" dirty="0" err="1">
                <a:solidFill>
                  <a:srgbClr val="000000"/>
                </a:solidFill>
                <a:latin typeface="Montserrat"/>
              </a:rPr>
              <a:t>nhân</a:t>
            </a:r>
            <a:r>
              <a:rPr lang="en-US" sz="3270" dirty="0">
                <a:solidFill>
                  <a:srgbClr val="000000"/>
                </a:solidFill>
                <a:latin typeface="Montserrat"/>
              </a:rPr>
              <a:t> </a:t>
            </a:r>
            <a:r>
              <a:rPr lang="en-US" sz="3270" dirty="0" err="1">
                <a:solidFill>
                  <a:srgbClr val="000000"/>
                </a:solidFill>
                <a:latin typeface="Montserrat"/>
              </a:rPr>
              <a:t>cận</a:t>
            </a:r>
            <a:r>
              <a:rPr lang="en-US" sz="3270" dirty="0">
                <a:solidFill>
                  <a:srgbClr val="000000"/>
                </a:solidFill>
                <a:latin typeface="Montserrat"/>
              </a:rPr>
              <a:t> </a:t>
            </a:r>
            <a:r>
              <a:rPr lang="en-US" sz="3270" dirty="0" err="1">
                <a:solidFill>
                  <a:srgbClr val="000000"/>
                </a:solidFill>
                <a:latin typeface="Montserrat"/>
              </a:rPr>
              <a:t>huyết</a:t>
            </a:r>
            <a:r>
              <a:rPr lang="en-US" sz="3270" dirty="0">
                <a:solidFill>
                  <a:srgbClr val="000000"/>
                </a:solidFill>
                <a:latin typeface="Montserrat"/>
              </a:rPr>
              <a:t>, </a:t>
            </a:r>
            <a:r>
              <a:rPr lang="en-US" sz="3270" dirty="0" err="1">
                <a:solidFill>
                  <a:srgbClr val="000000"/>
                </a:solidFill>
                <a:latin typeface="Montserrat"/>
              </a:rPr>
              <a:t>quy</a:t>
            </a:r>
            <a:r>
              <a:rPr lang="en-US" sz="3270" dirty="0">
                <a:solidFill>
                  <a:srgbClr val="000000"/>
                </a:solidFill>
                <a:latin typeface="Montserrat"/>
              </a:rPr>
              <a:t> </a:t>
            </a:r>
            <a:r>
              <a:rPr lang="en-US" sz="3270" dirty="0" err="1">
                <a:solidFill>
                  <a:srgbClr val="000000"/>
                </a:solidFill>
                <a:latin typeface="Montserrat"/>
              </a:rPr>
              <a:t>định</a:t>
            </a:r>
            <a:r>
              <a:rPr lang="en-US" sz="3270" dirty="0">
                <a:solidFill>
                  <a:srgbClr val="000000"/>
                </a:solidFill>
                <a:latin typeface="Montserrat"/>
              </a:rPr>
              <a:t> </a:t>
            </a:r>
            <a:r>
              <a:rPr lang="en-US" sz="3270" dirty="0" err="1">
                <a:solidFill>
                  <a:srgbClr val="000000"/>
                </a:solidFill>
                <a:latin typeface="Montserrat"/>
              </a:rPr>
              <a:t>pháp</a:t>
            </a:r>
            <a:r>
              <a:rPr lang="en-US" sz="3270" dirty="0">
                <a:solidFill>
                  <a:srgbClr val="000000"/>
                </a:solidFill>
                <a:latin typeface="Montserrat"/>
              </a:rPr>
              <a:t> </a:t>
            </a:r>
            <a:r>
              <a:rPr lang="en-US" sz="3270" dirty="0" err="1">
                <a:solidFill>
                  <a:srgbClr val="000000"/>
                </a:solidFill>
                <a:latin typeface="Montserrat"/>
              </a:rPr>
              <a:t>luật</a:t>
            </a:r>
            <a:r>
              <a:rPr lang="en-US" sz="3270" dirty="0">
                <a:solidFill>
                  <a:srgbClr val="000000"/>
                </a:solidFill>
                <a:latin typeface="Montserrat"/>
              </a:rPr>
              <a:t> </a:t>
            </a:r>
            <a:r>
              <a:rPr lang="en-US" sz="3270" dirty="0" err="1">
                <a:solidFill>
                  <a:srgbClr val="000000"/>
                </a:solidFill>
                <a:latin typeface="Montserrat"/>
              </a:rPr>
              <a:t>về</a:t>
            </a:r>
            <a:r>
              <a:rPr lang="en-US" sz="3270" dirty="0">
                <a:solidFill>
                  <a:srgbClr val="000000"/>
                </a:solidFill>
                <a:latin typeface="Montserrat"/>
              </a:rPr>
              <a:t> </a:t>
            </a:r>
            <a:r>
              <a:rPr lang="en-US" sz="3270" dirty="0" err="1">
                <a:solidFill>
                  <a:srgbClr val="000000"/>
                </a:solidFill>
                <a:latin typeface="Montserrat"/>
              </a:rPr>
              <a:t>các</a:t>
            </a:r>
            <a:r>
              <a:rPr lang="en-US" sz="3270" dirty="0">
                <a:solidFill>
                  <a:srgbClr val="000000"/>
                </a:solidFill>
                <a:latin typeface="Montserrat"/>
              </a:rPr>
              <a:t> </a:t>
            </a:r>
            <a:r>
              <a:rPr lang="en-US" sz="3270" dirty="0" err="1">
                <a:solidFill>
                  <a:srgbClr val="000000"/>
                </a:solidFill>
                <a:latin typeface="Montserrat"/>
              </a:rPr>
              <a:t>quyền</a:t>
            </a:r>
            <a:r>
              <a:rPr lang="en-US" sz="3270" dirty="0">
                <a:solidFill>
                  <a:srgbClr val="000000"/>
                </a:solidFill>
                <a:latin typeface="Montserrat"/>
              </a:rPr>
              <a:t> </a:t>
            </a:r>
            <a:r>
              <a:rPr lang="en-US" sz="3270" dirty="0" err="1">
                <a:solidFill>
                  <a:srgbClr val="000000"/>
                </a:solidFill>
                <a:latin typeface="Montserrat"/>
              </a:rPr>
              <a:t>của</a:t>
            </a:r>
            <a:r>
              <a:rPr lang="en-US" sz="3270" dirty="0">
                <a:solidFill>
                  <a:srgbClr val="000000"/>
                </a:solidFill>
                <a:latin typeface="Montserrat"/>
              </a:rPr>
              <a:t> </a:t>
            </a:r>
            <a:r>
              <a:rPr lang="en-US" sz="3270" dirty="0" err="1">
                <a:solidFill>
                  <a:srgbClr val="000000"/>
                </a:solidFill>
                <a:latin typeface="Montserrat"/>
              </a:rPr>
              <a:t>trẻ</a:t>
            </a:r>
            <a:r>
              <a:rPr lang="en-US" sz="3270" dirty="0">
                <a:solidFill>
                  <a:srgbClr val="000000"/>
                </a:solidFill>
                <a:latin typeface="Montserrat"/>
              </a:rPr>
              <a:t> </a:t>
            </a:r>
            <a:r>
              <a:rPr lang="en-US" sz="3270" dirty="0" err="1">
                <a:solidFill>
                  <a:srgbClr val="000000"/>
                </a:solidFill>
                <a:latin typeface="Montserrat"/>
              </a:rPr>
              <a:t>em</a:t>
            </a:r>
            <a:r>
              <a:rPr lang="en-US" sz="3270" dirty="0">
                <a:solidFill>
                  <a:srgbClr val="000000"/>
                </a:solidFill>
                <a:latin typeface="Montserrat"/>
              </a:rPr>
              <a:t> </a:t>
            </a:r>
            <a:r>
              <a:rPr lang="en-US" sz="3270" dirty="0" err="1">
                <a:solidFill>
                  <a:srgbClr val="000000"/>
                </a:solidFill>
                <a:latin typeface="Montserrat"/>
              </a:rPr>
              <a:t>và</a:t>
            </a:r>
            <a:r>
              <a:rPr lang="en-US" sz="3270" dirty="0">
                <a:solidFill>
                  <a:srgbClr val="000000"/>
                </a:solidFill>
                <a:latin typeface="Montserrat"/>
              </a:rPr>
              <a:t> </a:t>
            </a:r>
            <a:r>
              <a:rPr lang="en-US" sz="3270" dirty="0" err="1">
                <a:solidFill>
                  <a:srgbClr val="000000"/>
                </a:solidFill>
                <a:latin typeface="Montserrat"/>
              </a:rPr>
              <a:t>người</a:t>
            </a:r>
            <a:r>
              <a:rPr lang="en-US" sz="3270" dirty="0">
                <a:solidFill>
                  <a:srgbClr val="000000"/>
                </a:solidFill>
                <a:latin typeface="Montserrat"/>
              </a:rPr>
              <a:t> </a:t>
            </a:r>
            <a:r>
              <a:rPr lang="en-US" sz="3270" dirty="0" err="1">
                <a:solidFill>
                  <a:srgbClr val="000000"/>
                </a:solidFill>
                <a:latin typeface="Montserrat"/>
              </a:rPr>
              <a:t>chưa</a:t>
            </a:r>
            <a:r>
              <a:rPr lang="en-US" sz="3270" dirty="0">
                <a:solidFill>
                  <a:srgbClr val="000000"/>
                </a:solidFill>
                <a:latin typeface="Montserrat"/>
              </a:rPr>
              <a:t> </a:t>
            </a:r>
            <a:r>
              <a:rPr lang="en-US" sz="3270" dirty="0" err="1">
                <a:solidFill>
                  <a:srgbClr val="000000"/>
                </a:solidFill>
                <a:latin typeface="Montserrat"/>
              </a:rPr>
              <a:t>thành</a:t>
            </a:r>
            <a:r>
              <a:rPr lang="en-US" sz="3270" dirty="0">
                <a:solidFill>
                  <a:srgbClr val="000000"/>
                </a:solidFill>
                <a:latin typeface="Montserrat"/>
              </a:rPr>
              <a:t> </a:t>
            </a:r>
            <a:r>
              <a:rPr lang="en-US" sz="3270" dirty="0" err="1">
                <a:solidFill>
                  <a:srgbClr val="000000"/>
                </a:solidFill>
                <a:latin typeface="Montserrat"/>
              </a:rPr>
              <a:t>niên</a:t>
            </a:r>
            <a:r>
              <a:rPr lang="en-US" sz="3270" dirty="0">
                <a:solidFill>
                  <a:srgbClr val="000000"/>
                </a:solidFill>
                <a:latin typeface="Montserrat"/>
              </a:rPr>
              <a:t> </a:t>
            </a:r>
            <a:r>
              <a:rPr lang="en-US" sz="3270" dirty="0" err="1">
                <a:solidFill>
                  <a:srgbClr val="000000"/>
                </a:solidFill>
                <a:latin typeface="Montserrat"/>
              </a:rPr>
              <a:t>từ</a:t>
            </a:r>
            <a:r>
              <a:rPr lang="en-US" sz="3270" dirty="0">
                <a:solidFill>
                  <a:srgbClr val="000000"/>
                </a:solidFill>
                <a:latin typeface="Montserrat"/>
              </a:rPr>
              <a:t> 16 </a:t>
            </a:r>
            <a:r>
              <a:rPr lang="en-US" sz="3270" dirty="0" err="1">
                <a:solidFill>
                  <a:srgbClr val="000000"/>
                </a:solidFill>
                <a:latin typeface="Montserrat"/>
              </a:rPr>
              <a:t>tuổi</a:t>
            </a:r>
            <a:r>
              <a:rPr lang="en-US" sz="3270" dirty="0">
                <a:solidFill>
                  <a:srgbClr val="000000"/>
                </a:solidFill>
                <a:latin typeface="Montserrat"/>
              </a:rPr>
              <a:t> </a:t>
            </a:r>
            <a:r>
              <a:rPr lang="en-US" sz="3270" dirty="0" err="1">
                <a:solidFill>
                  <a:srgbClr val="000000"/>
                </a:solidFill>
                <a:latin typeface="Montserrat"/>
              </a:rPr>
              <a:t>đến</a:t>
            </a:r>
            <a:r>
              <a:rPr lang="en-US" sz="3270" dirty="0">
                <a:solidFill>
                  <a:srgbClr val="000000"/>
                </a:solidFill>
                <a:latin typeface="Montserrat"/>
              </a:rPr>
              <a:t> </a:t>
            </a:r>
            <a:r>
              <a:rPr lang="en-US" sz="3270" dirty="0" err="1">
                <a:solidFill>
                  <a:srgbClr val="000000"/>
                </a:solidFill>
                <a:latin typeface="Montserrat"/>
              </a:rPr>
              <a:t>dưới</a:t>
            </a:r>
            <a:r>
              <a:rPr lang="en-US" sz="3270" dirty="0">
                <a:solidFill>
                  <a:srgbClr val="000000"/>
                </a:solidFill>
                <a:latin typeface="Montserrat"/>
              </a:rPr>
              <a:t> 18 </a:t>
            </a:r>
            <a:r>
              <a:rPr lang="en-US" sz="3270" dirty="0" err="1">
                <a:solidFill>
                  <a:srgbClr val="000000"/>
                </a:solidFill>
                <a:latin typeface="Montserrat"/>
              </a:rPr>
              <a:t>tuổi</a:t>
            </a:r>
            <a:r>
              <a:rPr lang="en-US" sz="3270" dirty="0">
                <a:solidFill>
                  <a:srgbClr val="000000"/>
                </a:solidFill>
                <a:latin typeface="Montserrat"/>
              </a:rPr>
              <a:t> </a:t>
            </a:r>
            <a:r>
              <a:rPr lang="en-US" sz="3270" dirty="0" err="1">
                <a:solidFill>
                  <a:srgbClr val="000000"/>
                </a:solidFill>
                <a:latin typeface="Montserrat"/>
              </a:rPr>
              <a:t>nhằm</a:t>
            </a:r>
            <a:r>
              <a:rPr lang="en-US" sz="3270" dirty="0">
                <a:solidFill>
                  <a:srgbClr val="000000"/>
                </a:solidFill>
                <a:latin typeface="Montserrat"/>
              </a:rPr>
              <a:t> </a:t>
            </a:r>
            <a:r>
              <a:rPr lang="en-US" sz="3270" dirty="0" err="1">
                <a:solidFill>
                  <a:srgbClr val="000000"/>
                </a:solidFill>
                <a:latin typeface="Montserrat"/>
              </a:rPr>
              <a:t>bảo</a:t>
            </a:r>
            <a:r>
              <a:rPr lang="en-US" sz="3270" dirty="0">
                <a:solidFill>
                  <a:srgbClr val="000000"/>
                </a:solidFill>
                <a:latin typeface="Montserrat"/>
              </a:rPr>
              <a:t> </a:t>
            </a:r>
            <a:r>
              <a:rPr lang="en-US" sz="3270" dirty="0" err="1">
                <a:solidFill>
                  <a:srgbClr val="000000"/>
                </a:solidFill>
                <a:latin typeface="Montserrat"/>
              </a:rPr>
              <a:t>vệ</a:t>
            </a:r>
            <a:r>
              <a:rPr lang="en-US" sz="3270" dirty="0">
                <a:solidFill>
                  <a:srgbClr val="000000"/>
                </a:solidFill>
                <a:latin typeface="Montserrat"/>
              </a:rPr>
              <a:t> </a:t>
            </a:r>
            <a:r>
              <a:rPr lang="en-US" sz="3270" dirty="0" err="1">
                <a:solidFill>
                  <a:srgbClr val="000000"/>
                </a:solidFill>
                <a:latin typeface="Montserrat"/>
              </a:rPr>
              <a:t>trẻ</a:t>
            </a:r>
            <a:r>
              <a:rPr lang="en-US" sz="3270" dirty="0">
                <a:solidFill>
                  <a:srgbClr val="000000"/>
                </a:solidFill>
                <a:latin typeface="Montserrat"/>
              </a:rPr>
              <a:t> </a:t>
            </a:r>
            <a:r>
              <a:rPr lang="en-US" sz="3270" dirty="0" err="1">
                <a:solidFill>
                  <a:srgbClr val="000000"/>
                </a:solidFill>
                <a:latin typeface="Montserrat"/>
              </a:rPr>
              <a:t>em</a:t>
            </a:r>
            <a:r>
              <a:rPr lang="en-US" sz="3270" dirty="0">
                <a:solidFill>
                  <a:srgbClr val="000000"/>
                </a:solidFill>
                <a:latin typeface="Montserrat"/>
              </a:rPr>
              <a:t> </a:t>
            </a:r>
            <a:r>
              <a:rPr lang="en-US" sz="3270" dirty="0" err="1">
                <a:solidFill>
                  <a:srgbClr val="000000"/>
                </a:solidFill>
                <a:latin typeface="Montserrat"/>
              </a:rPr>
              <a:t>khỏi</a:t>
            </a:r>
            <a:r>
              <a:rPr lang="en-US" sz="3270" dirty="0">
                <a:solidFill>
                  <a:srgbClr val="000000"/>
                </a:solidFill>
                <a:latin typeface="Montserrat"/>
              </a:rPr>
              <a:t> </a:t>
            </a:r>
            <a:r>
              <a:rPr lang="en-US" sz="3270" dirty="0" err="1">
                <a:solidFill>
                  <a:srgbClr val="000000"/>
                </a:solidFill>
                <a:latin typeface="Montserrat"/>
              </a:rPr>
              <a:t>kết</a:t>
            </a:r>
            <a:r>
              <a:rPr lang="en-US" sz="3270" dirty="0">
                <a:solidFill>
                  <a:srgbClr val="000000"/>
                </a:solidFill>
                <a:latin typeface="Montserrat"/>
              </a:rPr>
              <a:t> </a:t>
            </a:r>
            <a:r>
              <a:rPr lang="en-US" sz="3270" dirty="0" err="1">
                <a:solidFill>
                  <a:srgbClr val="000000"/>
                </a:solidFill>
                <a:latin typeface="Montserrat"/>
              </a:rPr>
              <a:t>hôn</a:t>
            </a:r>
            <a:r>
              <a:rPr lang="en-US" sz="3270" dirty="0">
                <a:solidFill>
                  <a:srgbClr val="000000"/>
                </a:solidFill>
                <a:latin typeface="Montserrat"/>
              </a:rPr>
              <a:t> </a:t>
            </a:r>
            <a:r>
              <a:rPr lang="en-US" sz="3270" dirty="0" err="1">
                <a:solidFill>
                  <a:srgbClr val="000000"/>
                </a:solidFill>
                <a:latin typeface="Montserrat"/>
              </a:rPr>
              <a:t>sớm</a:t>
            </a:r>
            <a:r>
              <a:rPr lang="en-US" sz="3270" dirty="0">
                <a:solidFill>
                  <a:srgbClr val="000000"/>
                </a:solidFill>
                <a:latin typeface="Montserrat"/>
              </a:rPr>
              <a:t>; </a:t>
            </a:r>
            <a:r>
              <a:rPr lang="en-US" sz="3270" dirty="0" err="1">
                <a:solidFill>
                  <a:srgbClr val="000000"/>
                </a:solidFill>
                <a:latin typeface="Montserrat"/>
              </a:rPr>
              <a:t>các</a:t>
            </a:r>
            <a:r>
              <a:rPr lang="en-US" sz="3270" dirty="0">
                <a:solidFill>
                  <a:srgbClr val="000000"/>
                </a:solidFill>
                <a:latin typeface="Montserrat"/>
              </a:rPr>
              <a:t> </a:t>
            </a:r>
            <a:r>
              <a:rPr lang="en-US" sz="3270" dirty="0" err="1">
                <a:solidFill>
                  <a:srgbClr val="000000"/>
                </a:solidFill>
                <a:latin typeface="Montserrat"/>
              </a:rPr>
              <a:t>kiến</a:t>
            </a:r>
            <a:r>
              <a:rPr lang="en-US" sz="3270" dirty="0">
                <a:solidFill>
                  <a:srgbClr val="000000"/>
                </a:solidFill>
                <a:latin typeface="Montserrat"/>
              </a:rPr>
              <a:t> </a:t>
            </a:r>
            <a:r>
              <a:rPr lang="en-US" sz="3270" dirty="0" err="1">
                <a:solidFill>
                  <a:srgbClr val="000000"/>
                </a:solidFill>
                <a:latin typeface="Montserrat"/>
              </a:rPr>
              <a:t>thức</a:t>
            </a:r>
            <a:r>
              <a:rPr lang="en-US" sz="3270" dirty="0">
                <a:solidFill>
                  <a:srgbClr val="000000"/>
                </a:solidFill>
                <a:latin typeface="Montserrat"/>
              </a:rPr>
              <a:t>, </a:t>
            </a:r>
            <a:r>
              <a:rPr lang="en-US" sz="3270" dirty="0" err="1">
                <a:solidFill>
                  <a:srgbClr val="000000"/>
                </a:solidFill>
                <a:latin typeface="Montserrat"/>
              </a:rPr>
              <a:t>hiểu</a:t>
            </a:r>
            <a:r>
              <a:rPr lang="en-US" sz="3270" dirty="0">
                <a:solidFill>
                  <a:srgbClr val="000000"/>
                </a:solidFill>
                <a:latin typeface="Montserrat"/>
              </a:rPr>
              <a:t> </a:t>
            </a:r>
            <a:r>
              <a:rPr lang="en-US" sz="3270" dirty="0" err="1">
                <a:solidFill>
                  <a:srgbClr val="000000"/>
                </a:solidFill>
                <a:latin typeface="Montserrat"/>
              </a:rPr>
              <a:t>biết</a:t>
            </a:r>
            <a:r>
              <a:rPr lang="en-US" sz="3270" dirty="0">
                <a:solidFill>
                  <a:srgbClr val="000000"/>
                </a:solidFill>
                <a:latin typeface="Montserrat"/>
              </a:rPr>
              <a:t> </a:t>
            </a:r>
            <a:r>
              <a:rPr lang="en-US" sz="3270" dirty="0" err="1">
                <a:solidFill>
                  <a:srgbClr val="000000"/>
                </a:solidFill>
                <a:latin typeface="Montserrat"/>
              </a:rPr>
              <a:t>nhằm</a:t>
            </a:r>
            <a:r>
              <a:rPr lang="en-US" sz="3270" dirty="0">
                <a:solidFill>
                  <a:srgbClr val="000000"/>
                </a:solidFill>
                <a:latin typeface="Montserrat"/>
              </a:rPr>
              <a:t> </a:t>
            </a:r>
            <a:r>
              <a:rPr lang="en-US" sz="3270" dirty="0" err="1">
                <a:solidFill>
                  <a:srgbClr val="000000"/>
                </a:solidFill>
                <a:latin typeface="Montserrat"/>
              </a:rPr>
              <a:t>phòng</a:t>
            </a:r>
            <a:r>
              <a:rPr lang="en-US" sz="3270" dirty="0">
                <a:solidFill>
                  <a:srgbClr val="000000"/>
                </a:solidFill>
                <a:latin typeface="Montserrat"/>
              </a:rPr>
              <a:t> </a:t>
            </a:r>
            <a:r>
              <a:rPr lang="en-US" sz="3270" dirty="0" err="1">
                <a:solidFill>
                  <a:srgbClr val="000000"/>
                </a:solidFill>
                <a:latin typeface="Montserrat"/>
              </a:rPr>
              <a:t>ngừa</a:t>
            </a:r>
            <a:r>
              <a:rPr lang="en-US" sz="3270" dirty="0">
                <a:solidFill>
                  <a:srgbClr val="000000"/>
                </a:solidFill>
                <a:latin typeface="Montserrat"/>
              </a:rPr>
              <a:t>, </a:t>
            </a:r>
            <a:r>
              <a:rPr lang="en-US" sz="3270" dirty="0" err="1">
                <a:solidFill>
                  <a:srgbClr val="000000"/>
                </a:solidFill>
                <a:latin typeface="Montserrat"/>
              </a:rPr>
              <a:t>giảm</a:t>
            </a:r>
            <a:r>
              <a:rPr lang="en-US" sz="3270" dirty="0">
                <a:solidFill>
                  <a:srgbClr val="000000"/>
                </a:solidFill>
                <a:latin typeface="Montserrat"/>
              </a:rPr>
              <a:t> </a:t>
            </a:r>
            <a:r>
              <a:rPr lang="en-US" sz="3270" dirty="0" err="1">
                <a:solidFill>
                  <a:srgbClr val="000000"/>
                </a:solidFill>
                <a:latin typeface="Montserrat"/>
              </a:rPr>
              <a:t>thiểu</a:t>
            </a:r>
            <a:r>
              <a:rPr lang="en-US" sz="3270" dirty="0">
                <a:solidFill>
                  <a:srgbClr val="000000"/>
                </a:solidFill>
                <a:latin typeface="Montserrat"/>
              </a:rPr>
              <a:t> </a:t>
            </a:r>
            <a:r>
              <a:rPr lang="en-US" sz="3270" dirty="0" err="1">
                <a:solidFill>
                  <a:srgbClr val="000000"/>
                </a:solidFill>
                <a:latin typeface="Montserrat"/>
              </a:rPr>
              <a:t>tảo</a:t>
            </a:r>
            <a:r>
              <a:rPr lang="en-US" sz="3270" dirty="0">
                <a:solidFill>
                  <a:srgbClr val="000000"/>
                </a:solidFill>
                <a:latin typeface="Montserrat"/>
              </a:rPr>
              <a:t> </a:t>
            </a:r>
            <a:r>
              <a:rPr lang="en-US" sz="3270" dirty="0" err="1">
                <a:solidFill>
                  <a:srgbClr val="000000"/>
                </a:solidFill>
                <a:latin typeface="Montserrat"/>
              </a:rPr>
              <a:t>hôn</a:t>
            </a:r>
            <a:r>
              <a:rPr lang="en-US" sz="3270" dirty="0">
                <a:solidFill>
                  <a:srgbClr val="000000"/>
                </a:solidFill>
                <a:latin typeface="Montserrat"/>
              </a:rPr>
              <a:t>, </a:t>
            </a:r>
            <a:r>
              <a:rPr lang="en-US" sz="3270" dirty="0" err="1">
                <a:solidFill>
                  <a:srgbClr val="000000"/>
                </a:solidFill>
                <a:latin typeface="Montserrat"/>
              </a:rPr>
              <a:t>hôn</a:t>
            </a:r>
            <a:r>
              <a:rPr lang="en-US" sz="3270" dirty="0">
                <a:solidFill>
                  <a:srgbClr val="000000"/>
                </a:solidFill>
                <a:latin typeface="Montserrat"/>
              </a:rPr>
              <a:t> </a:t>
            </a:r>
            <a:r>
              <a:rPr lang="en-US" sz="3270" dirty="0" err="1">
                <a:solidFill>
                  <a:srgbClr val="000000"/>
                </a:solidFill>
                <a:latin typeface="Montserrat"/>
              </a:rPr>
              <a:t>nhân</a:t>
            </a:r>
            <a:r>
              <a:rPr lang="en-US" sz="3270" dirty="0">
                <a:solidFill>
                  <a:srgbClr val="000000"/>
                </a:solidFill>
                <a:latin typeface="Montserrat"/>
              </a:rPr>
              <a:t> </a:t>
            </a:r>
            <a:r>
              <a:rPr lang="en-US" sz="3270" dirty="0" err="1">
                <a:solidFill>
                  <a:srgbClr val="000000"/>
                </a:solidFill>
                <a:latin typeface="Montserrat"/>
              </a:rPr>
              <a:t>cận</a:t>
            </a:r>
            <a:r>
              <a:rPr lang="en-US" sz="3270" dirty="0">
                <a:solidFill>
                  <a:srgbClr val="000000"/>
                </a:solidFill>
                <a:latin typeface="Montserrat"/>
              </a:rPr>
              <a:t> </a:t>
            </a:r>
            <a:r>
              <a:rPr lang="en-US" sz="3270" dirty="0" err="1">
                <a:solidFill>
                  <a:srgbClr val="000000"/>
                </a:solidFill>
                <a:latin typeface="Montserrat"/>
              </a:rPr>
              <a:t>huyết</a:t>
            </a:r>
            <a:r>
              <a:rPr lang="en-US" sz="3270" dirty="0">
                <a:solidFill>
                  <a:srgbClr val="000000"/>
                </a:solidFill>
                <a:latin typeface="Montserrat"/>
              </a:rPr>
              <a:t>. </a:t>
            </a:r>
            <a:r>
              <a:rPr lang="en-US" sz="3270" dirty="0" err="1">
                <a:solidFill>
                  <a:srgbClr val="000000"/>
                </a:solidFill>
                <a:latin typeface="Montserrat"/>
              </a:rPr>
              <a:t>Góp</a:t>
            </a:r>
            <a:r>
              <a:rPr lang="en-US" sz="3270" dirty="0">
                <a:solidFill>
                  <a:srgbClr val="000000"/>
                </a:solidFill>
                <a:latin typeface="Montserrat"/>
              </a:rPr>
              <a:t> </a:t>
            </a:r>
            <a:r>
              <a:rPr lang="en-US" sz="3270" dirty="0" err="1">
                <a:solidFill>
                  <a:srgbClr val="000000"/>
                </a:solidFill>
                <a:latin typeface="Montserrat"/>
              </a:rPr>
              <a:t>phần</a:t>
            </a:r>
            <a:r>
              <a:rPr lang="en-US" sz="3270" dirty="0">
                <a:solidFill>
                  <a:srgbClr val="000000"/>
                </a:solidFill>
                <a:latin typeface="Montserrat"/>
              </a:rPr>
              <a:t> </a:t>
            </a:r>
            <a:r>
              <a:rPr lang="en-US" sz="3270" dirty="0" err="1">
                <a:solidFill>
                  <a:srgbClr val="000000"/>
                </a:solidFill>
                <a:latin typeface="Montserrat"/>
              </a:rPr>
              <a:t>thay</a:t>
            </a:r>
            <a:r>
              <a:rPr lang="en-US" sz="3270" dirty="0">
                <a:solidFill>
                  <a:srgbClr val="000000"/>
                </a:solidFill>
                <a:latin typeface="Montserrat"/>
              </a:rPr>
              <a:t> </a:t>
            </a:r>
            <a:r>
              <a:rPr lang="en-US" sz="3270" dirty="0" err="1">
                <a:solidFill>
                  <a:srgbClr val="000000"/>
                </a:solidFill>
                <a:latin typeface="Montserrat"/>
              </a:rPr>
              <a:t>đổi</a:t>
            </a:r>
            <a:r>
              <a:rPr lang="en-US" sz="3270" dirty="0">
                <a:solidFill>
                  <a:srgbClr val="000000"/>
                </a:solidFill>
                <a:latin typeface="Montserrat"/>
              </a:rPr>
              <a:t> </a:t>
            </a:r>
            <a:r>
              <a:rPr lang="en-US" sz="3270" dirty="0" err="1">
                <a:solidFill>
                  <a:srgbClr val="000000"/>
                </a:solidFill>
                <a:latin typeface="Montserrat"/>
              </a:rPr>
              <a:t>hành</a:t>
            </a:r>
            <a:r>
              <a:rPr lang="en-US" sz="3270" dirty="0">
                <a:solidFill>
                  <a:srgbClr val="000000"/>
                </a:solidFill>
                <a:latin typeface="Montserrat"/>
              </a:rPr>
              <a:t> vi, </a:t>
            </a:r>
            <a:r>
              <a:rPr lang="en-US" sz="3270" dirty="0" err="1">
                <a:solidFill>
                  <a:srgbClr val="000000"/>
                </a:solidFill>
                <a:latin typeface="Montserrat"/>
              </a:rPr>
              <a:t>ý</a:t>
            </a:r>
            <a:r>
              <a:rPr lang="en-US" sz="3270" dirty="0">
                <a:solidFill>
                  <a:srgbClr val="000000"/>
                </a:solidFill>
                <a:latin typeface="Montserrat"/>
              </a:rPr>
              <a:t> </a:t>
            </a:r>
            <a:r>
              <a:rPr lang="en-US" sz="3270" dirty="0" err="1">
                <a:solidFill>
                  <a:srgbClr val="000000"/>
                </a:solidFill>
                <a:latin typeface="Montserrat"/>
              </a:rPr>
              <a:t>thức</a:t>
            </a:r>
            <a:r>
              <a:rPr lang="en-US" sz="3270" dirty="0">
                <a:solidFill>
                  <a:srgbClr val="000000"/>
                </a:solidFill>
                <a:latin typeface="Montserrat"/>
              </a:rPr>
              <a:t> </a:t>
            </a:r>
            <a:r>
              <a:rPr lang="en-US" sz="3270" dirty="0" err="1">
                <a:solidFill>
                  <a:srgbClr val="000000"/>
                </a:solidFill>
                <a:latin typeface="Montserrat"/>
              </a:rPr>
              <a:t>tuân</a:t>
            </a:r>
            <a:r>
              <a:rPr lang="en-US" sz="3270" dirty="0">
                <a:solidFill>
                  <a:srgbClr val="000000"/>
                </a:solidFill>
                <a:latin typeface="Montserrat"/>
              </a:rPr>
              <a:t> </a:t>
            </a:r>
            <a:r>
              <a:rPr lang="en-US" sz="3270" dirty="0" err="1">
                <a:solidFill>
                  <a:srgbClr val="000000"/>
                </a:solidFill>
                <a:latin typeface="Montserrat"/>
              </a:rPr>
              <a:t>theo</a:t>
            </a:r>
            <a:r>
              <a:rPr lang="en-US" sz="3270" dirty="0">
                <a:solidFill>
                  <a:srgbClr val="000000"/>
                </a:solidFill>
                <a:latin typeface="Montserrat"/>
              </a:rPr>
              <a:t> </a:t>
            </a:r>
            <a:r>
              <a:rPr lang="en-US" sz="3270" dirty="0" err="1">
                <a:solidFill>
                  <a:srgbClr val="000000"/>
                </a:solidFill>
                <a:latin typeface="Montserrat"/>
              </a:rPr>
              <a:t>pháp</a:t>
            </a:r>
            <a:r>
              <a:rPr lang="en-US" sz="3270" dirty="0">
                <a:solidFill>
                  <a:srgbClr val="000000"/>
                </a:solidFill>
                <a:latin typeface="Montserrat"/>
              </a:rPr>
              <a:t> </a:t>
            </a:r>
            <a:r>
              <a:rPr lang="en-US" sz="3270" dirty="0" err="1">
                <a:solidFill>
                  <a:srgbClr val="000000"/>
                </a:solidFill>
                <a:latin typeface="Montserrat"/>
              </a:rPr>
              <a:t>luật</a:t>
            </a:r>
            <a:r>
              <a:rPr lang="en-US" sz="3270" dirty="0">
                <a:solidFill>
                  <a:srgbClr val="000000"/>
                </a:solidFill>
                <a:latin typeface="Montserrat"/>
              </a:rPr>
              <a:t>, </a:t>
            </a:r>
            <a:r>
              <a:rPr lang="en-US" sz="3270" dirty="0" err="1">
                <a:solidFill>
                  <a:srgbClr val="000000"/>
                </a:solidFill>
                <a:latin typeface="Montserrat"/>
              </a:rPr>
              <a:t>từng</a:t>
            </a:r>
            <a:r>
              <a:rPr lang="en-US" sz="3270" dirty="0">
                <a:solidFill>
                  <a:srgbClr val="000000"/>
                </a:solidFill>
                <a:latin typeface="Montserrat"/>
              </a:rPr>
              <a:t> </a:t>
            </a:r>
            <a:r>
              <a:rPr lang="en-US" sz="3270" dirty="0" err="1">
                <a:solidFill>
                  <a:srgbClr val="000000"/>
                </a:solidFill>
                <a:latin typeface="Montserrat"/>
              </a:rPr>
              <a:t>bước</a:t>
            </a:r>
            <a:r>
              <a:rPr lang="en-US" sz="3270" dirty="0">
                <a:solidFill>
                  <a:srgbClr val="000000"/>
                </a:solidFill>
                <a:latin typeface="Montserrat"/>
              </a:rPr>
              <a:t> </a:t>
            </a:r>
            <a:r>
              <a:rPr lang="en-US" sz="3270" dirty="0" err="1">
                <a:solidFill>
                  <a:srgbClr val="000000"/>
                </a:solidFill>
                <a:latin typeface="Montserrat"/>
              </a:rPr>
              <a:t>xóa</a:t>
            </a:r>
            <a:r>
              <a:rPr lang="en-US" sz="3270" dirty="0">
                <a:solidFill>
                  <a:srgbClr val="000000"/>
                </a:solidFill>
                <a:latin typeface="Montserrat"/>
              </a:rPr>
              <a:t> </a:t>
            </a:r>
            <a:r>
              <a:rPr lang="en-US" sz="3270" dirty="0" err="1">
                <a:solidFill>
                  <a:srgbClr val="000000"/>
                </a:solidFill>
                <a:latin typeface="Montserrat"/>
              </a:rPr>
              <a:t>bỏ</a:t>
            </a:r>
            <a:r>
              <a:rPr lang="en-US" sz="3270" dirty="0">
                <a:solidFill>
                  <a:srgbClr val="000000"/>
                </a:solidFill>
                <a:latin typeface="Montserrat"/>
              </a:rPr>
              <a:t> </a:t>
            </a:r>
            <a:r>
              <a:rPr lang="en-US" sz="3270" dirty="0" err="1">
                <a:solidFill>
                  <a:srgbClr val="000000"/>
                </a:solidFill>
                <a:latin typeface="Montserrat"/>
              </a:rPr>
              <a:t>tảo</a:t>
            </a:r>
            <a:r>
              <a:rPr lang="en-US" sz="3270" dirty="0">
                <a:solidFill>
                  <a:srgbClr val="000000"/>
                </a:solidFill>
                <a:latin typeface="Montserrat"/>
              </a:rPr>
              <a:t> </a:t>
            </a:r>
            <a:r>
              <a:rPr lang="en-US" sz="3270" dirty="0" err="1">
                <a:solidFill>
                  <a:srgbClr val="000000"/>
                </a:solidFill>
                <a:latin typeface="Montserrat"/>
              </a:rPr>
              <a:t>hôn</a:t>
            </a:r>
            <a:r>
              <a:rPr lang="en-US" sz="3270" dirty="0">
                <a:solidFill>
                  <a:srgbClr val="000000"/>
                </a:solidFill>
                <a:latin typeface="Montserrat"/>
              </a:rPr>
              <a:t>, </a:t>
            </a:r>
            <a:r>
              <a:rPr lang="en-US" sz="3270" dirty="0" err="1">
                <a:solidFill>
                  <a:srgbClr val="000000"/>
                </a:solidFill>
                <a:latin typeface="Montserrat"/>
              </a:rPr>
              <a:t>hôn</a:t>
            </a:r>
            <a:r>
              <a:rPr lang="en-US" sz="3270" dirty="0">
                <a:solidFill>
                  <a:srgbClr val="000000"/>
                </a:solidFill>
                <a:latin typeface="Montserrat"/>
              </a:rPr>
              <a:t> </a:t>
            </a:r>
            <a:r>
              <a:rPr lang="en-US" sz="3270" dirty="0" err="1">
                <a:solidFill>
                  <a:srgbClr val="000000"/>
                </a:solidFill>
                <a:latin typeface="Montserrat"/>
              </a:rPr>
              <a:t>nhân</a:t>
            </a:r>
            <a:r>
              <a:rPr lang="en-US" sz="3270" dirty="0">
                <a:solidFill>
                  <a:srgbClr val="000000"/>
                </a:solidFill>
                <a:latin typeface="Montserrat"/>
              </a:rPr>
              <a:t> </a:t>
            </a:r>
            <a:r>
              <a:rPr lang="en-US" sz="3270" dirty="0" err="1">
                <a:solidFill>
                  <a:srgbClr val="000000"/>
                </a:solidFill>
                <a:latin typeface="Montserrat"/>
              </a:rPr>
              <a:t>cận</a:t>
            </a:r>
            <a:r>
              <a:rPr lang="en-US" sz="3270" dirty="0">
                <a:solidFill>
                  <a:srgbClr val="000000"/>
                </a:solidFill>
                <a:latin typeface="Montserrat"/>
              </a:rPr>
              <a:t> </a:t>
            </a:r>
            <a:r>
              <a:rPr lang="en-US" sz="3270" dirty="0" err="1">
                <a:solidFill>
                  <a:srgbClr val="000000"/>
                </a:solidFill>
                <a:latin typeface="Montserrat"/>
              </a:rPr>
              <a:t>huyết</a:t>
            </a:r>
            <a:r>
              <a:rPr lang="en-US" sz="3270" dirty="0">
                <a:solidFill>
                  <a:srgbClr val="000000"/>
                </a:solidFill>
                <a:latin typeface="Montserrat"/>
              </a:rPr>
              <a:t>, </a:t>
            </a:r>
            <a:r>
              <a:rPr lang="en-US" sz="3270" dirty="0" err="1">
                <a:solidFill>
                  <a:srgbClr val="000000"/>
                </a:solidFill>
                <a:latin typeface="Montserrat"/>
              </a:rPr>
              <a:t>giảm</a:t>
            </a:r>
            <a:r>
              <a:rPr lang="en-US" sz="3270" dirty="0">
                <a:solidFill>
                  <a:srgbClr val="000000"/>
                </a:solidFill>
                <a:latin typeface="Montserrat"/>
              </a:rPr>
              <a:t> </a:t>
            </a:r>
            <a:r>
              <a:rPr lang="en-US" sz="3270" dirty="0" err="1">
                <a:solidFill>
                  <a:srgbClr val="000000"/>
                </a:solidFill>
                <a:latin typeface="Montserrat"/>
              </a:rPr>
              <a:t>thiểu</a:t>
            </a:r>
            <a:r>
              <a:rPr lang="en-US" sz="3270" dirty="0">
                <a:solidFill>
                  <a:srgbClr val="000000"/>
                </a:solidFill>
                <a:latin typeface="Montserrat"/>
              </a:rPr>
              <a:t> </a:t>
            </a:r>
            <a:r>
              <a:rPr lang="en-US" sz="3270" dirty="0" err="1">
                <a:solidFill>
                  <a:srgbClr val="000000"/>
                </a:solidFill>
                <a:latin typeface="Montserrat"/>
              </a:rPr>
              <a:t>tình</a:t>
            </a:r>
            <a:r>
              <a:rPr lang="en-US" sz="3270" dirty="0">
                <a:solidFill>
                  <a:srgbClr val="000000"/>
                </a:solidFill>
                <a:latin typeface="Montserrat"/>
              </a:rPr>
              <a:t> </a:t>
            </a:r>
            <a:r>
              <a:rPr lang="en-US" sz="3270" dirty="0" err="1">
                <a:solidFill>
                  <a:srgbClr val="000000"/>
                </a:solidFill>
                <a:latin typeface="Montserrat"/>
              </a:rPr>
              <a:t>trạng</a:t>
            </a:r>
            <a:r>
              <a:rPr lang="en-US" sz="3270" dirty="0">
                <a:solidFill>
                  <a:srgbClr val="000000"/>
                </a:solidFill>
                <a:latin typeface="Montserrat"/>
              </a:rPr>
              <a:t> </a:t>
            </a:r>
            <a:r>
              <a:rPr lang="en-US" sz="3270" dirty="0" err="1">
                <a:solidFill>
                  <a:srgbClr val="000000"/>
                </a:solidFill>
                <a:latin typeface="Montserrat"/>
              </a:rPr>
              <a:t>cưỡng</a:t>
            </a:r>
            <a:r>
              <a:rPr lang="en-US" sz="3270" dirty="0">
                <a:solidFill>
                  <a:srgbClr val="000000"/>
                </a:solidFill>
                <a:latin typeface="Montserrat"/>
              </a:rPr>
              <a:t> </a:t>
            </a:r>
            <a:r>
              <a:rPr lang="en-US" sz="3270" dirty="0" err="1">
                <a:solidFill>
                  <a:srgbClr val="000000"/>
                </a:solidFill>
                <a:latin typeface="Montserrat"/>
              </a:rPr>
              <a:t>ép</a:t>
            </a:r>
            <a:r>
              <a:rPr lang="en-US" sz="3270" dirty="0">
                <a:solidFill>
                  <a:srgbClr val="000000"/>
                </a:solidFill>
                <a:latin typeface="Montserrat"/>
              </a:rPr>
              <a:t>, </a:t>
            </a:r>
            <a:r>
              <a:rPr lang="en-US" sz="3270" dirty="0" err="1">
                <a:solidFill>
                  <a:srgbClr val="000000"/>
                </a:solidFill>
                <a:latin typeface="Montserrat"/>
              </a:rPr>
              <a:t>áp</a:t>
            </a:r>
            <a:r>
              <a:rPr lang="en-US" sz="3270" dirty="0">
                <a:solidFill>
                  <a:srgbClr val="000000"/>
                </a:solidFill>
                <a:latin typeface="Montserrat"/>
              </a:rPr>
              <a:t> </a:t>
            </a:r>
            <a:r>
              <a:rPr lang="en-US" sz="3270" dirty="0" err="1">
                <a:solidFill>
                  <a:srgbClr val="000000"/>
                </a:solidFill>
                <a:latin typeface="Montserrat"/>
              </a:rPr>
              <a:t>đặt</a:t>
            </a:r>
            <a:r>
              <a:rPr lang="en-US" sz="3270" dirty="0">
                <a:solidFill>
                  <a:srgbClr val="000000"/>
                </a:solidFill>
                <a:latin typeface="Montserrat"/>
              </a:rPr>
              <a:t> </a:t>
            </a:r>
            <a:r>
              <a:rPr lang="en-US" sz="3270" dirty="0" err="1">
                <a:solidFill>
                  <a:srgbClr val="000000"/>
                </a:solidFill>
                <a:latin typeface="Montserrat"/>
              </a:rPr>
              <a:t>tảo</a:t>
            </a:r>
            <a:r>
              <a:rPr lang="en-US" sz="3270" dirty="0">
                <a:solidFill>
                  <a:srgbClr val="000000"/>
                </a:solidFill>
                <a:latin typeface="Montserrat"/>
              </a:rPr>
              <a:t> </a:t>
            </a:r>
            <a:r>
              <a:rPr lang="en-US" sz="3270" dirty="0" err="1">
                <a:solidFill>
                  <a:srgbClr val="000000"/>
                </a:solidFill>
                <a:latin typeface="Montserrat"/>
              </a:rPr>
              <a:t>hôn</a:t>
            </a:r>
            <a:r>
              <a:rPr lang="en-US" sz="3270" dirty="0">
                <a:solidFill>
                  <a:srgbClr val="000000"/>
                </a:solidFill>
                <a:latin typeface="Montserrat"/>
              </a:rPr>
              <a:t>, </a:t>
            </a:r>
            <a:r>
              <a:rPr lang="en-US" sz="3270" dirty="0" err="1">
                <a:solidFill>
                  <a:srgbClr val="000000"/>
                </a:solidFill>
                <a:latin typeface="Montserrat"/>
              </a:rPr>
              <a:t>hôn</a:t>
            </a:r>
            <a:r>
              <a:rPr lang="en-US" sz="3270" dirty="0">
                <a:solidFill>
                  <a:srgbClr val="000000"/>
                </a:solidFill>
                <a:latin typeface="Montserrat"/>
              </a:rPr>
              <a:t> </a:t>
            </a:r>
            <a:r>
              <a:rPr lang="en-US" sz="3270" dirty="0" err="1">
                <a:solidFill>
                  <a:srgbClr val="000000"/>
                </a:solidFill>
                <a:latin typeface="Montserrat"/>
              </a:rPr>
              <a:t>nhân</a:t>
            </a:r>
            <a:r>
              <a:rPr lang="en-US" sz="3270" dirty="0">
                <a:solidFill>
                  <a:srgbClr val="000000"/>
                </a:solidFill>
                <a:latin typeface="Montserrat"/>
              </a:rPr>
              <a:t> </a:t>
            </a:r>
            <a:r>
              <a:rPr lang="en-US" sz="3270" dirty="0" err="1">
                <a:solidFill>
                  <a:srgbClr val="000000"/>
                </a:solidFill>
                <a:latin typeface="Montserrat"/>
              </a:rPr>
              <a:t>cận</a:t>
            </a:r>
            <a:r>
              <a:rPr lang="en-US" sz="3270" dirty="0">
                <a:solidFill>
                  <a:srgbClr val="000000"/>
                </a:solidFill>
                <a:latin typeface="Montserrat"/>
              </a:rPr>
              <a:t> </a:t>
            </a:r>
            <a:r>
              <a:rPr lang="en-US" sz="3270" dirty="0" err="1">
                <a:solidFill>
                  <a:srgbClr val="000000"/>
                </a:solidFill>
                <a:latin typeface="Montserrat"/>
              </a:rPr>
              <a:t>huyết</a:t>
            </a:r>
            <a:r>
              <a:rPr lang="en-US" sz="3270" dirty="0">
                <a:solidFill>
                  <a:srgbClr val="000000"/>
                </a:solidFill>
                <a:latin typeface="Montserrat"/>
              </a:rPr>
              <a:t>.</a:t>
            </a:r>
          </a:p>
        </p:txBody>
      </p:sp>
      <p:sp>
        <p:nvSpPr>
          <p:cNvPr id="5" name="TextBox 5"/>
          <p:cNvSpPr txBox="1"/>
          <p:nvPr/>
        </p:nvSpPr>
        <p:spPr>
          <a:xfrm>
            <a:off x="1028700" y="5733970"/>
            <a:ext cx="16230600" cy="4138056"/>
          </a:xfrm>
          <a:prstGeom prst="rect">
            <a:avLst/>
          </a:prstGeom>
        </p:spPr>
        <p:txBody>
          <a:bodyPr lIns="0" tIns="0" rIns="0" bIns="0" rtlCol="0" anchor="t">
            <a:spAutoFit/>
          </a:bodyPr>
          <a:lstStyle/>
          <a:p>
            <a:pPr>
              <a:spcBef>
                <a:spcPts val="1200"/>
              </a:spcBef>
              <a:spcAft>
                <a:spcPts val="1200"/>
              </a:spcAft>
            </a:pPr>
            <a:r>
              <a:rPr lang="en-US" sz="3270" dirty="0">
                <a:solidFill>
                  <a:srgbClr val="000000"/>
                </a:solidFill>
                <a:latin typeface="Montserrat"/>
              </a:rPr>
              <a:t> </a:t>
            </a:r>
            <a:r>
              <a:rPr lang="en-US" sz="3270" dirty="0">
                <a:solidFill>
                  <a:srgbClr val="000000"/>
                </a:solidFill>
                <a:latin typeface="Montserrat Bold"/>
              </a:rPr>
              <a:t>(ii) </a:t>
            </a:r>
            <a:r>
              <a:rPr lang="en-US" sz="3270" dirty="0" err="1">
                <a:solidFill>
                  <a:srgbClr val="000000"/>
                </a:solidFill>
                <a:latin typeface="Montserrat Bold"/>
              </a:rPr>
              <a:t>Mục</a:t>
            </a:r>
            <a:r>
              <a:rPr lang="en-US" sz="3270" dirty="0">
                <a:solidFill>
                  <a:srgbClr val="000000"/>
                </a:solidFill>
                <a:latin typeface="Montserrat Bold"/>
              </a:rPr>
              <a:t> </a:t>
            </a:r>
            <a:r>
              <a:rPr lang="en-US" sz="3270" dirty="0" err="1">
                <a:solidFill>
                  <a:srgbClr val="000000"/>
                </a:solidFill>
                <a:latin typeface="Montserrat Bold"/>
              </a:rPr>
              <a:t>tiêu</a:t>
            </a:r>
            <a:r>
              <a:rPr lang="en-US" sz="3270" dirty="0">
                <a:solidFill>
                  <a:srgbClr val="000000"/>
                </a:solidFill>
                <a:latin typeface="Montserrat Bold"/>
              </a:rPr>
              <a:t> </a:t>
            </a:r>
            <a:r>
              <a:rPr lang="en-US" sz="3270" dirty="0" err="1">
                <a:solidFill>
                  <a:srgbClr val="000000"/>
                </a:solidFill>
                <a:latin typeface="Montserrat Bold"/>
              </a:rPr>
              <a:t>cụ</a:t>
            </a:r>
            <a:r>
              <a:rPr lang="en-US" sz="3270" dirty="0">
                <a:solidFill>
                  <a:srgbClr val="000000"/>
                </a:solidFill>
                <a:latin typeface="Montserrat Bold"/>
              </a:rPr>
              <a:t> </a:t>
            </a:r>
            <a:r>
              <a:rPr lang="en-US" sz="3270" dirty="0" err="1">
                <a:solidFill>
                  <a:srgbClr val="000000"/>
                </a:solidFill>
                <a:latin typeface="Montserrat Bold"/>
              </a:rPr>
              <a:t>thể</a:t>
            </a:r>
            <a:r>
              <a:rPr lang="en-US" sz="3270" dirty="0">
                <a:solidFill>
                  <a:srgbClr val="000000"/>
                </a:solidFill>
                <a:latin typeface="Montserrat Bold"/>
              </a:rPr>
              <a:t>:</a:t>
            </a:r>
            <a:r>
              <a:rPr lang="en-US" sz="3270" dirty="0">
                <a:solidFill>
                  <a:srgbClr val="000000"/>
                </a:solidFill>
                <a:latin typeface="Montserrat"/>
              </a:rPr>
              <a:t> </a:t>
            </a:r>
          </a:p>
          <a:p>
            <a:pPr algn="just">
              <a:spcBef>
                <a:spcPts val="1200"/>
              </a:spcBef>
              <a:spcAft>
                <a:spcPts val="1200"/>
              </a:spcAft>
            </a:pPr>
            <a:r>
              <a:rPr lang="en-US" sz="3270" dirty="0">
                <a:solidFill>
                  <a:srgbClr val="000000"/>
                </a:solidFill>
                <a:latin typeface="Montserrat"/>
              </a:rPr>
              <a:t>- Cha </a:t>
            </a:r>
            <a:r>
              <a:rPr lang="en-US" sz="3270" dirty="0" err="1">
                <a:solidFill>
                  <a:srgbClr val="000000"/>
                </a:solidFill>
                <a:latin typeface="Montserrat"/>
              </a:rPr>
              <a:t>mẹ</a:t>
            </a:r>
            <a:r>
              <a:rPr lang="en-US" sz="3270" dirty="0">
                <a:solidFill>
                  <a:srgbClr val="000000"/>
                </a:solidFill>
                <a:latin typeface="Montserrat"/>
              </a:rPr>
              <a:t>, </a:t>
            </a:r>
            <a:r>
              <a:rPr lang="en-US" sz="3270" dirty="0" err="1">
                <a:solidFill>
                  <a:srgbClr val="000000"/>
                </a:solidFill>
                <a:latin typeface="Montserrat"/>
              </a:rPr>
              <a:t>phụ</a:t>
            </a:r>
            <a:r>
              <a:rPr lang="en-US" sz="3270" dirty="0">
                <a:solidFill>
                  <a:srgbClr val="000000"/>
                </a:solidFill>
                <a:latin typeface="Montserrat"/>
              </a:rPr>
              <a:t> </a:t>
            </a:r>
            <a:r>
              <a:rPr lang="en-US" sz="3270" dirty="0" err="1">
                <a:solidFill>
                  <a:srgbClr val="000000"/>
                </a:solidFill>
                <a:latin typeface="Montserrat"/>
              </a:rPr>
              <a:t>huynh</a:t>
            </a:r>
            <a:r>
              <a:rPr lang="en-US" sz="3270" dirty="0">
                <a:solidFill>
                  <a:srgbClr val="000000"/>
                </a:solidFill>
                <a:latin typeface="Montserrat"/>
              </a:rPr>
              <a:t> </a:t>
            </a:r>
            <a:r>
              <a:rPr lang="en-US" sz="3270" dirty="0" err="1">
                <a:solidFill>
                  <a:srgbClr val="000000"/>
                </a:solidFill>
                <a:latin typeface="Montserrat"/>
              </a:rPr>
              <a:t>được</a:t>
            </a:r>
            <a:r>
              <a:rPr lang="en-US" sz="3270" dirty="0">
                <a:solidFill>
                  <a:srgbClr val="000000"/>
                </a:solidFill>
                <a:latin typeface="Montserrat"/>
              </a:rPr>
              <a:t> </a:t>
            </a:r>
            <a:r>
              <a:rPr lang="en-US" sz="3270" dirty="0" err="1">
                <a:solidFill>
                  <a:srgbClr val="000000"/>
                </a:solidFill>
                <a:latin typeface="Montserrat"/>
              </a:rPr>
              <a:t>nâng</a:t>
            </a:r>
            <a:r>
              <a:rPr lang="en-US" sz="3270" dirty="0">
                <a:solidFill>
                  <a:srgbClr val="000000"/>
                </a:solidFill>
                <a:latin typeface="Montserrat"/>
              </a:rPr>
              <a:t> </a:t>
            </a:r>
            <a:r>
              <a:rPr lang="en-US" sz="3270" dirty="0" err="1">
                <a:solidFill>
                  <a:srgbClr val="000000"/>
                </a:solidFill>
                <a:latin typeface="Montserrat"/>
              </a:rPr>
              <a:t>cao</a:t>
            </a:r>
            <a:r>
              <a:rPr lang="en-US" sz="3270" dirty="0">
                <a:solidFill>
                  <a:srgbClr val="000000"/>
                </a:solidFill>
                <a:latin typeface="Montserrat"/>
              </a:rPr>
              <a:t> </a:t>
            </a:r>
            <a:r>
              <a:rPr lang="en-US" sz="3270" dirty="0" err="1">
                <a:solidFill>
                  <a:srgbClr val="000000"/>
                </a:solidFill>
                <a:latin typeface="Montserrat"/>
              </a:rPr>
              <a:t>nhận</a:t>
            </a:r>
            <a:r>
              <a:rPr lang="en-US" sz="3270" dirty="0">
                <a:solidFill>
                  <a:srgbClr val="000000"/>
                </a:solidFill>
                <a:latin typeface="Montserrat"/>
              </a:rPr>
              <a:t> </a:t>
            </a:r>
            <a:r>
              <a:rPr lang="en-US" sz="3270" dirty="0" err="1">
                <a:solidFill>
                  <a:srgbClr val="000000"/>
                </a:solidFill>
                <a:latin typeface="Montserrat"/>
              </a:rPr>
              <a:t>thức</a:t>
            </a:r>
            <a:r>
              <a:rPr lang="en-US" sz="3270" dirty="0">
                <a:solidFill>
                  <a:srgbClr val="000000"/>
                </a:solidFill>
                <a:latin typeface="Montserrat"/>
              </a:rPr>
              <a:t>, </a:t>
            </a:r>
            <a:r>
              <a:rPr lang="en-US" sz="3270" dirty="0" err="1">
                <a:solidFill>
                  <a:srgbClr val="000000"/>
                </a:solidFill>
                <a:latin typeface="Montserrat"/>
              </a:rPr>
              <a:t>ý</a:t>
            </a:r>
            <a:r>
              <a:rPr lang="en-US" sz="3270" dirty="0">
                <a:solidFill>
                  <a:srgbClr val="000000"/>
                </a:solidFill>
                <a:latin typeface="Montserrat"/>
              </a:rPr>
              <a:t> </a:t>
            </a:r>
            <a:r>
              <a:rPr lang="en-US" sz="3270" dirty="0" err="1">
                <a:solidFill>
                  <a:srgbClr val="000000"/>
                </a:solidFill>
                <a:latin typeface="Montserrat"/>
              </a:rPr>
              <a:t>thức</a:t>
            </a:r>
            <a:r>
              <a:rPr lang="en-US" sz="3270" dirty="0">
                <a:solidFill>
                  <a:srgbClr val="000000"/>
                </a:solidFill>
                <a:latin typeface="Montserrat"/>
              </a:rPr>
              <a:t>, </a:t>
            </a:r>
            <a:r>
              <a:rPr lang="en-US" sz="3270" dirty="0" err="1">
                <a:solidFill>
                  <a:srgbClr val="000000"/>
                </a:solidFill>
                <a:latin typeface="Montserrat"/>
              </a:rPr>
              <a:t>hiểu</a:t>
            </a:r>
            <a:r>
              <a:rPr lang="en-US" sz="3270" dirty="0">
                <a:solidFill>
                  <a:srgbClr val="000000"/>
                </a:solidFill>
                <a:latin typeface="Montserrat"/>
              </a:rPr>
              <a:t> </a:t>
            </a:r>
            <a:r>
              <a:rPr lang="en-US" sz="3270" dirty="0" err="1">
                <a:solidFill>
                  <a:srgbClr val="000000"/>
                </a:solidFill>
                <a:latin typeface="Montserrat"/>
              </a:rPr>
              <a:t>biết</a:t>
            </a:r>
            <a:r>
              <a:rPr lang="en-US" sz="3270" dirty="0">
                <a:solidFill>
                  <a:srgbClr val="000000"/>
                </a:solidFill>
                <a:latin typeface="Montserrat"/>
              </a:rPr>
              <a:t> </a:t>
            </a:r>
            <a:r>
              <a:rPr lang="en-US" sz="3270" dirty="0" err="1">
                <a:solidFill>
                  <a:srgbClr val="000000"/>
                </a:solidFill>
                <a:latin typeface="Montserrat"/>
              </a:rPr>
              <a:t>và</a:t>
            </a:r>
            <a:r>
              <a:rPr lang="en-US" sz="3270" dirty="0">
                <a:solidFill>
                  <a:srgbClr val="000000"/>
                </a:solidFill>
                <a:latin typeface="Montserrat"/>
              </a:rPr>
              <a:t> </a:t>
            </a:r>
            <a:r>
              <a:rPr lang="en-US" sz="3270" dirty="0" err="1">
                <a:solidFill>
                  <a:srgbClr val="000000"/>
                </a:solidFill>
                <a:latin typeface="Montserrat"/>
              </a:rPr>
              <a:t>trách</a:t>
            </a:r>
            <a:r>
              <a:rPr lang="en-US" sz="3270" dirty="0">
                <a:solidFill>
                  <a:srgbClr val="000000"/>
                </a:solidFill>
                <a:latin typeface="Montserrat"/>
              </a:rPr>
              <a:t> </a:t>
            </a:r>
            <a:r>
              <a:rPr lang="en-US" sz="3270" dirty="0" err="1">
                <a:solidFill>
                  <a:srgbClr val="000000"/>
                </a:solidFill>
                <a:latin typeface="Montserrat"/>
              </a:rPr>
              <a:t>nhiệm</a:t>
            </a:r>
            <a:r>
              <a:rPr lang="en-US" sz="3270" dirty="0">
                <a:solidFill>
                  <a:srgbClr val="000000"/>
                </a:solidFill>
                <a:latin typeface="Montserrat"/>
              </a:rPr>
              <a:t> </a:t>
            </a:r>
            <a:r>
              <a:rPr lang="en-US" sz="3270" dirty="0" err="1">
                <a:solidFill>
                  <a:srgbClr val="000000"/>
                </a:solidFill>
                <a:latin typeface="Montserrat"/>
              </a:rPr>
              <a:t>bảo</a:t>
            </a:r>
            <a:r>
              <a:rPr lang="en-US" sz="3270" dirty="0">
                <a:solidFill>
                  <a:srgbClr val="000000"/>
                </a:solidFill>
                <a:latin typeface="Montserrat"/>
              </a:rPr>
              <a:t> </a:t>
            </a:r>
            <a:r>
              <a:rPr lang="en-US" sz="3270" dirty="0" err="1">
                <a:solidFill>
                  <a:srgbClr val="000000"/>
                </a:solidFill>
                <a:latin typeface="Montserrat"/>
              </a:rPr>
              <a:t>vệ</a:t>
            </a:r>
            <a:r>
              <a:rPr lang="en-US" sz="3270" dirty="0">
                <a:solidFill>
                  <a:srgbClr val="000000"/>
                </a:solidFill>
                <a:latin typeface="Montserrat"/>
              </a:rPr>
              <a:t> </a:t>
            </a:r>
            <a:r>
              <a:rPr lang="en-US" sz="3270" dirty="0" err="1">
                <a:solidFill>
                  <a:srgbClr val="000000"/>
                </a:solidFill>
                <a:latin typeface="Montserrat"/>
              </a:rPr>
              <a:t>trẻ</a:t>
            </a:r>
            <a:r>
              <a:rPr lang="en-US" sz="3270" dirty="0">
                <a:solidFill>
                  <a:srgbClr val="000000"/>
                </a:solidFill>
                <a:latin typeface="Montserrat"/>
              </a:rPr>
              <a:t> </a:t>
            </a:r>
            <a:r>
              <a:rPr lang="en-US" sz="3270" dirty="0" err="1">
                <a:solidFill>
                  <a:srgbClr val="000000"/>
                </a:solidFill>
                <a:latin typeface="Montserrat"/>
              </a:rPr>
              <a:t>em</a:t>
            </a:r>
            <a:r>
              <a:rPr lang="en-US" sz="3270" dirty="0">
                <a:solidFill>
                  <a:srgbClr val="000000"/>
                </a:solidFill>
                <a:latin typeface="Montserrat"/>
              </a:rPr>
              <a:t> </a:t>
            </a:r>
            <a:r>
              <a:rPr lang="en-US" sz="3270" dirty="0" err="1">
                <a:solidFill>
                  <a:srgbClr val="000000"/>
                </a:solidFill>
                <a:latin typeface="Montserrat"/>
              </a:rPr>
              <a:t>khỏi</a:t>
            </a:r>
            <a:r>
              <a:rPr lang="en-US" sz="3270" dirty="0">
                <a:solidFill>
                  <a:srgbClr val="000000"/>
                </a:solidFill>
                <a:latin typeface="Montserrat"/>
              </a:rPr>
              <a:t> </a:t>
            </a:r>
            <a:r>
              <a:rPr lang="en-US" sz="3270" dirty="0" err="1">
                <a:solidFill>
                  <a:srgbClr val="000000"/>
                </a:solidFill>
                <a:latin typeface="Montserrat"/>
              </a:rPr>
              <a:t>kết</a:t>
            </a:r>
            <a:r>
              <a:rPr lang="en-US" sz="3270" dirty="0">
                <a:solidFill>
                  <a:srgbClr val="000000"/>
                </a:solidFill>
                <a:latin typeface="Montserrat"/>
              </a:rPr>
              <a:t> </a:t>
            </a:r>
            <a:r>
              <a:rPr lang="en-US" sz="3270" dirty="0" err="1">
                <a:solidFill>
                  <a:srgbClr val="000000"/>
                </a:solidFill>
                <a:latin typeface="Montserrat"/>
              </a:rPr>
              <a:t>hôn</a:t>
            </a:r>
            <a:r>
              <a:rPr lang="en-US" sz="3270" dirty="0">
                <a:solidFill>
                  <a:srgbClr val="000000"/>
                </a:solidFill>
                <a:latin typeface="Montserrat"/>
              </a:rPr>
              <a:t> </a:t>
            </a:r>
            <a:r>
              <a:rPr lang="en-US" sz="3270" dirty="0" err="1">
                <a:solidFill>
                  <a:srgbClr val="000000"/>
                </a:solidFill>
                <a:latin typeface="Montserrat"/>
              </a:rPr>
              <a:t>sớm</a:t>
            </a:r>
            <a:r>
              <a:rPr lang="en-US" sz="3270" dirty="0">
                <a:solidFill>
                  <a:srgbClr val="000000"/>
                </a:solidFill>
                <a:latin typeface="Montserrat"/>
              </a:rPr>
              <a:t>, </a:t>
            </a:r>
            <a:r>
              <a:rPr lang="en-US" sz="3270" dirty="0" err="1">
                <a:solidFill>
                  <a:srgbClr val="000000"/>
                </a:solidFill>
                <a:latin typeface="Montserrat"/>
              </a:rPr>
              <a:t>không</a:t>
            </a:r>
            <a:r>
              <a:rPr lang="en-US" sz="3270" dirty="0">
                <a:solidFill>
                  <a:srgbClr val="000000"/>
                </a:solidFill>
                <a:latin typeface="Montserrat"/>
              </a:rPr>
              <a:t> </a:t>
            </a:r>
            <a:r>
              <a:rPr lang="en-US" sz="3270" dirty="0" err="1">
                <a:solidFill>
                  <a:srgbClr val="000000"/>
                </a:solidFill>
                <a:latin typeface="Montserrat"/>
              </a:rPr>
              <a:t>tổ</a:t>
            </a:r>
            <a:r>
              <a:rPr lang="en-US" sz="3270" dirty="0">
                <a:solidFill>
                  <a:srgbClr val="000000"/>
                </a:solidFill>
                <a:latin typeface="Montserrat"/>
              </a:rPr>
              <a:t> </a:t>
            </a:r>
            <a:r>
              <a:rPr lang="en-US" sz="3270" dirty="0" err="1">
                <a:solidFill>
                  <a:srgbClr val="000000"/>
                </a:solidFill>
                <a:latin typeface="Montserrat"/>
              </a:rPr>
              <a:t>chức</a:t>
            </a:r>
            <a:r>
              <a:rPr lang="en-US" sz="3270" dirty="0">
                <a:solidFill>
                  <a:srgbClr val="000000"/>
                </a:solidFill>
                <a:latin typeface="Montserrat"/>
              </a:rPr>
              <a:t>, </a:t>
            </a:r>
            <a:r>
              <a:rPr lang="en-US" sz="3270" dirty="0" err="1">
                <a:solidFill>
                  <a:srgbClr val="000000"/>
                </a:solidFill>
                <a:latin typeface="Montserrat"/>
              </a:rPr>
              <a:t>cưỡng</a:t>
            </a:r>
            <a:r>
              <a:rPr lang="en-US" sz="3270" dirty="0">
                <a:solidFill>
                  <a:srgbClr val="000000"/>
                </a:solidFill>
                <a:latin typeface="Montserrat"/>
              </a:rPr>
              <a:t> </a:t>
            </a:r>
            <a:r>
              <a:rPr lang="en-US" sz="3270" dirty="0" err="1">
                <a:solidFill>
                  <a:srgbClr val="000000"/>
                </a:solidFill>
                <a:latin typeface="Montserrat"/>
              </a:rPr>
              <a:t>ép</a:t>
            </a:r>
            <a:r>
              <a:rPr lang="en-US" sz="3270" dirty="0">
                <a:solidFill>
                  <a:srgbClr val="000000"/>
                </a:solidFill>
                <a:latin typeface="Montserrat"/>
              </a:rPr>
              <a:t>, </a:t>
            </a:r>
            <a:r>
              <a:rPr lang="en-US" sz="3270" dirty="0" err="1">
                <a:solidFill>
                  <a:srgbClr val="000000"/>
                </a:solidFill>
                <a:latin typeface="Montserrat"/>
              </a:rPr>
              <a:t>áp</a:t>
            </a:r>
            <a:r>
              <a:rPr lang="en-US" sz="3270" dirty="0">
                <a:solidFill>
                  <a:srgbClr val="000000"/>
                </a:solidFill>
                <a:latin typeface="Montserrat"/>
              </a:rPr>
              <a:t> </a:t>
            </a:r>
            <a:r>
              <a:rPr lang="en-US" sz="3270" dirty="0" err="1">
                <a:solidFill>
                  <a:srgbClr val="000000"/>
                </a:solidFill>
                <a:latin typeface="Montserrat"/>
              </a:rPr>
              <a:t>đặt</a:t>
            </a:r>
            <a:r>
              <a:rPr lang="en-US" sz="3270" dirty="0">
                <a:solidFill>
                  <a:srgbClr val="000000"/>
                </a:solidFill>
                <a:latin typeface="Montserrat"/>
              </a:rPr>
              <a:t> </a:t>
            </a:r>
            <a:r>
              <a:rPr lang="en-US" sz="3270" dirty="0" err="1">
                <a:solidFill>
                  <a:srgbClr val="000000"/>
                </a:solidFill>
                <a:latin typeface="Montserrat"/>
              </a:rPr>
              <a:t>trẻ</a:t>
            </a:r>
            <a:r>
              <a:rPr lang="en-US" sz="3270" dirty="0">
                <a:solidFill>
                  <a:srgbClr val="000000"/>
                </a:solidFill>
                <a:latin typeface="Montserrat"/>
              </a:rPr>
              <a:t> </a:t>
            </a:r>
            <a:r>
              <a:rPr lang="en-US" sz="3270" dirty="0" err="1">
                <a:solidFill>
                  <a:srgbClr val="000000"/>
                </a:solidFill>
                <a:latin typeface="Montserrat"/>
              </a:rPr>
              <a:t>em</a:t>
            </a:r>
            <a:r>
              <a:rPr lang="en-US" sz="3270" dirty="0">
                <a:solidFill>
                  <a:srgbClr val="000000"/>
                </a:solidFill>
                <a:latin typeface="Montserrat"/>
              </a:rPr>
              <a:t> </a:t>
            </a:r>
            <a:r>
              <a:rPr lang="en-US" sz="3270" dirty="0" err="1">
                <a:solidFill>
                  <a:srgbClr val="000000"/>
                </a:solidFill>
                <a:latin typeface="Montserrat"/>
              </a:rPr>
              <a:t>vào</a:t>
            </a:r>
            <a:r>
              <a:rPr lang="en-US" sz="3270" dirty="0">
                <a:solidFill>
                  <a:srgbClr val="000000"/>
                </a:solidFill>
                <a:latin typeface="Montserrat"/>
              </a:rPr>
              <a:t> </a:t>
            </a:r>
            <a:r>
              <a:rPr lang="en-US" sz="3270" dirty="0" err="1">
                <a:solidFill>
                  <a:srgbClr val="000000"/>
                </a:solidFill>
                <a:latin typeface="Montserrat"/>
              </a:rPr>
              <a:t>tình</a:t>
            </a:r>
            <a:r>
              <a:rPr lang="en-US" sz="3270" dirty="0">
                <a:solidFill>
                  <a:srgbClr val="000000"/>
                </a:solidFill>
                <a:latin typeface="Montserrat"/>
              </a:rPr>
              <a:t> </a:t>
            </a:r>
            <a:r>
              <a:rPr lang="en-US" sz="3270" dirty="0" err="1">
                <a:solidFill>
                  <a:srgbClr val="000000"/>
                </a:solidFill>
                <a:latin typeface="Montserrat"/>
              </a:rPr>
              <a:t>trạng</a:t>
            </a:r>
            <a:r>
              <a:rPr lang="en-US" sz="3270" dirty="0">
                <a:solidFill>
                  <a:srgbClr val="000000"/>
                </a:solidFill>
                <a:latin typeface="Montserrat"/>
              </a:rPr>
              <a:t> </a:t>
            </a:r>
            <a:r>
              <a:rPr lang="en-US" sz="3270" dirty="0" err="1">
                <a:solidFill>
                  <a:srgbClr val="000000"/>
                </a:solidFill>
                <a:latin typeface="Montserrat"/>
              </a:rPr>
              <a:t>tảo</a:t>
            </a:r>
            <a:r>
              <a:rPr lang="en-US" sz="3270" dirty="0">
                <a:solidFill>
                  <a:srgbClr val="000000"/>
                </a:solidFill>
                <a:latin typeface="Montserrat"/>
              </a:rPr>
              <a:t> </a:t>
            </a:r>
            <a:r>
              <a:rPr lang="en-US" sz="3270" dirty="0" err="1">
                <a:solidFill>
                  <a:srgbClr val="000000"/>
                </a:solidFill>
                <a:latin typeface="Montserrat"/>
              </a:rPr>
              <a:t>hôn</a:t>
            </a:r>
            <a:r>
              <a:rPr lang="en-US" sz="3270" dirty="0">
                <a:solidFill>
                  <a:srgbClr val="000000"/>
                </a:solidFill>
                <a:latin typeface="Montserrat"/>
              </a:rPr>
              <a:t>, </a:t>
            </a:r>
            <a:r>
              <a:rPr lang="en-US" sz="3270" dirty="0" err="1">
                <a:solidFill>
                  <a:srgbClr val="000000"/>
                </a:solidFill>
                <a:latin typeface="Montserrat"/>
              </a:rPr>
              <a:t>hôn</a:t>
            </a:r>
            <a:r>
              <a:rPr lang="en-US" sz="3270" dirty="0">
                <a:solidFill>
                  <a:srgbClr val="000000"/>
                </a:solidFill>
                <a:latin typeface="Montserrat"/>
              </a:rPr>
              <a:t> </a:t>
            </a:r>
            <a:r>
              <a:rPr lang="en-US" sz="3270" dirty="0" err="1">
                <a:solidFill>
                  <a:srgbClr val="000000"/>
                </a:solidFill>
                <a:latin typeface="Montserrat"/>
              </a:rPr>
              <a:t>nhân</a:t>
            </a:r>
            <a:r>
              <a:rPr lang="en-US" sz="3270" dirty="0">
                <a:solidFill>
                  <a:srgbClr val="000000"/>
                </a:solidFill>
                <a:latin typeface="Montserrat"/>
              </a:rPr>
              <a:t> </a:t>
            </a:r>
            <a:r>
              <a:rPr lang="en-US" sz="3270" dirty="0" err="1">
                <a:solidFill>
                  <a:srgbClr val="000000"/>
                </a:solidFill>
                <a:latin typeface="Montserrat"/>
              </a:rPr>
              <a:t>cận</a:t>
            </a:r>
            <a:r>
              <a:rPr lang="en-US" sz="3270" dirty="0">
                <a:solidFill>
                  <a:srgbClr val="000000"/>
                </a:solidFill>
                <a:latin typeface="Montserrat"/>
              </a:rPr>
              <a:t> </a:t>
            </a:r>
            <a:r>
              <a:rPr lang="en-US" sz="3270" dirty="0" err="1">
                <a:solidFill>
                  <a:srgbClr val="000000"/>
                </a:solidFill>
                <a:latin typeface="Montserrat"/>
              </a:rPr>
              <a:t>huyết</a:t>
            </a:r>
            <a:r>
              <a:rPr lang="en-US" sz="3270" dirty="0">
                <a:solidFill>
                  <a:srgbClr val="000000"/>
                </a:solidFill>
                <a:latin typeface="Montserrat"/>
              </a:rPr>
              <a:t>. </a:t>
            </a:r>
          </a:p>
          <a:p>
            <a:pPr algn="just">
              <a:spcBef>
                <a:spcPts val="1200"/>
              </a:spcBef>
              <a:spcAft>
                <a:spcPts val="1200"/>
              </a:spcAft>
            </a:pPr>
            <a:r>
              <a:rPr lang="en-US" sz="3270" dirty="0">
                <a:solidFill>
                  <a:srgbClr val="000000"/>
                </a:solidFill>
                <a:latin typeface="Montserrat"/>
              </a:rPr>
              <a:t>- </a:t>
            </a:r>
            <a:r>
              <a:rPr lang="en-US" sz="3270" dirty="0" err="1">
                <a:solidFill>
                  <a:srgbClr val="000000"/>
                </a:solidFill>
                <a:latin typeface="Montserrat"/>
              </a:rPr>
              <a:t>Trẻ</a:t>
            </a:r>
            <a:r>
              <a:rPr lang="en-US" sz="3270" dirty="0">
                <a:solidFill>
                  <a:srgbClr val="000000"/>
                </a:solidFill>
                <a:latin typeface="Montserrat"/>
              </a:rPr>
              <a:t> </a:t>
            </a:r>
            <a:r>
              <a:rPr lang="en-US" sz="3270" dirty="0" err="1">
                <a:solidFill>
                  <a:srgbClr val="000000"/>
                </a:solidFill>
                <a:latin typeface="Montserrat"/>
              </a:rPr>
              <a:t>em</a:t>
            </a:r>
            <a:r>
              <a:rPr lang="en-US" sz="3270" dirty="0">
                <a:solidFill>
                  <a:srgbClr val="000000"/>
                </a:solidFill>
                <a:latin typeface="Montserrat"/>
              </a:rPr>
              <a:t> </a:t>
            </a:r>
            <a:r>
              <a:rPr lang="en-US" sz="3270" dirty="0" err="1">
                <a:solidFill>
                  <a:srgbClr val="000000"/>
                </a:solidFill>
                <a:latin typeface="Montserrat"/>
              </a:rPr>
              <a:t>được</a:t>
            </a:r>
            <a:r>
              <a:rPr lang="en-US" sz="3270" dirty="0">
                <a:solidFill>
                  <a:srgbClr val="000000"/>
                </a:solidFill>
                <a:latin typeface="Montserrat"/>
              </a:rPr>
              <a:t> </a:t>
            </a:r>
            <a:r>
              <a:rPr lang="en-US" sz="3270" dirty="0" err="1">
                <a:solidFill>
                  <a:srgbClr val="000000"/>
                </a:solidFill>
                <a:latin typeface="Montserrat"/>
              </a:rPr>
              <a:t>nâng</a:t>
            </a:r>
            <a:r>
              <a:rPr lang="en-US" sz="3270" dirty="0">
                <a:solidFill>
                  <a:srgbClr val="000000"/>
                </a:solidFill>
                <a:latin typeface="Montserrat"/>
              </a:rPr>
              <a:t> </a:t>
            </a:r>
            <a:r>
              <a:rPr lang="en-US" sz="3270" dirty="0" err="1">
                <a:solidFill>
                  <a:srgbClr val="000000"/>
                </a:solidFill>
                <a:latin typeface="Montserrat"/>
              </a:rPr>
              <a:t>cao</a:t>
            </a:r>
            <a:r>
              <a:rPr lang="en-US" sz="3270" dirty="0">
                <a:solidFill>
                  <a:srgbClr val="000000"/>
                </a:solidFill>
                <a:latin typeface="Montserrat"/>
              </a:rPr>
              <a:t> </a:t>
            </a:r>
            <a:r>
              <a:rPr lang="en-US" sz="3270" dirty="0" err="1">
                <a:solidFill>
                  <a:srgbClr val="000000"/>
                </a:solidFill>
                <a:latin typeface="Montserrat"/>
              </a:rPr>
              <a:t>nhận</a:t>
            </a:r>
            <a:r>
              <a:rPr lang="en-US" sz="3270" dirty="0">
                <a:solidFill>
                  <a:srgbClr val="000000"/>
                </a:solidFill>
                <a:latin typeface="Montserrat"/>
              </a:rPr>
              <a:t> </a:t>
            </a:r>
            <a:r>
              <a:rPr lang="en-US" sz="3270" dirty="0" err="1">
                <a:solidFill>
                  <a:srgbClr val="000000"/>
                </a:solidFill>
                <a:latin typeface="Montserrat"/>
              </a:rPr>
              <a:t>thức</a:t>
            </a:r>
            <a:r>
              <a:rPr lang="en-US" sz="3270" dirty="0">
                <a:solidFill>
                  <a:srgbClr val="000000"/>
                </a:solidFill>
                <a:latin typeface="Montserrat"/>
              </a:rPr>
              <a:t>, </a:t>
            </a:r>
            <a:r>
              <a:rPr lang="en-US" sz="3270" dirty="0" err="1">
                <a:solidFill>
                  <a:srgbClr val="000000"/>
                </a:solidFill>
                <a:latin typeface="Montserrat"/>
              </a:rPr>
              <a:t>hiểu</a:t>
            </a:r>
            <a:r>
              <a:rPr lang="en-US" sz="3270" dirty="0">
                <a:solidFill>
                  <a:srgbClr val="000000"/>
                </a:solidFill>
                <a:latin typeface="Montserrat"/>
              </a:rPr>
              <a:t> </a:t>
            </a:r>
            <a:r>
              <a:rPr lang="en-US" sz="3270" dirty="0" err="1">
                <a:solidFill>
                  <a:srgbClr val="000000"/>
                </a:solidFill>
                <a:latin typeface="Montserrat"/>
              </a:rPr>
              <a:t>biết</a:t>
            </a:r>
            <a:r>
              <a:rPr lang="en-US" sz="3270" dirty="0">
                <a:solidFill>
                  <a:srgbClr val="000000"/>
                </a:solidFill>
                <a:latin typeface="Montserrat"/>
              </a:rPr>
              <a:t> </a:t>
            </a:r>
            <a:r>
              <a:rPr lang="en-US" sz="3270" dirty="0" err="1">
                <a:solidFill>
                  <a:srgbClr val="000000"/>
                </a:solidFill>
                <a:latin typeface="Montserrat"/>
              </a:rPr>
              <a:t>về</a:t>
            </a:r>
            <a:r>
              <a:rPr lang="en-US" sz="3270" dirty="0">
                <a:solidFill>
                  <a:srgbClr val="000000"/>
                </a:solidFill>
                <a:latin typeface="Montserrat"/>
              </a:rPr>
              <a:t> </a:t>
            </a:r>
            <a:r>
              <a:rPr lang="en-US" sz="3270" dirty="0" err="1">
                <a:solidFill>
                  <a:srgbClr val="000000"/>
                </a:solidFill>
                <a:latin typeface="Montserrat"/>
              </a:rPr>
              <a:t>các</a:t>
            </a:r>
            <a:r>
              <a:rPr lang="en-US" sz="3270" dirty="0">
                <a:solidFill>
                  <a:srgbClr val="000000"/>
                </a:solidFill>
                <a:latin typeface="Montserrat"/>
              </a:rPr>
              <a:t> </a:t>
            </a:r>
            <a:r>
              <a:rPr lang="en-US" sz="3270" dirty="0" err="1">
                <a:solidFill>
                  <a:srgbClr val="000000"/>
                </a:solidFill>
                <a:latin typeface="Montserrat"/>
              </a:rPr>
              <a:t>quyền</a:t>
            </a:r>
            <a:r>
              <a:rPr lang="en-US" sz="3270" dirty="0">
                <a:solidFill>
                  <a:srgbClr val="000000"/>
                </a:solidFill>
                <a:latin typeface="Montserrat"/>
              </a:rPr>
              <a:t> </a:t>
            </a:r>
            <a:r>
              <a:rPr lang="en-US" sz="3270" dirty="0" err="1">
                <a:solidFill>
                  <a:srgbClr val="000000"/>
                </a:solidFill>
                <a:latin typeface="Montserrat"/>
              </a:rPr>
              <a:t>được</a:t>
            </a:r>
            <a:r>
              <a:rPr lang="en-US" sz="3270" dirty="0">
                <a:solidFill>
                  <a:srgbClr val="000000"/>
                </a:solidFill>
                <a:latin typeface="Montserrat"/>
              </a:rPr>
              <a:t> </a:t>
            </a:r>
            <a:r>
              <a:rPr lang="en-US" sz="3270" dirty="0" err="1">
                <a:solidFill>
                  <a:srgbClr val="000000"/>
                </a:solidFill>
                <a:latin typeface="Montserrat"/>
              </a:rPr>
              <a:t>bảo</a:t>
            </a:r>
            <a:r>
              <a:rPr lang="en-US" sz="3270" dirty="0">
                <a:solidFill>
                  <a:srgbClr val="000000"/>
                </a:solidFill>
                <a:latin typeface="Montserrat"/>
              </a:rPr>
              <a:t> </a:t>
            </a:r>
            <a:r>
              <a:rPr lang="en-US" sz="3270" dirty="0" err="1">
                <a:solidFill>
                  <a:srgbClr val="000000"/>
                </a:solidFill>
                <a:latin typeface="Montserrat"/>
              </a:rPr>
              <a:t>vệ</a:t>
            </a:r>
            <a:r>
              <a:rPr lang="en-US" sz="3270" dirty="0">
                <a:solidFill>
                  <a:srgbClr val="000000"/>
                </a:solidFill>
                <a:latin typeface="Montserrat"/>
              </a:rPr>
              <a:t>, </a:t>
            </a:r>
            <a:r>
              <a:rPr lang="en-US" sz="3270" dirty="0" err="1">
                <a:solidFill>
                  <a:srgbClr val="000000"/>
                </a:solidFill>
                <a:latin typeface="Montserrat"/>
              </a:rPr>
              <a:t>nói</a:t>
            </a:r>
            <a:r>
              <a:rPr lang="en-US" sz="3270" dirty="0">
                <a:solidFill>
                  <a:srgbClr val="000000"/>
                </a:solidFill>
                <a:latin typeface="Montserrat"/>
              </a:rPr>
              <a:t> </a:t>
            </a:r>
            <a:r>
              <a:rPr lang="en-US" sz="3270" dirty="0" err="1">
                <a:solidFill>
                  <a:srgbClr val="000000"/>
                </a:solidFill>
                <a:latin typeface="Montserrat"/>
              </a:rPr>
              <a:t>lên</a:t>
            </a:r>
            <a:r>
              <a:rPr lang="en-US" sz="3270" dirty="0">
                <a:solidFill>
                  <a:srgbClr val="000000"/>
                </a:solidFill>
                <a:latin typeface="Montserrat"/>
              </a:rPr>
              <a:t> </a:t>
            </a:r>
            <a:r>
              <a:rPr lang="en-US" sz="3270" dirty="0" err="1">
                <a:solidFill>
                  <a:srgbClr val="000000"/>
                </a:solidFill>
                <a:latin typeface="Montserrat"/>
              </a:rPr>
              <a:t>tiếng</a:t>
            </a:r>
            <a:r>
              <a:rPr lang="en-US" sz="3270" dirty="0">
                <a:solidFill>
                  <a:srgbClr val="000000"/>
                </a:solidFill>
                <a:latin typeface="Montserrat"/>
              </a:rPr>
              <a:t> </a:t>
            </a:r>
            <a:r>
              <a:rPr lang="en-US" sz="3270" dirty="0" err="1">
                <a:solidFill>
                  <a:srgbClr val="000000"/>
                </a:solidFill>
                <a:latin typeface="Montserrat"/>
              </a:rPr>
              <a:t>nói</a:t>
            </a:r>
            <a:r>
              <a:rPr lang="en-US" sz="3270" dirty="0">
                <a:solidFill>
                  <a:srgbClr val="000000"/>
                </a:solidFill>
                <a:latin typeface="Montserrat"/>
              </a:rPr>
              <a:t> </a:t>
            </a:r>
            <a:r>
              <a:rPr lang="en-US" sz="3270" dirty="0" err="1">
                <a:solidFill>
                  <a:srgbClr val="000000"/>
                </a:solidFill>
                <a:latin typeface="Montserrat"/>
              </a:rPr>
              <a:t>của</a:t>
            </a:r>
            <a:r>
              <a:rPr lang="en-US" sz="3270" dirty="0">
                <a:solidFill>
                  <a:srgbClr val="000000"/>
                </a:solidFill>
                <a:latin typeface="Montserrat"/>
              </a:rPr>
              <a:t> </a:t>
            </a:r>
            <a:r>
              <a:rPr lang="en-US" sz="3270" dirty="0" err="1">
                <a:solidFill>
                  <a:srgbClr val="000000"/>
                </a:solidFill>
                <a:latin typeface="Montserrat"/>
              </a:rPr>
              <a:t>mình</a:t>
            </a:r>
            <a:r>
              <a:rPr lang="en-US" sz="3270" dirty="0">
                <a:solidFill>
                  <a:srgbClr val="000000"/>
                </a:solidFill>
                <a:latin typeface="Montserrat"/>
              </a:rPr>
              <a:t> </a:t>
            </a:r>
            <a:r>
              <a:rPr lang="en-US" sz="3270" dirty="0" err="1">
                <a:solidFill>
                  <a:srgbClr val="000000"/>
                </a:solidFill>
                <a:latin typeface="Montserrat"/>
              </a:rPr>
              <a:t>khi</a:t>
            </a:r>
            <a:r>
              <a:rPr lang="en-US" sz="3270" dirty="0">
                <a:solidFill>
                  <a:srgbClr val="000000"/>
                </a:solidFill>
                <a:latin typeface="Montserrat"/>
              </a:rPr>
              <a:t> cha </a:t>
            </a:r>
            <a:r>
              <a:rPr lang="en-US" sz="3270" dirty="0" err="1">
                <a:solidFill>
                  <a:srgbClr val="000000"/>
                </a:solidFill>
                <a:latin typeface="Montserrat"/>
              </a:rPr>
              <a:t>mẹ</a:t>
            </a:r>
            <a:r>
              <a:rPr lang="en-US" sz="3270" dirty="0">
                <a:solidFill>
                  <a:srgbClr val="000000"/>
                </a:solidFill>
                <a:latin typeface="Montserrat"/>
              </a:rPr>
              <a:t>, </a:t>
            </a:r>
            <a:r>
              <a:rPr lang="en-US" sz="3270" dirty="0" err="1">
                <a:solidFill>
                  <a:srgbClr val="000000"/>
                </a:solidFill>
                <a:latin typeface="Montserrat"/>
              </a:rPr>
              <a:t>gia</a:t>
            </a:r>
            <a:r>
              <a:rPr lang="en-US" sz="3270" dirty="0">
                <a:solidFill>
                  <a:srgbClr val="000000"/>
                </a:solidFill>
                <a:latin typeface="Montserrat"/>
              </a:rPr>
              <a:t> </a:t>
            </a:r>
            <a:r>
              <a:rPr lang="en-US" sz="3270" dirty="0" err="1">
                <a:solidFill>
                  <a:srgbClr val="000000"/>
                </a:solidFill>
                <a:latin typeface="Montserrat"/>
              </a:rPr>
              <a:t>đình</a:t>
            </a:r>
            <a:r>
              <a:rPr lang="en-US" sz="3270" dirty="0">
                <a:solidFill>
                  <a:srgbClr val="000000"/>
                </a:solidFill>
                <a:latin typeface="Montserrat"/>
              </a:rPr>
              <a:t> </a:t>
            </a:r>
            <a:r>
              <a:rPr lang="en-US" sz="3270" dirty="0" err="1">
                <a:solidFill>
                  <a:srgbClr val="000000"/>
                </a:solidFill>
                <a:latin typeface="Montserrat"/>
              </a:rPr>
              <a:t>quyết</a:t>
            </a:r>
            <a:r>
              <a:rPr lang="en-US" sz="3270" dirty="0">
                <a:solidFill>
                  <a:srgbClr val="000000"/>
                </a:solidFill>
                <a:latin typeface="Montserrat"/>
              </a:rPr>
              <a:t> </a:t>
            </a:r>
            <a:r>
              <a:rPr lang="en-US" sz="3270" dirty="0" err="1">
                <a:solidFill>
                  <a:srgbClr val="000000"/>
                </a:solidFill>
                <a:latin typeface="Montserrat"/>
              </a:rPr>
              <a:t>định</a:t>
            </a:r>
            <a:r>
              <a:rPr lang="en-US" sz="3270" dirty="0">
                <a:solidFill>
                  <a:srgbClr val="000000"/>
                </a:solidFill>
                <a:latin typeface="Montserrat"/>
              </a:rPr>
              <a:t> </a:t>
            </a:r>
            <a:r>
              <a:rPr lang="en-US" sz="3270" dirty="0" err="1">
                <a:solidFill>
                  <a:srgbClr val="000000"/>
                </a:solidFill>
                <a:latin typeface="Montserrat"/>
              </a:rPr>
              <a:t>việc</a:t>
            </a:r>
            <a:r>
              <a:rPr lang="en-US" sz="3270" dirty="0">
                <a:solidFill>
                  <a:srgbClr val="000000"/>
                </a:solidFill>
                <a:latin typeface="Montserrat"/>
              </a:rPr>
              <a:t> </a:t>
            </a:r>
            <a:r>
              <a:rPr lang="en-US" sz="3270" dirty="0" err="1">
                <a:solidFill>
                  <a:srgbClr val="000000"/>
                </a:solidFill>
                <a:latin typeface="Montserrat"/>
              </a:rPr>
              <a:t>kết</a:t>
            </a:r>
            <a:r>
              <a:rPr lang="en-US" sz="3270" dirty="0">
                <a:solidFill>
                  <a:srgbClr val="000000"/>
                </a:solidFill>
                <a:latin typeface="Montserrat"/>
              </a:rPr>
              <a:t> </a:t>
            </a:r>
            <a:r>
              <a:rPr lang="en-US" sz="3270" dirty="0" err="1">
                <a:solidFill>
                  <a:srgbClr val="000000"/>
                </a:solidFill>
                <a:latin typeface="Montserrat"/>
              </a:rPr>
              <a:t>hôn</a:t>
            </a:r>
            <a:r>
              <a:rPr lang="en-US" sz="3270" dirty="0">
                <a:solidFill>
                  <a:srgbClr val="000000"/>
                </a:solidFill>
                <a:latin typeface="Montserrat"/>
              </a:rPr>
              <a:t> </a:t>
            </a:r>
            <a:r>
              <a:rPr lang="en-US" sz="3270" dirty="0" err="1">
                <a:solidFill>
                  <a:srgbClr val="000000"/>
                </a:solidFill>
                <a:latin typeface="Montserrat"/>
              </a:rPr>
              <a:t>sớm</a:t>
            </a:r>
            <a:r>
              <a:rPr lang="en-US" sz="3270" dirty="0">
                <a:solidFill>
                  <a:srgbClr val="000000"/>
                </a:solidFill>
                <a:latin typeface="Montserrat"/>
              </a:rPr>
              <a:t>, </a:t>
            </a:r>
            <a:r>
              <a:rPr lang="en-US" sz="3270" dirty="0" err="1">
                <a:solidFill>
                  <a:srgbClr val="000000"/>
                </a:solidFill>
                <a:latin typeface="Montserrat"/>
              </a:rPr>
              <a:t>biết</a:t>
            </a:r>
            <a:r>
              <a:rPr lang="en-US" sz="3270" dirty="0">
                <a:solidFill>
                  <a:srgbClr val="000000"/>
                </a:solidFill>
                <a:latin typeface="Montserrat"/>
              </a:rPr>
              <a:t> </a:t>
            </a:r>
            <a:r>
              <a:rPr lang="en-US" sz="3270" dirty="0" err="1">
                <a:solidFill>
                  <a:srgbClr val="000000"/>
                </a:solidFill>
                <a:latin typeface="Montserrat"/>
              </a:rPr>
              <a:t>về</a:t>
            </a:r>
            <a:r>
              <a:rPr lang="en-US" sz="3270" dirty="0">
                <a:solidFill>
                  <a:srgbClr val="000000"/>
                </a:solidFill>
                <a:latin typeface="Montserrat"/>
              </a:rPr>
              <a:t> </a:t>
            </a:r>
            <a:r>
              <a:rPr lang="en-US" sz="3270" dirty="0" err="1">
                <a:solidFill>
                  <a:srgbClr val="000000"/>
                </a:solidFill>
                <a:latin typeface="Montserrat"/>
              </a:rPr>
              <a:t>những</a:t>
            </a:r>
            <a:r>
              <a:rPr lang="en-US" sz="3270" dirty="0">
                <a:solidFill>
                  <a:srgbClr val="000000"/>
                </a:solidFill>
                <a:latin typeface="Montserrat"/>
              </a:rPr>
              <a:t> </a:t>
            </a:r>
            <a:r>
              <a:rPr lang="en-US" sz="3270" dirty="0" err="1">
                <a:solidFill>
                  <a:srgbClr val="000000"/>
                </a:solidFill>
                <a:latin typeface="Montserrat"/>
              </a:rPr>
              <a:t>tác</a:t>
            </a:r>
            <a:r>
              <a:rPr lang="en-US" sz="3270" dirty="0">
                <a:solidFill>
                  <a:srgbClr val="000000"/>
                </a:solidFill>
                <a:latin typeface="Montserrat"/>
              </a:rPr>
              <a:t> </a:t>
            </a:r>
            <a:r>
              <a:rPr lang="en-US" sz="3270" dirty="0" err="1">
                <a:solidFill>
                  <a:srgbClr val="000000"/>
                </a:solidFill>
                <a:latin typeface="Montserrat"/>
              </a:rPr>
              <a:t>hại</a:t>
            </a:r>
            <a:r>
              <a:rPr lang="en-US" sz="3270" dirty="0">
                <a:solidFill>
                  <a:srgbClr val="000000"/>
                </a:solidFill>
                <a:latin typeface="Montserrat"/>
              </a:rPr>
              <a:t>, </a:t>
            </a:r>
            <a:r>
              <a:rPr lang="en-US" sz="3270" dirty="0" err="1">
                <a:solidFill>
                  <a:srgbClr val="000000"/>
                </a:solidFill>
                <a:latin typeface="Montserrat"/>
              </a:rPr>
              <a:t>hậu</a:t>
            </a:r>
            <a:r>
              <a:rPr lang="en-US" sz="3270" dirty="0">
                <a:solidFill>
                  <a:srgbClr val="000000"/>
                </a:solidFill>
                <a:latin typeface="Montserrat"/>
              </a:rPr>
              <a:t> </a:t>
            </a:r>
            <a:r>
              <a:rPr lang="en-US" sz="3270" dirty="0" err="1">
                <a:solidFill>
                  <a:srgbClr val="000000"/>
                </a:solidFill>
                <a:latin typeface="Montserrat"/>
              </a:rPr>
              <a:t>quả</a:t>
            </a:r>
            <a:r>
              <a:rPr lang="en-US" sz="3270" dirty="0">
                <a:solidFill>
                  <a:srgbClr val="000000"/>
                </a:solidFill>
                <a:latin typeface="Montserrat"/>
              </a:rPr>
              <a:t> </a:t>
            </a:r>
            <a:r>
              <a:rPr lang="en-US" sz="3270" dirty="0" err="1">
                <a:solidFill>
                  <a:srgbClr val="000000"/>
                </a:solidFill>
                <a:latin typeface="Montserrat"/>
              </a:rPr>
              <a:t>của</a:t>
            </a:r>
            <a:r>
              <a:rPr lang="en-US" sz="3270" dirty="0">
                <a:solidFill>
                  <a:srgbClr val="000000"/>
                </a:solidFill>
                <a:latin typeface="Montserrat"/>
              </a:rPr>
              <a:t> </a:t>
            </a:r>
            <a:r>
              <a:rPr lang="en-US" sz="3270" dirty="0" err="1">
                <a:solidFill>
                  <a:srgbClr val="000000"/>
                </a:solidFill>
                <a:latin typeface="Montserrat"/>
              </a:rPr>
              <a:t>việc</a:t>
            </a:r>
            <a:r>
              <a:rPr lang="en-US" sz="3270" dirty="0">
                <a:solidFill>
                  <a:srgbClr val="000000"/>
                </a:solidFill>
                <a:latin typeface="Montserrat"/>
              </a:rPr>
              <a:t> </a:t>
            </a:r>
            <a:r>
              <a:rPr lang="en-US" sz="3270" dirty="0" err="1">
                <a:solidFill>
                  <a:srgbClr val="000000"/>
                </a:solidFill>
                <a:latin typeface="Montserrat"/>
              </a:rPr>
              <a:t>tảo</a:t>
            </a:r>
            <a:r>
              <a:rPr lang="en-US" sz="3270" dirty="0">
                <a:solidFill>
                  <a:srgbClr val="000000"/>
                </a:solidFill>
                <a:latin typeface="Montserrat"/>
              </a:rPr>
              <a:t> </a:t>
            </a:r>
            <a:r>
              <a:rPr lang="en-US" sz="3270" dirty="0" err="1">
                <a:solidFill>
                  <a:srgbClr val="000000"/>
                </a:solidFill>
                <a:latin typeface="Montserrat"/>
              </a:rPr>
              <a:t>hôn</a:t>
            </a:r>
            <a:r>
              <a:rPr lang="en-US" sz="3270" dirty="0">
                <a:solidFill>
                  <a:srgbClr val="000000"/>
                </a:solidFill>
                <a:latin typeface="Montserrat"/>
              </a:rPr>
              <a:t> </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223</TotalTime>
  <Words>4164</Words>
  <Application>Microsoft Macintosh PowerPoint</Application>
  <PresentationFormat>Custom</PresentationFormat>
  <Paragraphs>262</Paragraphs>
  <Slides>47</Slides>
  <Notes>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47</vt:i4>
      </vt:variant>
    </vt:vector>
  </HeadingPairs>
  <TitlesOfParts>
    <vt:vector size="59" baseType="lpstr">
      <vt:lpstr>Montserrat</vt:lpstr>
      <vt:lpstr>Roboto Bold</vt:lpstr>
      <vt:lpstr>Inter</vt:lpstr>
      <vt:lpstr>Muli Bold Bold</vt:lpstr>
      <vt:lpstr>Inter Bold</vt:lpstr>
      <vt:lpstr>Montserrat Bold</vt:lpstr>
      <vt:lpstr>Arimo</vt:lpstr>
      <vt:lpstr>Calibri</vt:lpstr>
      <vt:lpstr>Clear Sans Regular Bold</vt:lpstr>
      <vt:lpstr>Arial</vt:lpstr>
      <vt:lpstr>Arimo 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KỸ NĂNG TRUYỀN THÔNG VỀ GIẢM THIỂU TẢO HÔN, HÔN NHÂN CẬN HUYẾT</dc:title>
  <cp:lastModifiedBy>Vu Hoai Phuong</cp:lastModifiedBy>
  <cp:revision>4</cp:revision>
  <dcterms:created xsi:type="dcterms:W3CDTF">2006-08-16T00:00:00Z</dcterms:created>
  <dcterms:modified xsi:type="dcterms:W3CDTF">2022-05-24T10:01:25Z</dcterms:modified>
  <dc:identifier>DAFA8Tpgd6c</dc:identifier>
</cp:coreProperties>
</file>