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" y="-12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1804-F558-4663-A174-069BEC4553D7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ABC13-DAF3-4FC6-850D-6568A40865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1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01804-F558-4663-A174-069BEC4553D7}" type="datetimeFigureOut">
              <a:rPr lang="en-US" smtClean="0"/>
              <a:t>18/10/2024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ABC13-DAF3-4FC6-850D-6568A40865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296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1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1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1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1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77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8772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88664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3726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75267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2420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2827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4602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5173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8528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6550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121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1217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4879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91389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75654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7882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57746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4347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9087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5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1747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28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587331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72773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351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865357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7045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1590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8200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669603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159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9343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26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07651"/>
      </p:ext>
    </p:extLst>
  </p:cSld>
  <p:clrMapOvr>
    <a:masterClrMapping/>
  </p:clrMapOvr>
  <p:transition spd="slow">
    <p:fade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9059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68418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4734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06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72766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0783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44104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78221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0492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205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42327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185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846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8673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00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42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03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664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5570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19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564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294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81420"/>
      </p:ext>
    </p:extLst>
  </p:cSld>
  <p:clrMapOvr>
    <a:masterClrMapping/>
  </p:clrMapOvr>
  <p:transition spd="slow"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1302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710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35202"/>
      </p:ext>
    </p:extLst>
  </p:cSld>
  <p:clrMapOvr>
    <a:masterClrMapping/>
  </p:clrMapOvr>
  <p:transition spd="slow">
    <p:push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62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927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1835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4997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3243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172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70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3161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014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805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557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43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9730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776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2246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87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0829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3769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5151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3720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724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02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6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3135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626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3941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42188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761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6258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7604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341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767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811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558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6379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9172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5347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1618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27940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8298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497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743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6722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9333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22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53032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92106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5698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8047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34913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5552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5763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36813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2375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15391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36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619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3833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7854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436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71599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088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8380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07727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414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5354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133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0080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44364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01396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104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36260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3483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7303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21896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12532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7073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82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140</vt:i4>
      </vt:variant>
    </vt:vector>
  </HeadingPairs>
  <TitlesOfParts>
    <vt:vector size="14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X1 Carbon</dc:creator>
  <cp:lastModifiedBy>Nguyen Hoa</cp:lastModifiedBy>
  <cp:revision>1</cp:revision>
  <dcterms:created xsi:type="dcterms:W3CDTF">2024-04-18T14:10:43Z</dcterms:created>
  <dcterms:modified xsi:type="dcterms:W3CDTF">2024-10-18T01:59:54Z</dcterms:modified>
</cp:coreProperties>
</file>