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45"/>
  </p:notesMasterIdLst>
  <p:sldIdLst>
    <p:sldId id="256" r:id="rId2"/>
    <p:sldId id="258" r:id="rId3"/>
    <p:sldId id="314" r:id="rId4"/>
    <p:sldId id="292" r:id="rId5"/>
    <p:sldId id="294" r:id="rId6"/>
    <p:sldId id="295" r:id="rId7"/>
    <p:sldId id="262" r:id="rId8"/>
    <p:sldId id="264" r:id="rId9"/>
    <p:sldId id="261" r:id="rId10"/>
    <p:sldId id="300" r:id="rId11"/>
    <p:sldId id="301" r:id="rId12"/>
    <p:sldId id="328" r:id="rId13"/>
    <p:sldId id="329" r:id="rId14"/>
    <p:sldId id="299" r:id="rId15"/>
    <p:sldId id="305" r:id="rId16"/>
    <p:sldId id="296" r:id="rId17"/>
    <p:sldId id="303" r:id="rId18"/>
    <p:sldId id="307" r:id="rId19"/>
    <p:sldId id="326" r:id="rId20"/>
    <p:sldId id="306" r:id="rId21"/>
    <p:sldId id="308" r:id="rId22"/>
    <p:sldId id="331" r:id="rId23"/>
    <p:sldId id="330" r:id="rId24"/>
    <p:sldId id="333" r:id="rId25"/>
    <p:sldId id="332" r:id="rId26"/>
    <p:sldId id="309" r:id="rId27"/>
    <p:sldId id="327" r:id="rId28"/>
    <p:sldId id="310" r:id="rId29"/>
    <p:sldId id="273" r:id="rId30"/>
    <p:sldId id="266" r:id="rId31"/>
    <p:sldId id="312" r:id="rId32"/>
    <p:sldId id="315" r:id="rId33"/>
    <p:sldId id="316" r:id="rId34"/>
    <p:sldId id="318" r:id="rId35"/>
    <p:sldId id="319" r:id="rId36"/>
    <p:sldId id="281" r:id="rId37"/>
    <p:sldId id="321" r:id="rId38"/>
    <p:sldId id="320" r:id="rId39"/>
    <p:sldId id="322" r:id="rId40"/>
    <p:sldId id="323" r:id="rId41"/>
    <p:sldId id="324" r:id="rId42"/>
    <p:sldId id="325" r:id="rId43"/>
    <p:sldId id="288" r:id="rId44"/>
  </p:sldIdLst>
  <p:sldSz cx="9144000" cy="5143500" type="screen16x9"/>
  <p:notesSz cx="6858000" cy="9144000"/>
  <p:embeddedFontLst>
    <p:embeddedFont>
      <p:font typeface="Roboto Condensed Light" charset="0"/>
      <p:regular r:id="rId46"/>
      <p:bold r:id="rId47"/>
      <p:italic r:id="rId48"/>
      <p:boldItalic r:id="rId49"/>
    </p:embeddedFont>
    <p:embeddedFont>
      <p:font typeface="Calibri" pitchFamily="34" charset="0"/>
      <p:regular r:id="rId50"/>
      <p:bold r:id="rId51"/>
      <p:italic r:id="rId52"/>
      <p:boldItalic r:id="rId53"/>
    </p:embeddedFont>
    <p:embeddedFont>
      <p:font typeface="Barlow Semi Condensed" charset="0"/>
      <p:regular r:id="rId54"/>
      <p:bold r:id="rId55"/>
      <p:italic r:id="rId56"/>
      <p:boldItalic r:id="rId57"/>
    </p:embeddedFont>
    <p:embeddedFont>
      <p:font typeface="Barlow Semi Condensed SemiBold" charset="0"/>
      <p:regular r:id="rId58"/>
      <p:bold r:id="rId59"/>
      <p:italic r:id="rId60"/>
      <p:boldItalic r:id="rId61"/>
    </p:embeddedFont>
    <p:embeddedFont>
      <p:font typeface="Fira Sans Extra Condensed Medium" charset="0"/>
      <p:regular r:id="rId62"/>
      <p:bold r:id="rId63"/>
      <p:italic r:id="rId64"/>
      <p:boldItalic r:id="rId65"/>
    </p:embeddedFont>
    <p:embeddedFont>
      <p:font typeface="Barlow Semi Condensed Medium" charset="0"/>
      <p:regular r:id="rId66"/>
      <p:bold r:id="rId67"/>
      <p:italic r:id="rId68"/>
      <p:boldItalic r:id="rId69"/>
    </p:embeddedFont>
    <p:embeddedFont>
      <p:font typeface="Roboto Condensed" charset="0"/>
      <p:regular r:id="rId70"/>
      <p:bold r:id="rId71"/>
      <p:italic r:id="rId72"/>
      <p:boldItalic r:id="rId73"/>
    </p:embeddedFont>
    <p:embeddedFont>
      <p:font typeface="Bahiana" charset="0"/>
      <p:regular r:id="rId74"/>
    </p:embeddedFont>
    <p:embeddedFont>
      <p:font typeface="Roboto Slab Regular" charset="0"/>
      <p:regular r:id="rId75"/>
      <p:bold r:id="rId7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65C74ACC-FA0E-49D1-9C06-6517F5C94B0B}">
          <p14:sldIdLst>
            <p14:sldId id="256"/>
            <p14:sldId id="258"/>
            <p14:sldId id="314"/>
            <p14:sldId id="292"/>
            <p14:sldId id="294"/>
            <p14:sldId id="295"/>
            <p14:sldId id="262"/>
            <p14:sldId id="264"/>
            <p14:sldId id="261"/>
            <p14:sldId id="300"/>
            <p14:sldId id="301"/>
            <p14:sldId id="328"/>
            <p14:sldId id="329"/>
            <p14:sldId id="299"/>
            <p14:sldId id="305"/>
            <p14:sldId id="296"/>
            <p14:sldId id="303"/>
            <p14:sldId id="307"/>
            <p14:sldId id="326"/>
            <p14:sldId id="306"/>
            <p14:sldId id="308"/>
            <p14:sldId id="331"/>
            <p14:sldId id="330"/>
            <p14:sldId id="333"/>
            <p14:sldId id="332"/>
            <p14:sldId id="309"/>
            <p14:sldId id="327"/>
          </p14:sldIdLst>
        </p14:section>
        <p14:section name="Untitled Section" id="{7A505DBC-EAF6-4D08-A374-C7389640307B}">
          <p14:sldIdLst>
            <p14:sldId id="310"/>
            <p14:sldId id="273"/>
            <p14:sldId id="266"/>
            <p14:sldId id="312"/>
            <p14:sldId id="315"/>
            <p14:sldId id="316"/>
            <p14:sldId id="318"/>
            <p14:sldId id="319"/>
            <p14:sldId id="281"/>
            <p14:sldId id="321"/>
            <p14:sldId id="320"/>
            <p14:sldId id="322"/>
            <p14:sldId id="323"/>
            <p14:sldId id="324"/>
            <p14:sldId id="325"/>
            <p14:sldId id="288"/>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B9D4D62-ADA3-4CAD-AA31-84ECE5E798D4}">
  <a:tblStyle styleId="{2B9D4D62-ADA3-4CAD-AA31-84ECE5E798D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37" autoAdjust="0"/>
    <p:restoredTop sz="96283" autoAdjust="0"/>
  </p:normalViewPr>
  <p:slideViewPr>
    <p:cSldViewPr snapToGrid="0">
      <p:cViewPr>
        <p:scale>
          <a:sx n="101" d="100"/>
          <a:sy n="101" d="100"/>
        </p:scale>
        <p:origin x="-306" y="-4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font" Target="fonts/font23.fntdata"/><Relationship Id="rId76" Type="http://schemas.openxmlformats.org/officeDocument/2006/relationships/font" Target="fonts/font31.fntdata"/><Relationship Id="rId7" Type="http://schemas.openxmlformats.org/officeDocument/2006/relationships/slide" Target="slides/slide6.xml"/><Relationship Id="rId71" Type="http://schemas.openxmlformats.org/officeDocument/2006/relationships/font" Target="fonts/font2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74" Type="http://schemas.openxmlformats.org/officeDocument/2006/relationships/font" Target="fonts/font29.fntdata"/><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73" Type="http://schemas.openxmlformats.org/officeDocument/2006/relationships/font" Target="fonts/font28.fntdata"/><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font" Target="fonts/font24.fntdata"/><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font" Target="fonts/font27.fntdata"/><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font" Target="fonts/font25.fntdata"/><Relationship Id="rId75" Type="http://schemas.openxmlformats.org/officeDocument/2006/relationships/font" Target="fonts/font3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3E1619-A006-4226-A8E5-80966AA26B01}" type="doc">
      <dgm:prSet loTypeId="urn:microsoft.com/office/officeart/2005/8/layout/gear1" loCatId="cycle" qsTypeId="urn:microsoft.com/office/officeart/2005/8/quickstyle/3d2" qsCatId="3D" csTypeId="urn:microsoft.com/office/officeart/2005/8/colors/accent1_2" csCatId="accent1" phldr="1"/>
      <dgm:spPr/>
      <dgm:t>
        <a:bodyPr/>
        <a:lstStyle/>
        <a:p>
          <a:endParaRPr lang="en-US"/>
        </a:p>
      </dgm:t>
    </dgm:pt>
    <dgm:pt modelId="{A257B399-9DF4-4F10-A189-2917A1566D5D}">
      <dgm:prSet phldrT="[Text]" custT="1"/>
      <dgm:spPr/>
      <dgm:t>
        <a:bodyPr/>
        <a:lstStyle/>
        <a:p>
          <a:r>
            <a:rPr lang="vi-VN" sz="1400" dirty="0"/>
            <a:t>ngày giao nhiệm vụ cho chi nhánh</a:t>
          </a:r>
          <a:endParaRPr lang="en-US" sz="1400" dirty="0"/>
        </a:p>
      </dgm:t>
    </dgm:pt>
    <dgm:pt modelId="{DE6098E3-8015-45CC-B657-3D78FBC8EF82}" type="parTrans" cxnId="{9252D0AE-994E-4D3E-BC3C-93E816957229}">
      <dgm:prSet/>
      <dgm:spPr/>
      <dgm:t>
        <a:bodyPr/>
        <a:lstStyle/>
        <a:p>
          <a:endParaRPr lang="en-US" sz="1400"/>
        </a:p>
      </dgm:t>
    </dgm:pt>
    <dgm:pt modelId="{20992CDE-A93E-4B03-8E7E-29915DAF04D2}" type="sibTrans" cxnId="{9252D0AE-994E-4D3E-BC3C-93E816957229}">
      <dgm:prSet/>
      <dgm:spPr/>
      <dgm:t>
        <a:bodyPr/>
        <a:lstStyle/>
        <a:p>
          <a:endParaRPr lang="en-US" sz="1400"/>
        </a:p>
      </dgm:t>
    </dgm:pt>
    <dgm:pt modelId="{B773C1E1-B534-450E-9E8B-964DC825D7AA}">
      <dgm:prSet phldrT="[Text]" custT="1"/>
      <dgm:spPr/>
      <dgm:t>
        <a:bodyPr/>
        <a:lstStyle/>
        <a:p>
          <a:r>
            <a:rPr lang="vi-VN" sz="1400" dirty="0"/>
            <a:t>chấm dứt giao nhiệm vụ cho chi nhánh </a:t>
          </a:r>
          <a:endParaRPr lang="en-US" sz="1400" dirty="0"/>
        </a:p>
      </dgm:t>
    </dgm:pt>
    <dgm:pt modelId="{99428FC0-D194-414B-9EAA-46277183B521}" type="parTrans" cxnId="{6A28D1BD-DCA3-4D4B-8151-2C24A4D2B809}">
      <dgm:prSet/>
      <dgm:spPr/>
      <dgm:t>
        <a:bodyPr/>
        <a:lstStyle/>
        <a:p>
          <a:endParaRPr lang="en-US" sz="1400"/>
        </a:p>
      </dgm:t>
    </dgm:pt>
    <dgm:pt modelId="{41B456CD-AC14-42BA-AD78-B8A4010E85C5}" type="sibTrans" cxnId="{6A28D1BD-DCA3-4D4B-8151-2C24A4D2B809}">
      <dgm:prSet/>
      <dgm:spPr/>
      <dgm:t>
        <a:bodyPr/>
        <a:lstStyle/>
        <a:p>
          <a:endParaRPr lang="en-US" sz="1400"/>
        </a:p>
      </dgm:t>
    </dgm:pt>
    <dgm:pt modelId="{8FED9E24-0D72-4F95-A57A-812E07754796}">
      <dgm:prSet phldrT="[Text]" custT="1"/>
      <dgm:spPr/>
      <dgm:t>
        <a:bodyPr/>
        <a:lstStyle/>
        <a:p>
          <a:r>
            <a:rPr lang="vi-VN" sz="1400" dirty="0"/>
            <a:t>chi nhánh chấm dứt hoạt động</a:t>
          </a:r>
          <a:endParaRPr lang="en-US" sz="1400" dirty="0"/>
        </a:p>
      </dgm:t>
    </dgm:pt>
    <dgm:pt modelId="{B43F6159-9CBE-4FF2-9A4F-11ECF91D64D4}" type="parTrans" cxnId="{6DDC96BA-4FED-4E19-B33E-0DCAFE509FB0}">
      <dgm:prSet/>
      <dgm:spPr/>
      <dgm:t>
        <a:bodyPr/>
        <a:lstStyle/>
        <a:p>
          <a:endParaRPr lang="en-US" sz="1400"/>
        </a:p>
      </dgm:t>
    </dgm:pt>
    <dgm:pt modelId="{D74BF537-761E-473C-84AF-8B9EAF666FFF}" type="sibTrans" cxnId="{6DDC96BA-4FED-4E19-B33E-0DCAFE509FB0}">
      <dgm:prSet/>
      <dgm:spPr/>
      <dgm:t>
        <a:bodyPr/>
        <a:lstStyle/>
        <a:p>
          <a:endParaRPr lang="en-US" sz="1400"/>
        </a:p>
      </dgm:t>
    </dgm:pt>
    <dgm:pt modelId="{5C192D99-C00A-4A24-BE94-B58E5F031331}" type="pres">
      <dgm:prSet presAssocID="{DF3E1619-A006-4226-A8E5-80966AA26B01}" presName="composite" presStyleCnt="0">
        <dgm:presLayoutVars>
          <dgm:chMax val="3"/>
          <dgm:animLvl val="lvl"/>
          <dgm:resizeHandles val="exact"/>
        </dgm:presLayoutVars>
      </dgm:prSet>
      <dgm:spPr/>
      <dgm:t>
        <a:bodyPr/>
        <a:lstStyle/>
        <a:p>
          <a:endParaRPr lang="en-US"/>
        </a:p>
      </dgm:t>
    </dgm:pt>
    <dgm:pt modelId="{2F421C18-A930-4E20-994B-650A2E85632E}" type="pres">
      <dgm:prSet presAssocID="{A257B399-9DF4-4F10-A189-2917A1566D5D}" presName="gear1" presStyleLbl="node1" presStyleIdx="0" presStyleCnt="3">
        <dgm:presLayoutVars>
          <dgm:chMax val="1"/>
          <dgm:bulletEnabled val="1"/>
        </dgm:presLayoutVars>
      </dgm:prSet>
      <dgm:spPr/>
      <dgm:t>
        <a:bodyPr/>
        <a:lstStyle/>
        <a:p>
          <a:endParaRPr lang="en-US"/>
        </a:p>
      </dgm:t>
    </dgm:pt>
    <dgm:pt modelId="{D308B168-2DDD-4364-B789-242C2BD5B385}" type="pres">
      <dgm:prSet presAssocID="{A257B399-9DF4-4F10-A189-2917A1566D5D}" presName="gear1srcNode" presStyleLbl="node1" presStyleIdx="0" presStyleCnt="3"/>
      <dgm:spPr/>
      <dgm:t>
        <a:bodyPr/>
        <a:lstStyle/>
        <a:p>
          <a:endParaRPr lang="en-US"/>
        </a:p>
      </dgm:t>
    </dgm:pt>
    <dgm:pt modelId="{5BF24A8B-4F50-4076-A534-30773FD6C773}" type="pres">
      <dgm:prSet presAssocID="{A257B399-9DF4-4F10-A189-2917A1566D5D}" presName="gear1dstNode" presStyleLbl="node1" presStyleIdx="0" presStyleCnt="3"/>
      <dgm:spPr/>
      <dgm:t>
        <a:bodyPr/>
        <a:lstStyle/>
        <a:p>
          <a:endParaRPr lang="en-US"/>
        </a:p>
      </dgm:t>
    </dgm:pt>
    <dgm:pt modelId="{71BF885C-AA07-433C-B85D-45B83B1A68EF}" type="pres">
      <dgm:prSet presAssocID="{B773C1E1-B534-450E-9E8B-964DC825D7AA}" presName="gear2" presStyleLbl="node1" presStyleIdx="1" presStyleCnt="3" custScaleX="138163" custScaleY="126286">
        <dgm:presLayoutVars>
          <dgm:chMax val="1"/>
          <dgm:bulletEnabled val="1"/>
        </dgm:presLayoutVars>
      </dgm:prSet>
      <dgm:spPr/>
      <dgm:t>
        <a:bodyPr/>
        <a:lstStyle/>
        <a:p>
          <a:endParaRPr lang="en-US"/>
        </a:p>
      </dgm:t>
    </dgm:pt>
    <dgm:pt modelId="{5A2D96DD-48D6-41BB-B780-BD6CCD1DAF7A}" type="pres">
      <dgm:prSet presAssocID="{B773C1E1-B534-450E-9E8B-964DC825D7AA}" presName="gear2srcNode" presStyleLbl="node1" presStyleIdx="1" presStyleCnt="3"/>
      <dgm:spPr/>
      <dgm:t>
        <a:bodyPr/>
        <a:lstStyle/>
        <a:p>
          <a:endParaRPr lang="en-US"/>
        </a:p>
      </dgm:t>
    </dgm:pt>
    <dgm:pt modelId="{75780A11-8B3A-425E-946A-0E68D597A27D}" type="pres">
      <dgm:prSet presAssocID="{B773C1E1-B534-450E-9E8B-964DC825D7AA}" presName="gear2dstNode" presStyleLbl="node1" presStyleIdx="1" presStyleCnt="3"/>
      <dgm:spPr/>
      <dgm:t>
        <a:bodyPr/>
        <a:lstStyle/>
        <a:p>
          <a:endParaRPr lang="en-US"/>
        </a:p>
      </dgm:t>
    </dgm:pt>
    <dgm:pt modelId="{DC5E7663-853B-4795-B9FF-E67D0EC7FE09}" type="pres">
      <dgm:prSet presAssocID="{8FED9E24-0D72-4F95-A57A-812E07754796}" presName="gear3" presStyleLbl="node1" presStyleIdx="2" presStyleCnt="3" custScaleX="134504" custScaleY="123014"/>
      <dgm:spPr/>
      <dgm:t>
        <a:bodyPr/>
        <a:lstStyle/>
        <a:p>
          <a:endParaRPr lang="en-US"/>
        </a:p>
      </dgm:t>
    </dgm:pt>
    <dgm:pt modelId="{4895A4F3-F2A3-4215-AA72-35B4B069D188}" type="pres">
      <dgm:prSet presAssocID="{8FED9E24-0D72-4F95-A57A-812E07754796}" presName="gear3tx" presStyleLbl="node1" presStyleIdx="2" presStyleCnt="3">
        <dgm:presLayoutVars>
          <dgm:chMax val="1"/>
          <dgm:bulletEnabled val="1"/>
        </dgm:presLayoutVars>
      </dgm:prSet>
      <dgm:spPr/>
      <dgm:t>
        <a:bodyPr/>
        <a:lstStyle/>
        <a:p>
          <a:endParaRPr lang="en-US"/>
        </a:p>
      </dgm:t>
    </dgm:pt>
    <dgm:pt modelId="{04537CE6-CECE-4FE8-8C7F-02ED6935CC34}" type="pres">
      <dgm:prSet presAssocID="{8FED9E24-0D72-4F95-A57A-812E07754796}" presName="gear3srcNode" presStyleLbl="node1" presStyleIdx="2" presStyleCnt="3"/>
      <dgm:spPr/>
      <dgm:t>
        <a:bodyPr/>
        <a:lstStyle/>
        <a:p>
          <a:endParaRPr lang="en-US"/>
        </a:p>
      </dgm:t>
    </dgm:pt>
    <dgm:pt modelId="{A8D6313A-E1D2-49B8-A9A0-44BB26098EBD}" type="pres">
      <dgm:prSet presAssocID="{8FED9E24-0D72-4F95-A57A-812E07754796}" presName="gear3dstNode" presStyleLbl="node1" presStyleIdx="2" presStyleCnt="3"/>
      <dgm:spPr/>
      <dgm:t>
        <a:bodyPr/>
        <a:lstStyle/>
        <a:p>
          <a:endParaRPr lang="en-US"/>
        </a:p>
      </dgm:t>
    </dgm:pt>
    <dgm:pt modelId="{6D85A5BE-C90B-47A9-B5F6-9A61029039C2}" type="pres">
      <dgm:prSet presAssocID="{20992CDE-A93E-4B03-8E7E-29915DAF04D2}" presName="connector1" presStyleLbl="sibTrans2D1" presStyleIdx="0" presStyleCnt="3"/>
      <dgm:spPr/>
      <dgm:t>
        <a:bodyPr/>
        <a:lstStyle/>
        <a:p>
          <a:endParaRPr lang="en-US"/>
        </a:p>
      </dgm:t>
    </dgm:pt>
    <dgm:pt modelId="{9FD234CC-A2C9-43F9-BB22-60A550AF8311}" type="pres">
      <dgm:prSet presAssocID="{41B456CD-AC14-42BA-AD78-B8A4010E85C5}" presName="connector2" presStyleLbl="sibTrans2D1" presStyleIdx="1" presStyleCnt="3"/>
      <dgm:spPr/>
      <dgm:t>
        <a:bodyPr/>
        <a:lstStyle/>
        <a:p>
          <a:endParaRPr lang="en-US"/>
        </a:p>
      </dgm:t>
    </dgm:pt>
    <dgm:pt modelId="{50BFD887-6985-4E29-BE58-9CD759FF1162}" type="pres">
      <dgm:prSet presAssocID="{D74BF537-761E-473C-84AF-8B9EAF666FFF}" presName="connector3" presStyleLbl="sibTrans2D1" presStyleIdx="2" presStyleCnt="3"/>
      <dgm:spPr/>
      <dgm:t>
        <a:bodyPr/>
        <a:lstStyle/>
        <a:p>
          <a:endParaRPr lang="en-US"/>
        </a:p>
      </dgm:t>
    </dgm:pt>
  </dgm:ptLst>
  <dgm:cxnLst>
    <dgm:cxn modelId="{6DDC96BA-4FED-4E19-B33E-0DCAFE509FB0}" srcId="{DF3E1619-A006-4226-A8E5-80966AA26B01}" destId="{8FED9E24-0D72-4F95-A57A-812E07754796}" srcOrd="2" destOrd="0" parTransId="{B43F6159-9CBE-4FF2-9A4F-11ECF91D64D4}" sibTransId="{D74BF537-761E-473C-84AF-8B9EAF666FFF}"/>
    <dgm:cxn modelId="{44167A4E-62A3-4764-9172-25A646AFD670}" type="presOf" srcId="{B773C1E1-B534-450E-9E8B-964DC825D7AA}" destId="{75780A11-8B3A-425E-946A-0E68D597A27D}" srcOrd="2" destOrd="0" presId="urn:microsoft.com/office/officeart/2005/8/layout/gear1"/>
    <dgm:cxn modelId="{9252D0AE-994E-4D3E-BC3C-93E816957229}" srcId="{DF3E1619-A006-4226-A8E5-80966AA26B01}" destId="{A257B399-9DF4-4F10-A189-2917A1566D5D}" srcOrd="0" destOrd="0" parTransId="{DE6098E3-8015-45CC-B657-3D78FBC8EF82}" sibTransId="{20992CDE-A93E-4B03-8E7E-29915DAF04D2}"/>
    <dgm:cxn modelId="{ECA7A0E1-22B0-4BAC-8FDB-598B22462F59}" type="presOf" srcId="{41B456CD-AC14-42BA-AD78-B8A4010E85C5}" destId="{9FD234CC-A2C9-43F9-BB22-60A550AF8311}" srcOrd="0" destOrd="0" presId="urn:microsoft.com/office/officeart/2005/8/layout/gear1"/>
    <dgm:cxn modelId="{6A28D1BD-DCA3-4D4B-8151-2C24A4D2B809}" srcId="{DF3E1619-A006-4226-A8E5-80966AA26B01}" destId="{B773C1E1-B534-450E-9E8B-964DC825D7AA}" srcOrd="1" destOrd="0" parTransId="{99428FC0-D194-414B-9EAA-46277183B521}" sibTransId="{41B456CD-AC14-42BA-AD78-B8A4010E85C5}"/>
    <dgm:cxn modelId="{3370E1CA-E010-43F3-A7A3-A5164C9E0AC8}" type="presOf" srcId="{8FED9E24-0D72-4F95-A57A-812E07754796}" destId="{04537CE6-CECE-4FE8-8C7F-02ED6935CC34}" srcOrd="2" destOrd="0" presId="urn:microsoft.com/office/officeart/2005/8/layout/gear1"/>
    <dgm:cxn modelId="{BEBE2B25-044C-4F1E-927A-3FF5A3480A81}" type="presOf" srcId="{20992CDE-A93E-4B03-8E7E-29915DAF04D2}" destId="{6D85A5BE-C90B-47A9-B5F6-9A61029039C2}" srcOrd="0" destOrd="0" presId="urn:microsoft.com/office/officeart/2005/8/layout/gear1"/>
    <dgm:cxn modelId="{B04235E7-07C4-4CDB-AE2A-FBC274561FAE}" type="presOf" srcId="{8FED9E24-0D72-4F95-A57A-812E07754796}" destId="{A8D6313A-E1D2-49B8-A9A0-44BB26098EBD}" srcOrd="3" destOrd="0" presId="urn:microsoft.com/office/officeart/2005/8/layout/gear1"/>
    <dgm:cxn modelId="{FA6ECCF5-739F-4CBA-B67E-5576D3D1B640}" type="presOf" srcId="{A257B399-9DF4-4F10-A189-2917A1566D5D}" destId="{2F421C18-A930-4E20-994B-650A2E85632E}" srcOrd="0" destOrd="0" presId="urn:microsoft.com/office/officeart/2005/8/layout/gear1"/>
    <dgm:cxn modelId="{ED286084-842D-4433-A099-8C0CD4F0D6C6}" type="presOf" srcId="{8FED9E24-0D72-4F95-A57A-812E07754796}" destId="{4895A4F3-F2A3-4215-AA72-35B4B069D188}" srcOrd="1" destOrd="0" presId="urn:microsoft.com/office/officeart/2005/8/layout/gear1"/>
    <dgm:cxn modelId="{32CE8610-D592-4274-B491-CBE620E7E468}" type="presOf" srcId="{A257B399-9DF4-4F10-A189-2917A1566D5D}" destId="{5BF24A8B-4F50-4076-A534-30773FD6C773}" srcOrd="2" destOrd="0" presId="urn:microsoft.com/office/officeart/2005/8/layout/gear1"/>
    <dgm:cxn modelId="{2EE9693B-A248-4A34-8C65-7970EE2483AB}" type="presOf" srcId="{A257B399-9DF4-4F10-A189-2917A1566D5D}" destId="{D308B168-2DDD-4364-B789-242C2BD5B385}" srcOrd="1" destOrd="0" presId="urn:microsoft.com/office/officeart/2005/8/layout/gear1"/>
    <dgm:cxn modelId="{0EF6DE6A-5E1F-4550-BD52-CCDFFB463A83}" type="presOf" srcId="{8FED9E24-0D72-4F95-A57A-812E07754796}" destId="{DC5E7663-853B-4795-B9FF-E67D0EC7FE09}" srcOrd="0" destOrd="0" presId="urn:microsoft.com/office/officeart/2005/8/layout/gear1"/>
    <dgm:cxn modelId="{EEAA906A-37A8-4BB7-9B65-A06C9611FE7E}" type="presOf" srcId="{B773C1E1-B534-450E-9E8B-964DC825D7AA}" destId="{5A2D96DD-48D6-41BB-B780-BD6CCD1DAF7A}" srcOrd="1" destOrd="0" presId="urn:microsoft.com/office/officeart/2005/8/layout/gear1"/>
    <dgm:cxn modelId="{31180251-9E6E-4BFE-AE25-4C9DC198D6A0}" type="presOf" srcId="{DF3E1619-A006-4226-A8E5-80966AA26B01}" destId="{5C192D99-C00A-4A24-BE94-B58E5F031331}" srcOrd="0" destOrd="0" presId="urn:microsoft.com/office/officeart/2005/8/layout/gear1"/>
    <dgm:cxn modelId="{848E2FEE-AEBA-4846-A584-68CBF4EE8167}" type="presOf" srcId="{D74BF537-761E-473C-84AF-8B9EAF666FFF}" destId="{50BFD887-6985-4E29-BE58-9CD759FF1162}" srcOrd="0" destOrd="0" presId="urn:microsoft.com/office/officeart/2005/8/layout/gear1"/>
    <dgm:cxn modelId="{D889B43D-91C6-4CAB-A3A2-B8670963DB81}" type="presOf" srcId="{B773C1E1-B534-450E-9E8B-964DC825D7AA}" destId="{71BF885C-AA07-433C-B85D-45B83B1A68EF}" srcOrd="0" destOrd="0" presId="urn:microsoft.com/office/officeart/2005/8/layout/gear1"/>
    <dgm:cxn modelId="{802DA8EA-13AB-4660-B33E-EB3B747AB970}" type="presParOf" srcId="{5C192D99-C00A-4A24-BE94-B58E5F031331}" destId="{2F421C18-A930-4E20-994B-650A2E85632E}" srcOrd="0" destOrd="0" presId="urn:microsoft.com/office/officeart/2005/8/layout/gear1"/>
    <dgm:cxn modelId="{DEAEAD0A-2D39-489E-8DA9-EA3893B74834}" type="presParOf" srcId="{5C192D99-C00A-4A24-BE94-B58E5F031331}" destId="{D308B168-2DDD-4364-B789-242C2BD5B385}" srcOrd="1" destOrd="0" presId="urn:microsoft.com/office/officeart/2005/8/layout/gear1"/>
    <dgm:cxn modelId="{47C6748D-CD2F-4977-9952-283BDA3EFBB8}" type="presParOf" srcId="{5C192D99-C00A-4A24-BE94-B58E5F031331}" destId="{5BF24A8B-4F50-4076-A534-30773FD6C773}" srcOrd="2" destOrd="0" presId="urn:microsoft.com/office/officeart/2005/8/layout/gear1"/>
    <dgm:cxn modelId="{D277F013-0846-46A0-8689-E0179D935222}" type="presParOf" srcId="{5C192D99-C00A-4A24-BE94-B58E5F031331}" destId="{71BF885C-AA07-433C-B85D-45B83B1A68EF}" srcOrd="3" destOrd="0" presId="urn:microsoft.com/office/officeart/2005/8/layout/gear1"/>
    <dgm:cxn modelId="{5EAA7F32-8F48-4150-B368-08AA1DB060C2}" type="presParOf" srcId="{5C192D99-C00A-4A24-BE94-B58E5F031331}" destId="{5A2D96DD-48D6-41BB-B780-BD6CCD1DAF7A}" srcOrd="4" destOrd="0" presId="urn:microsoft.com/office/officeart/2005/8/layout/gear1"/>
    <dgm:cxn modelId="{E4486DBE-6AEF-4F40-88C7-EDAC160D77AA}" type="presParOf" srcId="{5C192D99-C00A-4A24-BE94-B58E5F031331}" destId="{75780A11-8B3A-425E-946A-0E68D597A27D}" srcOrd="5" destOrd="0" presId="urn:microsoft.com/office/officeart/2005/8/layout/gear1"/>
    <dgm:cxn modelId="{62DFD8FB-3C86-4F57-A4A7-3E18992F93E1}" type="presParOf" srcId="{5C192D99-C00A-4A24-BE94-B58E5F031331}" destId="{DC5E7663-853B-4795-B9FF-E67D0EC7FE09}" srcOrd="6" destOrd="0" presId="urn:microsoft.com/office/officeart/2005/8/layout/gear1"/>
    <dgm:cxn modelId="{56FDF008-28AA-43EB-8A31-04778FEFEAFF}" type="presParOf" srcId="{5C192D99-C00A-4A24-BE94-B58E5F031331}" destId="{4895A4F3-F2A3-4215-AA72-35B4B069D188}" srcOrd="7" destOrd="0" presId="urn:microsoft.com/office/officeart/2005/8/layout/gear1"/>
    <dgm:cxn modelId="{5F78848C-AC7D-49C9-BAAB-1EDCA637A4EF}" type="presParOf" srcId="{5C192D99-C00A-4A24-BE94-B58E5F031331}" destId="{04537CE6-CECE-4FE8-8C7F-02ED6935CC34}" srcOrd="8" destOrd="0" presId="urn:microsoft.com/office/officeart/2005/8/layout/gear1"/>
    <dgm:cxn modelId="{A5C8C226-A367-4349-A85D-FCCBF8C6FDD5}" type="presParOf" srcId="{5C192D99-C00A-4A24-BE94-B58E5F031331}" destId="{A8D6313A-E1D2-49B8-A9A0-44BB26098EBD}" srcOrd="9" destOrd="0" presId="urn:microsoft.com/office/officeart/2005/8/layout/gear1"/>
    <dgm:cxn modelId="{1B3E285A-FD2C-4EB9-94DB-3A1A85F316D8}" type="presParOf" srcId="{5C192D99-C00A-4A24-BE94-B58E5F031331}" destId="{6D85A5BE-C90B-47A9-B5F6-9A61029039C2}" srcOrd="10" destOrd="0" presId="urn:microsoft.com/office/officeart/2005/8/layout/gear1"/>
    <dgm:cxn modelId="{2319D924-3489-4F17-B474-728CD686E1C5}" type="presParOf" srcId="{5C192D99-C00A-4A24-BE94-B58E5F031331}" destId="{9FD234CC-A2C9-43F9-BB22-60A550AF8311}" srcOrd="11" destOrd="0" presId="urn:microsoft.com/office/officeart/2005/8/layout/gear1"/>
    <dgm:cxn modelId="{86BF9C6C-B621-4F80-9CFE-B58DD42EE802}" type="presParOf" srcId="{5C192D99-C00A-4A24-BE94-B58E5F031331}" destId="{50BFD887-6985-4E29-BE58-9CD759FF1162}"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4D9C16C-935C-496F-BB50-5513D6FF4643}"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US"/>
        </a:p>
      </dgm:t>
    </dgm:pt>
    <dgm:pt modelId="{6D7011A8-A7B7-4AD7-BE40-8BD2843FB186}">
      <dgm:prSet phldrT="[Text]" custT="1"/>
      <dgm:spPr/>
      <dgm:t>
        <a:bodyPr/>
        <a:lstStyle/>
        <a:p>
          <a:r>
            <a:rPr lang="en-US" sz="2000" dirty="0"/>
            <a:t>Thông tin </a:t>
          </a:r>
          <a:r>
            <a:rPr lang="en-US" sz="2000" dirty="0" err="1"/>
            <a:t>người</a:t>
          </a:r>
          <a:r>
            <a:rPr lang="en-US" sz="2000" dirty="0"/>
            <a:t> </a:t>
          </a:r>
          <a:r>
            <a:rPr lang="en-US" sz="2000" dirty="0" err="1"/>
            <a:t>lao</a:t>
          </a:r>
          <a:r>
            <a:rPr lang="en-US" sz="2000" dirty="0"/>
            <a:t> động</a:t>
          </a:r>
        </a:p>
      </dgm:t>
    </dgm:pt>
    <dgm:pt modelId="{D6F779E4-3FBA-4C98-9B98-B8127CCE6024}" type="parTrans" cxnId="{449D534B-BDA8-4143-9F59-C4E152EB2502}">
      <dgm:prSet/>
      <dgm:spPr/>
      <dgm:t>
        <a:bodyPr/>
        <a:lstStyle/>
        <a:p>
          <a:endParaRPr lang="en-US"/>
        </a:p>
      </dgm:t>
    </dgm:pt>
    <dgm:pt modelId="{F77F97F0-B52B-46B8-ACE2-3AB7A94055CD}" type="sibTrans" cxnId="{449D534B-BDA8-4143-9F59-C4E152EB2502}">
      <dgm:prSet/>
      <dgm:spPr/>
      <dgm:t>
        <a:bodyPr/>
        <a:lstStyle/>
        <a:p>
          <a:endParaRPr lang="en-US"/>
        </a:p>
      </dgm:t>
    </dgm:pt>
    <dgm:pt modelId="{85CB4FA6-31D0-4F1E-8DA6-1F2E6E5BC99C}">
      <dgm:prSet phldrT="[Text]" custT="1"/>
      <dgm:spPr/>
      <dgm:t>
        <a:bodyPr/>
        <a:lstStyle/>
        <a:p>
          <a:r>
            <a:rPr lang="en-US" sz="2000" dirty="0"/>
            <a:t>Ngày </a:t>
          </a:r>
          <a:r>
            <a:rPr lang="en-US" sz="2000" dirty="0" err="1"/>
            <a:t>xuất</a:t>
          </a:r>
          <a:r>
            <a:rPr lang="en-US" sz="2000" dirty="0"/>
            <a:t> </a:t>
          </a:r>
          <a:r>
            <a:rPr lang="en-US" sz="2000" dirty="0" err="1"/>
            <a:t>cảnh</a:t>
          </a:r>
          <a:endParaRPr lang="en-US" sz="2000" dirty="0"/>
        </a:p>
      </dgm:t>
    </dgm:pt>
    <dgm:pt modelId="{A5891B87-494D-4DD3-847A-C756D0A5335D}" type="parTrans" cxnId="{EE8A6BA6-77EA-48F2-A125-D04A32A176AF}">
      <dgm:prSet/>
      <dgm:spPr/>
      <dgm:t>
        <a:bodyPr/>
        <a:lstStyle/>
        <a:p>
          <a:endParaRPr lang="en-US"/>
        </a:p>
      </dgm:t>
    </dgm:pt>
    <dgm:pt modelId="{2E0406DD-0FA7-4F67-84BF-10230091579F}" type="sibTrans" cxnId="{EE8A6BA6-77EA-48F2-A125-D04A32A176AF}">
      <dgm:prSet/>
      <dgm:spPr/>
      <dgm:t>
        <a:bodyPr/>
        <a:lstStyle/>
        <a:p>
          <a:endParaRPr lang="en-US"/>
        </a:p>
      </dgm:t>
    </dgm:pt>
    <dgm:pt modelId="{B72C57CA-06BF-4696-A12B-855A995F7A44}">
      <dgm:prSet phldrT="[Text]" custT="1"/>
      <dgm:spPr/>
      <dgm:t>
        <a:bodyPr/>
        <a:lstStyle/>
        <a:p>
          <a:r>
            <a:rPr lang="en-US" sz="1800" dirty="0" err="1"/>
            <a:t>Thay</a:t>
          </a:r>
          <a:r>
            <a:rPr lang="en-US" sz="1800" dirty="0"/>
            <a:t> </a:t>
          </a:r>
          <a:r>
            <a:rPr lang="en-US" sz="1800" dirty="0" err="1"/>
            <a:t>đổi</a:t>
          </a:r>
          <a:r>
            <a:rPr lang="en-US" sz="1800" dirty="0"/>
            <a:t> </a:t>
          </a:r>
          <a:r>
            <a:rPr lang="en-US" sz="1800" dirty="0" err="1"/>
            <a:t>phát</a:t>
          </a:r>
          <a:r>
            <a:rPr lang="en-US" sz="1800" dirty="0"/>
            <a:t> </a:t>
          </a:r>
          <a:r>
            <a:rPr lang="en-US" sz="1800" dirty="0" err="1"/>
            <a:t>sinh</a:t>
          </a:r>
          <a:r>
            <a:rPr lang="en-US" sz="1800" dirty="0"/>
            <a:t> </a:t>
          </a:r>
          <a:r>
            <a:rPr lang="en-US" sz="1800" dirty="0" err="1"/>
            <a:t>trong</a:t>
          </a:r>
          <a:r>
            <a:rPr lang="en-US" sz="1800" dirty="0"/>
            <a:t> </a:t>
          </a:r>
          <a:r>
            <a:rPr lang="en-US" sz="1800" dirty="0" err="1"/>
            <a:t>quá</a:t>
          </a:r>
          <a:r>
            <a:rPr lang="en-US" sz="1800" dirty="0"/>
            <a:t> trình làm việc ở </a:t>
          </a:r>
          <a:r>
            <a:rPr lang="en-US" sz="1800" dirty="0" err="1"/>
            <a:t>nước</a:t>
          </a:r>
          <a:r>
            <a:rPr lang="en-US" sz="1800" dirty="0"/>
            <a:t> </a:t>
          </a:r>
          <a:r>
            <a:rPr lang="en-US" sz="1800" dirty="0" err="1"/>
            <a:t>ngoài</a:t>
          </a:r>
          <a:r>
            <a:rPr lang="en-US" sz="1800" dirty="0"/>
            <a:t> </a:t>
          </a:r>
          <a:r>
            <a:rPr lang="en-US" sz="1800" dirty="0" err="1"/>
            <a:t>đến</a:t>
          </a:r>
          <a:r>
            <a:rPr lang="en-US" sz="1800" dirty="0"/>
            <a:t> khi </a:t>
          </a:r>
          <a:r>
            <a:rPr lang="en-US" sz="1800" dirty="0" err="1"/>
            <a:t>thanh</a:t>
          </a:r>
          <a:r>
            <a:rPr lang="en-US" sz="1800" dirty="0"/>
            <a:t> </a:t>
          </a:r>
          <a:r>
            <a:rPr lang="en-US" sz="1800" dirty="0" err="1"/>
            <a:t>lý</a:t>
          </a:r>
          <a:r>
            <a:rPr lang="en-US" sz="1800" dirty="0"/>
            <a:t> hợp </a:t>
          </a:r>
          <a:r>
            <a:rPr lang="en-US" sz="1800" dirty="0" err="1"/>
            <a:t>đồng</a:t>
          </a:r>
          <a:endParaRPr lang="en-US" sz="1800" dirty="0"/>
        </a:p>
      </dgm:t>
    </dgm:pt>
    <dgm:pt modelId="{2020DD51-2461-47DF-B0A9-539F0E86D003}" type="parTrans" cxnId="{4347092C-1AD4-402F-A783-74790D6DFFCA}">
      <dgm:prSet/>
      <dgm:spPr/>
      <dgm:t>
        <a:bodyPr/>
        <a:lstStyle/>
        <a:p>
          <a:endParaRPr lang="en-US"/>
        </a:p>
      </dgm:t>
    </dgm:pt>
    <dgm:pt modelId="{24A354CC-1AFD-4ACE-AF06-8B372954B744}" type="sibTrans" cxnId="{4347092C-1AD4-402F-A783-74790D6DFFCA}">
      <dgm:prSet/>
      <dgm:spPr/>
      <dgm:t>
        <a:bodyPr/>
        <a:lstStyle/>
        <a:p>
          <a:endParaRPr lang="en-US"/>
        </a:p>
      </dgm:t>
    </dgm:pt>
    <dgm:pt modelId="{2BBF42B4-3F53-462A-9E57-A60432F6A454}" type="pres">
      <dgm:prSet presAssocID="{B4D9C16C-935C-496F-BB50-5513D6FF4643}" presName="Name0" presStyleCnt="0">
        <dgm:presLayoutVars>
          <dgm:dir/>
          <dgm:resizeHandles val="exact"/>
        </dgm:presLayoutVars>
      </dgm:prSet>
      <dgm:spPr/>
      <dgm:t>
        <a:bodyPr/>
        <a:lstStyle/>
        <a:p>
          <a:endParaRPr lang="en-US"/>
        </a:p>
      </dgm:t>
    </dgm:pt>
    <dgm:pt modelId="{466747E3-8F3A-420C-A2B5-B8491A75515A}" type="pres">
      <dgm:prSet presAssocID="{6D7011A8-A7B7-4AD7-BE40-8BD2843FB186}" presName="composite" presStyleCnt="0"/>
      <dgm:spPr/>
    </dgm:pt>
    <dgm:pt modelId="{E73E673D-26C8-4D77-A24E-A2C8E868792F}" type="pres">
      <dgm:prSet presAssocID="{6D7011A8-A7B7-4AD7-BE40-8BD2843FB186}" presName="rect1" presStyleLbl="trAlignAcc1" presStyleIdx="0" presStyleCnt="3">
        <dgm:presLayoutVars>
          <dgm:bulletEnabled val="1"/>
        </dgm:presLayoutVars>
      </dgm:prSet>
      <dgm:spPr/>
      <dgm:t>
        <a:bodyPr/>
        <a:lstStyle/>
        <a:p>
          <a:endParaRPr lang="en-US"/>
        </a:p>
      </dgm:t>
    </dgm:pt>
    <dgm:pt modelId="{9A670F26-8519-4BCC-827C-22A5AC4CB968}" type="pres">
      <dgm:prSet presAssocID="{6D7011A8-A7B7-4AD7-BE40-8BD2843FB186}" presName="rect2" presStyleLbl="fgImgPlace1" presStyleIdx="0" presStyleCnt="3"/>
      <dgm:spPr/>
    </dgm:pt>
    <dgm:pt modelId="{6204E864-1428-4307-A31A-23DC909E0AE4}" type="pres">
      <dgm:prSet presAssocID="{F77F97F0-B52B-46B8-ACE2-3AB7A94055CD}" presName="sibTrans" presStyleCnt="0"/>
      <dgm:spPr/>
    </dgm:pt>
    <dgm:pt modelId="{987C816E-15B7-48A0-AB30-227787EC5951}" type="pres">
      <dgm:prSet presAssocID="{85CB4FA6-31D0-4F1E-8DA6-1F2E6E5BC99C}" presName="composite" presStyleCnt="0"/>
      <dgm:spPr/>
    </dgm:pt>
    <dgm:pt modelId="{146CB956-3146-4242-97FC-64AD92B76734}" type="pres">
      <dgm:prSet presAssocID="{85CB4FA6-31D0-4F1E-8DA6-1F2E6E5BC99C}" presName="rect1" presStyleLbl="trAlignAcc1" presStyleIdx="1" presStyleCnt="3">
        <dgm:presLayoutVars>
          <dgm:bulletEnabled val="1"/>
        </dgm:presLayoutVars>
      </dgm:prSet>
      <dgm:spPr/>
      <dgm:t>
        <a:bodyPr/>
        <a:lstStyle/>
        <a:p>
          <a:endParaRPr lang="en-US"/>
        </a:p>
      </dgm:t>
    </dgm:pt>
    <dgm:pt modelId="{06C5B468-A13D-4079-9159-C3A3962ED6B0}" type="pres">
      <dgm:prSet presAssocID="{85CB4FA6-31D0-4F1E-8DA6-1F2E6E5BC99C}" presName="rect2" presStyleLbl="fgImgPlace1" presStyleIdx="1" presStyleCnt="3"/>
      <dgm:spPr/>
    </dgm:pt>
    <dgm:pt modelId="{F5F8EDEC-1AB0-4526-B898-F2123EC89E8E}" type="pres">
      <dgm:prSet presAssocID="{2E0406DD-0FA7-4F67-84BF-10230091579F}" presName="sibTrans" presStyleCnt="0"/>
      <dgm:spPr/>
    </dgm:pt>
    <dgm:pt modelId="{4FB58311-FE98-4589-8B06-3C77CD359530}" type="pres">
      <dgm:prSet presAssocID="{B72C57CA-06BF-4696-A12B-855A995F7A44}" presName="composite" presStyleCnt="0"/>
      <dgm:spPr/>
    </dgm:pt>
    <dgm:pt modelId="{FD7D0E09-660D-414F-B4C5-6C796E8D6FCB}" type="pres">
      <dgm:prSet presAssocID="{B72C57CA-06BF-4696-A12B-855A995F7A44}" presName="rect1" presStyleLbl="trAlignAcc1" presStyleIdx="2" presStyleCnt="3">
        <dgm:presLayoutVars>
          <dgm:bulletEnabled val="1"/>
        </dgm:presLayoutVars>
      </dgm:prSet>
      <dgm:spPr/>
      <dgm:t>
        <a:bodyPr/>
        <a:lstStyle/>
        <a:p>
          <a:endParaRPr lang="en-US"/>
        </a:p>
      </dgm:t>
    </dgm:pt>
    <dgm:pt modelId="{200F5885-8D1C-48D2-9009-251336043682}" type="pres">
      <dgm:prSet presAssocID="{B72C57CA-06BF-4696-A12B-855A995F7A44}" presName="rect2" presStyleLbl="fgImgPlace1" presStyleIdx="2" presStyleCnt="3"/>
      <dgm:spPr/>
    </dgm:pt>
  </dgm:ptLst>
  <dgm:cxnLst>
    <dgm:cxn modelId="{5DF33C78-4B82-42E3-B69C-34C01B5D2963}" type="presOf" srcId="{B4D9C16C-935C-496F-BB50-5513D6FF4643}" destId="{2BBF42B4-3F53-462A-9E57-A60432F6A454}" srcOrd="0" destOrd="0" presId="urn:microsoft.com/office/officeart/2008/layout/PictureStrips"/>
    <dgm:cxn modelId="{EE8A6BA6-77EA-48F2-A125-D04A32A176AF}" srcId="{B4D9C16C-935C-496F-BB50-5513D6FF4643}" destId="{85CB4FA6-31D0-4F1E-8DA6-1F2E6E5BC99C}" srcOrd="1" destOrd="0" parTransId="{A5891B87-494D-4DD3-847A-C756D0A5335D}" sibTransId="{2E0406DD-0FA7-4F67-84BF-10230091579F}"/>
    <dgm:cxn modelId="{57FA38B4-5076-4568-97AA-F5BDEAFC8C64}" type="presOf" srcId="{B72C57CA-06BF-4696-A12B-855A995F7A44}" destId="{FD7D0E09-660D-414F-B4C5-6C796E8D6FCB}" srcOrd="0" destOrd="0" presId="urn:microsoft.com/office/officeart/2008/layout/PictureStrips"/>
    <dgm:cxn modelId="{4347092C-1AD4-402F-A783-74790D6DFFCA}" srcId="{B4D9C16C-935C-496F-BB50-5513D6FF4643}" destId="{B72C57CA-06BF-4696-A12B-855A995F7A44}" srcOrd="2" destOrd="0" parTransId="{2020DD51-2461-47DF-B0A9-539F0E86D003}" sibTransId="{24A354CC-1AFD-4ACE-AF06-8B372954B744}"/>
    <dgm:cxn modelId="{449D534B-BDA8-4143-9F59-C4E152EB2502}" srcId="{B4D9C16C-935C-496F-BB50-5513D6FF4643}" destId="{6D7011A8-A7B7-4AD7-BE40-8BD2843FB186}" srcOrd="0" destOrd="0" parTransId="{D6F779E4-3FBA-4C98-9B98-B8127CCE6024}" sibTransId="{F77F97F0-B52B-46B8-ACE2-3AB7A94055CD}"/>
    <dgm:cxn modelId="{1C4C11CD-6133-432F-B0D0-1044906B2A33}" type="presOf" srcId="{85CB4FA6-31D0-4F1E-8DA6-1F2E6E5BC99C}" destId="{146CB956-3146-4242-97FC-64AD92B76734}" srcOrd="0" destOrd="0" presId="urn:microsoft.com/office/officeart/2008/layout/PictureStrips"/>
    <dgm:cxn modelId="{2B57218D-9CB4-45A1-8301-2D97C747D09F}" type="presOf" srcId="{6D7011A8-A7B7-4AD7-BE40-8BD2843FB186}" destId="{E73E673D-26C8-4D77-A24E-A2C8E868792F}" srcOrd="0" destOrd="0" presId="urn:microsoft.com/office/officeart/2008/layout/PictureStrips"/>
    <dgm:cxn modelId="{5EE7F447-2A93-4D5C-BBBA-AD5A733C368D}" type="presParOf" srcId="{2BBF42B4-3F53-462A-9E57-A60432F6A454}" destId="{466747E3-8F3A-420C-A2B5-B8491A75515A}" srcOrd="0" destOrd="0" presId="urn:microsoft.com/office/officeart/2008/layout/PictureStrips"/>
    <dgm:cxn modelId="{ED3F720F-7BEB-41C0-8091-B2FF970471E5}" type="presParOf" srcId="{466747E3-8F3A-420C-A2B5-B8491A75515A}" destId="{E73E673D-26C8-4D77-A24E-A2C8E868792F}" srcOrd="0" destOrd="0" presId="urn:microsoft.com/office/officeart/2008/layout/PictureStrips"/>
    <dgm:cxn modelId="{3FD886D4-95B2-4130-B26A-382FF9860E4A}" type="presParOf" srcId="{466747E3-8F3A-420C-A2B5-B8491A75515A}" destId="{9A670F26-8519-4BCC-827C-22A5AC4CB968}" srcOrd="1" destOrd="0" presId="urn:microsoft.com/office/officeart/2008/layout/PictureStrips"/>
    <dgm:cxn modelId="{8D3543A8-5DF3-45FC-A55C-09EEF2BB4D69}" type="presParOf" srcId="{2BBF42B4-3F53-462A-9E57-A60432F6A454}" destId="{6204E864-1428-4307-A31A-23DC909E0AE4}" srcOrd="1" destOrd="0" presId="urn:microsoft.com/office/officeart/2008/layout/PictureStrips"/>
    <dgm:cxn modelId="{72168318-72BA-4907-A105-9C93CB7F168A}" type="presParOf" srcId="{2BBF42B4-3F53-462A-9E57-A60432F6A454}" destId="{987C816E-15B7-48A0-AB30-227787EC5951}" srcOrd="2" destOrd="0" presId="urn:microsoft.com/office/officeart/2008/layout/PictureStrips"/>
    <dgm:cxn modelId="{04D89FB5-8730-48E2-9328-4290BF8F01E4}" type="presParOf" srcId="{987C816E-15B7-48A0-AB30-227787EC5951}" destId="{146CB956-3146-4242-97FC-64AD92B76734}" srcOrd="0" destOrd="0" presId="urn:microsoft.com/office/officeart/2008/layout/PictureStrips"/>
    <dgm:cxn modelId="{0BC7B6F3-CCBC-4354-A62F-FFB8F8C0E78B}" type="presParOf" srcId="{987C816E-15B7-48A0-AB30-227787EC5951}" destId="{06C5B468-A13D-4079-9159-C3A3962ED6B0}" srcOrd="1" destOrd="0" presId="urn:microsoft.com/office/officeart/2008/layout/PictureStrips"/>
    <dgm:cxn modelId="{9F7C6B3A-18B5-4721-878F-EE457790A70F}" type="presParOf" srcId="{2BBF42B4-3F53-462A-9E57-A60432F6A454}" destId="{F5F8EDEC-1AB0-4526-B898-F2123EC89E8E}" srcOrd="3" destOrd="0" presId="urn:microsoft.com/office/officeart/2008/layout/PictureStrips"/>
    <dgm:cxn modelId="{68301865-671C-490D-ABFF-52849AB37C07}" type="presParOf" srcId="{2BBF42B4-3F53-462A-9E57-A60432F6A454}" destId="{4FB58311-FE98-4589-8B06-3C77CD359530}" srcOrd="4" destOrd="0" presId="urn:microsoft.com/office/officeart/2008/layout/PictureStrips"/>
    <dgm:cxn modelId="{E5C51CB3-E21C-47F9-93F7-F86BFC622F62}" type="presParOf" srcId="{4FB58311-FE98-4589-8B06-3C77CD359530}" destId="{FD7D0E09-660D-414F-B4C5-6C796E8D6FCB}" srcOrd="0" destOrd="0" presId="urn:microsoft.com/office/officeart/2008/layout/PictureStrips"/>
    <dgm:cxn modelId="{367B44A0-0766-450A-A040-2D06B1953757}" type="presParOf" srcId="{4FB58311-FE98-4589-8B06-3C77CD359530}" destId="{200F5885-8D1C-48D2-9009-251336043682}" srcOrd="1" destOrd="0" presId="urn:microsoft.com/office/officeart/2008/layout/PictureStrip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61814500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g6bd56c9061_0_7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4" name="Google Shape;484;g6bd56c9061_0_7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6bd56c9061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6bd56c9061_0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4939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6bd56c9061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6bd56c9061_0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63721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6bd56c9061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6bd56c9061_0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97130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6bd56c9061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6bd56c9061_0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80868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6bd56c9061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6bd56c9061_0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71635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6bd56c9061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6bd56c9061_0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05522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g75c7a8d047_1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7" name="Google Shape;1087;g75c7a8d047_1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65010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g75c7a8d047_1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7" name="Google Shape;1087;g75c7a8d047_1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22191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g75c7a8d047_1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7" name="Google Shape;1087;g75c7a8d047_1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007323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g75c7a8d047_1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7" name="Google Shape;1087;g75c7a8d047_1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5029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6be81bf08b_0_120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6be81bf08b_0_120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err="1"/>
              <a:t>Ngoài</a:t>
            </a:r>
            <a:r>
              <a:rPr lang="en-GB" dirty="0"/>
              <a:t> </a:t>
            </a:r>
            <a:r>
              <a:rPr lang="en-GB" dirty="0" err="1"/>
              <a:t>ra</a:t>
            </a:r>
            <a:r>
              <a:rPr lang="en-GB" dirty="0"/>
              <a:t> </a:t>
            </a:r>
            <a:r>
              <a:rPr lang="en-GB" dirty="0" err="1"/>
              <a:t>còn</a:t>
            </a:r>
            <a:r>
              <a:rPr lang="en-GB" dirty="0"/>
              <a:t> </a:t>
            </a:r>
            <a:r>
              <a:rPr lang="en-GB" dirty="0" err="1"/>
              <a:t>có</a:t>
            </a:r>
            <a:r>
              <a:rPr lang="en-GB" dirty="0"/>
              <a:t> </a:t>
            </a:r>
            <a:r>
              <a:rPr lang="en-GB" dirty="0" err="1"/>
              <a:t>Nghị</a:t>
            </a:r>
            <a:r>
              <a:rPr lang="en-GB" dirty="0"/>
              <a:t> định </a:t>
            </a:r>
            <a:r>
              <a:rPr lang="en-GB" dirty="0" err="1"/>
              <a:t>xử</a:t>
            </a:r>
            <a:r>
              <a:rPr lang="en-GB" dirty="0"/>
              <a:t> </a:t>
            </a:r>
            <a:r>
              <a:rPr lang="en-GB" dirty="0" err="1"/>
              <a:t>lý</a:t>
            </a:r>
            <a:r>
              <a:rPr lang="en-GB" dirty="0"/>
              <a:t> vi </a:t>
            </a:r>
            <a:r>
              <a:rPr lang="en-GB" dirty="0" err="1"/>
              <a:t>phạm</a:t>
            </a:r>
            <a:r>
              <a:rPr lang="en-GB" dirty="0"/>
              <a:t> hành chính </a:t>
            </a:r>
            <a:r>
              <a:rPr lang="en-GB" dirty="0" err="1"/>
              <a:t>trong</a:t>
            </a:r>
            <a:r>
              <a:rPr lang="en-GB" dirty="0"/>
              <a:t> </a:t>
            </a:r>
            <a:r>
              <a:rPr lang="en-GB" dirty="0" err="1"/>
              <a:t>lĩnh</a:t>
            </a:r>
            <a:r>
              <a:rPr lang="en-GB" dirty="0"/>
              <a:t> </a:t>
            </a:r>
            <a:r>
              <a:rPr lang="en-GB" dirty="0" err="1"/>
              <a:t>vực</a:t>
            </a:r>
            <a:r>
              <a:rPr lang="en-GB" dirty="0"/>
              <a:t> …</a:t>
            </a: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70c1df8b91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 name="Google Shape;581;g70c1df8b9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17274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70c1df8b91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 name="Google Shape;581;g70c1df8b9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688737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g75c7a8d047_1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7" name="Google Shape;1087;g75c7a8d047_1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57822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g6b20e22304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5" name="Google Shape;685;g6b20e22304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6bd56c9061_0_7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8" name="Google Shape;618;g6bd56c9061_0_7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g75c7a8d047_1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7" name="Google Shape;1087;g75c7a8d047_1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70c1df8b9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70c1df8b9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5275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6be81bf08b_0_120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6be81bf08b_0_120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err="1"/>
              <a:t>Ngoài</a:t>
            </a:r>
            <a:r>
              <a:rPr lang="en-GB" dirty="0"/>
              <a:t> </a:t>
            </a:r>
            <a:r>
              <a:rPr lang="en-GB" dirty="0" err="1"/>
              <a:t>ra</a:t>
            </a:r>
            <a:r>
              <a:rPr lang="en-GB" dirty="0"/>
              <a:t> </a:t>
            </a:r>
            <a:r>
              <a:rPr lang="en-GB" dirty="0" err="1"/>
              <a:t>còn</a:t>
            </a:r>
            <a:r>
              <a:rPr lang="en-GB" dirty="0"/>
              <a:t> </a:t>
            </a:r>
            <a:r>
              <a:rPr lang="en-GB" dirty="0" err="1"/>
              <a:t>có</a:t>
            </a:r>
            <a:r>
              <a:rPr lang="en-GB" dirty="0"/>
              <a:t> </a:t>
            </a:r>
            <a:r>
              <a:rPr lang="en-GB" dirty="0" err="1"/>
              <a:t>Nghị</a:t>
            </a:r>
            <a:r>
              <a:rPr lang="en-GB" dirty="0"/>
              <a:t> định </a:t>
            </a:r>
            <a:r>
              <a:rPr lang="en-GB" dirty="0" err="1"/>
              <a:t>xử</a:t>
            </a:r>
            <a:r>
              <a:rPr lang="en-GB" dirty="0"/>
              <a:t> </a:t>
            </a:r>
            <a:r>
              <a:rPr lang="en-GB" dirty="0" err="1"/>
              <a:t>lý</a:t>
            </a:r>
            <a:r>
              <a:rPr lang="en-GB" dirty="0"/>
              <a:t> vi </a:t>
            </a:r>
            <a:r>
              <a:rPr lang="en-GB" dirty="0" err="1"/>
              <a:t>phạm</a:t>
            </a:r>
            <a:r>
              <a:rPr lang="en-GB" dirty="0"/>
              <a:t> hành chính </a:t>
            </a:r>
            <a:r>
              <a:rPr lang="en-GB" dirty="0" err="1"/>
              <a:t>trong</a:t>
            </a:r>
            <a:r>
              <a:rPr lang="en-GB" dirty="0"/>
              <a:t> </a:t>
            </a:r>
            <a:r>
              <a:rPr lang="en-GB" dirty="0" err="1"/>
              <a:t>lĩnh</a:t>
            </a:r>
            <a:r>
              <a:rPr lang="en-GB" dirty="0"/>
              <a:t> </a:t>
            </a:r>
            <a:r>
              <a:rPr lang="en-GB" dirty="0" err="1"/>
              <a:t>vực</a:t>
            </a:r>
            <a:r>
              <a:rPr lang="en-GB" dirty="0"/>
              <a:t> …</a:t>
            </a:r>
            <a:endParaRPr dirty="0"/>
          </a:p>
        </p:txBody>
      </p:sp>
    </p:spTree>
    <p:extLst>
      <p:ext uri="{BB962C8B-B14F-4D97-AF65-F5344CB8AC3E}">
        <p14:creationId xmlns:p14="http://schemas.microsoft.com/office/powerpoint/2010/main" val="2889946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5"/>
        <p:cNvGrpSpPr/>
        <p:nvPr/>
      </p:nvGrpSpPr>
      <p:grpSpPr>
        <a:xfrm>
          <a:off x="0" y="0"/>
          <a:ext cx="0" cy="0"/>
          <a:chOff x="0" y="0"/>
          <a:chExt cx="0" cy="0"/>
        </a:xfrm>
      </p:grpSpPr>
      <p:sp>
        <p:nvSpPr>
          <p:cNvPr id="1086" name="Google Shape;1086;g75c7a8d047_1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7" name="Google Shape;1087;g75c7a8d047_1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err="1"/>
              <a:t>Các</a:t>
            </a:r>
            <a:r>
              <a:rPr lang="en-GB" dirty="0"/>
              <a:t> </a:t>
            </a:r>
            <a:r>
              <a:rPr lang="en-GB" dirty="0" err="1"/>
              <a:t>nội</a:t>
            </a:r>
            <a:r>
              <a:rPr lang="en-GB" dirty="0"/>
              <a:t> dung </a:t>
            </a:r>
            <a:endParaRPr dirty="0"/>
          </a:p>
        </p:txBody>
      </p:sp>
    </p:spTree>
    <p:extLst>
      <p:ext uri="{BB962C8B-B14F-4D97-AF65-F5344CB8AC3E}">
        <p14:creationId xmlns:p14="http://schemas.microsoft.com/office/powerpoint/2010/main" val="2213551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3"/>
        <p:cNvGrpSpPr/>
        <p:nvPr/>
      </p:nvGrpSpPr>
      <p:grpSpPr>
        <a:xfrm>
          <a:off x="0" y="0"/>
          <a:ext cx="0" cy="0"/>
          <a:chOff x="0" y="0"/>
          <a:chExt cx="0" cy="0"/>
        </a:xfrm>
      </p:grpSpPr>
      <p:sp>
        <p:nvSpPr>
          <p:cNvPr id="1054" name="Google Shape;1054;g6be81bf08b_0_119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5" name="Google Shape;1055;g6be81bf08b_0_119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69443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3"/>
        <p:cNvGrpSpPr/>
        <p:nvPr/>
      </p:nvGrpSpPr>
      <p:grpSpPr>
        <a:xfrm>
          <a:off x="0" y="0"/>
          <a:ext cx="0" cy="0"/>
          <a:chOff x="0" y="0"/>
          <a:chExt cx="0" cy="0"/>
        </a:xfrm>
      </p:grpSpPr>
      <p:sp>
        <p:nvSpPr>
          <p:cNvPr id="1054" name="Google Shape;1054;g6be81bf08b_0_119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5" name="Google Shape;1055;g6be81bf08b_0_119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6896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6ba96a1c45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1" name="Google Shape;531;g6ba96a1c45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70c1df8b91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 name="Google Shape;581;g70c1df8b9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6bd56c9061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6bd56c9061_0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subTitle" idx="1"/>
          </p:nvPr>
        </p:nvSpPr>
        <p:spPr>
          <a:xfrm>
            <a:off x="1728150" y="2671650"/>
            <a:ext cx="5687700" cy="57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a:lvl1pPr>
            <a:lvl2pPr lvl="1" algn="ctr" rtl="0">
              <a:lnSpc>
                <a:spcPct val="100000"/>
              </a:lnSpc>
              <a:spcBef>
                <a:spcPts val="1600"/>
              </a:spcBef>
              <a:spcAft>
                <a:spcPts val="0"/>
              </a:spcAft>
              <a:buNone/>
              <a:defRPr/>
            </a:lvl2pPr>
            <a:lvl3pPr lvl="2" algn="ctr" rtl="0">
              <a:lnSpc>
                <a:spcPct val="100000"/>
              </a:lnSpc>
              <a:spcBef>
                <a:spcPts val="1600"/>
              </a:spcBef>
              <a:spcAft>
                <a:spcPts val="0"/>
              </a:spcAft>
              <a:buNone/>
              <a:defRPr/>
            </a:lvl3pPr>
            <a:lvl4pPr lvl="3" algn="ctr" rtl="0">
              <a:lnSpc>
                <a:spcPct val="100000"/>
              </a:lnSpc>
              <a:spcBef>
                <a:spcPts val="1600"/>
              </a:spcBef>
              <a:spcAft>
                <a:spcPts val="0"/>
              </a:spcAft>
              <a:buNone/>
              <a:defRPr/>
            </a:lvl4pPr>
            <a:lvl5pPr lvl="4" algn="ctr" rtl="0">
              <a:lnSpc>
                <a:spcPct val="100000"/>
              </a:lnSpc>
              <a:spcBef>
                <a:spcPts val="1600"/>
              </a:spcBef>
              <a:spcAft>
                <a:spcPts val="0"/>
              </a:spcAft>
              <a:buNone/>
              <a:defRPr/>
            </a:lvl5pPr>
            <a:lvl6pPr lvl="5" algn="ctr" rtl="0">
              <a:lnSpc>
                <a:spcPct val="100000"/>
              </a:lnSpc>
              <a:spcBef>
                <a:spcPts val="1600"/>
              </a:spcBef>
              <a:spcAft>
                <a:spcPts val="0"/>
              </a:spcAft>
              <a:buNone/>
              <a:defRPr/>
            </a:lvl6pPr>
            <a:lvl7pPr lvl="6" algn="ctr" rtl="0">
              <a:lnSpc>
                <a:spcPct val="100000"/>
              </a:lnSpc>
              <a:spcBef>
                <a:spcPts val="1600"/>
              </a:spcBef>
              <a:spcAft>
                <a:spcPts val="0"/>
              </a:spcAft>
              <a:buNone/>
              <a:defRPr/>
            </a:lvl7pPr>
            <a:lvl8pPr lvl="7" algn="ctr" rtl="0">
              <a:lnSpc>
                <a:spcPct val="100000"/>
              </a:lnSpc>
              <a:spcBef>
                <a:spcPts val="1600"/>
              </a:spcBef>
              <a:spcAft>
                <a:spcPts val="0"/>
              </a:spcAft>
              <a:buNone/>
              <a:defRPr/>
            </a:lvl8pPr>
            <a:lvl9pPr lvl="8" algn="ctr" rtl="0">
              <a:lnSpc>
                <a:spcPct val="100000"/>
              </a:lnSpc>
              <a:spcBef>
                <a:spcPts val="1600"/>
              </a:spcBef>
              <a:spcAft>
                <a:spcPts val="1600"/>
              </a:spcAft>
              <a:buNone/>
              <a:defRPr/>
            </a:lvl9pPr>
          </a:lstStyle>
          <a:p>
            <a:endParaRPr/>
          </a:p>
        </p:txBody>
      </p:sp>
      <p:sp>
        <p:nvSpPr>
          <p:cNvPr id="10" name="Google Shape;10;p2"/>
          <p:cNvSpPr txBox="1">
            <a:spLocks noGrp="1"/>
          </p:cNvSpPr>
          <p:nvPr>
            <p:ph type="ctrTitle"/>
          </p:nvPr>
        </p:nvSpPr>
        <p:spPr>
          <a:xfrm>
            <a:off x="1728150" y="1894050"/>
            <a:ext cx="5687700" cy="904500"/>
          </a:xfrm>
          <a:prstGeom prst="rect">
            <a:avLst/>
          </a:prstGeom>
          <a:noFill/>
        </p:spPr>
        <p:txBody>
          <a:bodyPr spcFirstLastPara="1" wrap="square" lIns="91425" tIns="91425" rIns="91425" bIns="91425" anchor="b" anchorCtr="0">
            <a:noAutofit/>
          </a:bodyPr>
          <a:lstStyle>
            <a:lvl1pPr lvl="0" algn="ctr" rtl="0">
              <a:spcBef>
                <a:spcPts val="0"/>
              </a:spcBef>
              <a:spcAft>
                <a:spcPts val="0"/>
              </a:spcAft>
              <a:buSzPts val="6000"/>
              <a:buNone/>
              <a:defRPr sz="3600"/>
            </a:lvl1pPr>
            <a:lvl2pPr lvl="1" rtl="0">
              <a:spcBef>
                <a:spcPts val="0"/>
              </a:spcBef>
              <a:spcAft>
                <a:spcPts val="0"/>
              </a:spcAft>
              <a:buSzPts val="6000"/>
              <a:buFont typeface="Bahiana"/>
              <a:buNone/>
              <a:defRPr sz="6000">
                <a:latin typeface="Bahiana"/>
                <a:ea typeface="Bahiana"/>
                <a:cs typeface="Bahiana"/>
                <a:sym typeface="Bahiana"/>
              </a:defRPr>
            </a:lvl2pPr>
            <a:lvl3pPr lvl="2" rtl="0">
              <a:spcBef>
                <a:spcPts val="0"/>
              </a:spcBef>
              <a:spcAft>
                <a:spcPts val="0"/>
              </a:spcAft>
              <a:buSzPts val="6000"/>
              <a:buFont typeface="Bahiana"/>
              <a:buNone/>
              <a:defRPr sz="6000">
                <a:latin typeface="Bahiana"/>
                <a:ea typeface="Bahiana"/>
                <a:cs typeface="Bahiana"/>
                <a:sym typeface="Bahiana"/>
              </a:defRPr>
            </a:lvl3pPr>
            <a:lvl4pPr lvl="3" rtl="0">
              <a:spcBef>
                <a:spcPts val="0"/>
              </a:spcBef>
              <a:spcAft>
                <a:spcPts val="0"/>
              </a:spcAft>
              <a:buSzPts val="6000"/>
              <a:buFont typeface="Bahiana"/>
              <a:buNone/>
              <a:defRPr sz="6000">
                <a:latin typeface="Bahiana"/>
                <a:ea typeface="Bahiana"/>
                <a:cs typeface="Bahiana"/>
                <a:sym typeface="Bahiana"/>
              </a:defRPr>
            </a:lvl4pPr>
            <a:lvl5pPr lvl="4" rtl="0">
              <a:spcBef>
                <a:spcPts val="0"/>
              </a:spcBef>
              <a:spcAft>
                <a:spcPts val="0"/>
              </a:spcAft>
              <a:buSzPts val="6000"/>
              <a:buFont typeface="Bahiana"/>
              <a:buNone/>
              <a:defRPr sz="6000">
                <a:latin typeface="Bahiana"/>
                <a:ea typeface="Bahiana"/>
                <a:cs typeface="Bahiana"/>
                <a:sym typeface="Bahiana"/>
              </a:defRPr>
            </a:lvl5pPr>
            <a:lvl6pPr lvl="5" rtl="0">
              <a:spcBef>
                <a:spcPts val="0"/>
              </a:spcBef>
              <a:spcAft>
                <a:spcPts val="0"/>
              </a:spcAft>
              <a:buSzPts val="6000"/>
              <a:buFont typeface="Bahiana"/>
              <a:buNone/>
              <a:defRPr sz="6000">
                <a:latin typeface="Bahiana"/>
                <a:ea typeface="Bahiana"/>
                <a:cs typeface="Bahiana"/>
                <a:sym typeface="Bahiana"/>
              </a:defRPr>
            </a:lvl6pPr>
            <a:lvl7pPr lvl="6" rtl="0">
              <a:spcBef>
                <a:spcPts val="0"/>
              </a:spcBef>
              <a:spcAft>
                <a:spcPts val="0"/>
              </a:spcAft>
              <a:buSzPts val="6000"/>
              <a:buFont typeface="Bahiana"/>
              <a:buNone/>
              <a:defRPr sz="6000">
                <a:latin typeface="Bahiana"/>
                <a:ea typeface="Bahiana"/>
                <a:cs typeface="Bahiana"/>
                <a:sym typeface="Bahiana"/>
              </a:defRPr>
            </a:lvl7pPr>
            <a:lvl8pPr lvl="7" rtl="0">
              <a:spcBef>
                <a:spcPts val="0"/>
              </a:spcBef>
              <a:spcAft>
                <a:spcPts val="0"/>
              </a:spcAft>
              <a:buSzPts val="6000"/>
              <a:buFont typeface="Bahiana"/>
              <a:buNone/>
              <a:defRPr sz="6000">
                <a:latin typeface="Bahiana"/>
                <a:ea typeface="Bahiana"/>
                <a:cs typeface="Bahiana"/>
                <a:sym typeface="Bahiana"/>
              </a:defRPr>
            </a:lvl8pPr>
            <a:lvl9pPr lvl="8" rtl="0">
              <a:spcBef>
                <a:spcPts val="0"/>
              </a:spcBef>
              <a:spcAft>
                <a:spcPts val="0"/>
              </a:spcAft>
              <a:buSzPts val="6000"/>
              <a:buFont typeface="Bahiana"/>
              <a:buNone/>
              <a:defRPr sz="6000">
                <a:latin typeface="Bahiana"/>
                <a:ea typeface="Bahiana"/>
                <a:cs typeface="Bahiana"/>
                <a:sym typeface="Bahiana"/>
              </a:defRPr>
            </a:lvl9pPr>
          </a:lstStyle>
          <a:p>
            <a:endParaRPr/>
          </a:p>
        </p:txBody>
      </p:sp>
      <p:grpSp>
        <p:nvGrpSpPr>
          <p:cNvPr id="11" name="Google Shape;11;p2"/>
          <p:cNvGrpSpPr/>
          <p:nvPr/>
        </p:nvGrpSpPr>
        <p:grpSpPr>
          <a:xfrm>
            <a:off x="-364043" y="-78921"/>
            <a:ext cx="2605500" cy="1446850"/>
            <a:chOff x="310975" y="334050"/>
            <a:chExt cx="2605500" cy="1446850"/>
          </a:xfrm>
        </p:grpSpPr>
        <p:sp>
          <p:nvSpPr>
            <p:cNvPr id="12" name="Google Shape;12;p2"/>
            <p:cNvSpPr/>
            <p:nvPr/>
          </p:nvSpPr>
          <p:spPr>
            <a:xfrm>
              <a:off x="3109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5935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8761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11587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14413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17239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20065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22891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25717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28543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3109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5935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8761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11587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14413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a:off x="17239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20065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22891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25717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28543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3109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5935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8761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11587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14413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17239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20065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22891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25717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28543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3109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5935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8761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11587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14413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17239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20065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22891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25717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28543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a:off x="3109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a:off x="5935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8761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11587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14413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17239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20065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22891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25717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28543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3109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5935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8761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11587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14413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17239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20065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22891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25717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28543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2" name="Google Shape;72;p2"/>
          <p:cNvSpPr/>
          <p:nvPr/>
        </p:nvSpPr>
        <p:spPr>
          <a:xfrm>
            <a:off x="-67525" y="-66775"/>
            <a:ext cx="9326125" cy="5245250"/>
          </a:xfrm>
          <a:custGeom>
            <a:avLst/>
            <a:gdLst/>
            <a:ahLst/>
            <a:cxnLst/>
            <a:rect l="l" t="t" r="r" b="b"/>
            <a:pathLst>
              <a:path w="373045" h="209810" extrusionOk="0">
                <a:moveTo>
                  <a:pt x="0" y="82749"/>
                </a:moveTo>
                <a:lnTo>
                  <a:pt x="107166" y="209810"/>
                </a:lnTo>
                <a:lnTo>
                  <a:pt x="373045" y="101288"/>
                </a:lnTo>
                <a:lnTo>
                  <a:pt x="328280" y="0"/>
                </a:lnTo>
              </a:path>
            </a:pathLst>
          </a:custGeom>
          <a:noFill/>
          <a:ln w="19050" cap="flat" cmpd="sng">
            <a:solidFill>
              <a:srgbClr val="434343"/>
            </a:solidFill>
            <a:prstDash val="solid"/>
            <a:round/>
            <a:headEnd type="none" w="med" len="med"/>
            <a:tailEnd type="none" w="med" len="med"/>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Headline">
  <p:cSld name="SECTION_HEADER_1">
    <p:spTree>
      <p:nvGrpSpPr>
        <p:cNvPr id="1" name="Shape 449"/>
        <p:cNvGrpSpPr/>
        <p:nvPr/>
      </p:nvGrpSpPr>
      <p:grpSpPr>
        <a:xfrm>
          <a:off x="0" y="0"/>
          <a:ext cx="0" cy="0"/>
          <a:chOff x="0" y="0"/>
          <a:chExt cx="0" cy="0"/>
        </a:xfrm>
      </p:grpSpPr>
      <p:sp>
        <p:nvSpPr>
          <p:cNvPr id="450" name="Google Shape;450;p23"/>
          <p:cNvSpPr txBox="1">
            <a:spLocks noGrp="1"/>
          </p:cNvSpPr>
          <p:nvPr>
            <p:ph type="title"/>
          </p:nvPr>
        </p:nvSpPr>
        <p:spPr>
          <a:xfrm>
            <a:off x="1795350" y="1724550"/>
            <a:ext cx="5553300" cy="1694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41294A"/>
              </a:buClr>
              <a:buSzPts val="4200"/>
              <a:buNone/>
              <a:defRPr sz="4800"/>
            </a:lvl1pPr>
            <a:lvl2pPr lvl="1" algn="ctr" rtl="0">
              <a:spcBef>
                <a:spcPts val="0"/>
              </a:spcBef>
              <a:spcAft>
                <a:spcPts val="0"/>
              </a:spcAft>
              <a:buClr>
                <a:srgbClr val="41294A"/>
              </a:buClr>
              <a:buSzPts val="4200"/>
              <a:buNone/>
              <a:defRPr sz="4200">
                <a:solidFill>
                  <a:srgbClr val="41294A"/>
                </a:solidFill>
              </a:defRPr>
            </a:lvl2pPr>
            <a:lvl3pPr lvl="2" algn="ctr" rtl="0">
              <a:spcBef>
                <a:spcPts val="0"/>
              </a:spcBef>
              <a:spcAft>
                <a:spcPts val="0"/>
              </a:spcAft>
              <a:buClr>
                <a:srgbClr val="41294A"/>
              </a:buClr>
              <a:buSzPts val="4200"/>
              <a:buNone/>
              <a:defRPr sz="4200">
                <a:solidFill>
                  <a:srgbClr val="41294A"/>
                </a:solidFill>
              </a:defRPr>
            </a:lvl3pPr>
            <a:lvl4pPr lvl="3" algn="ctr" rtl="0">
              <a:spcBef>
                <a:spcPts val="0"/>
              </a:spcBef>
              <a:spcAft>
                <a:spcPts val="0"/>
              </a:spcAft>
              <a:buClr>
                <a:srgbClr val="41294A"/>
              </a:buClr>
              <a:buSzPts val="4200"/>
              <a:buNone/>
              <a:defRPr sz="4200">
                <a:solidFill>
                  <a:srgbClr val="41294A"/>
                </a:solidFill>
              </a:defRPr>
            </a:lvl4pPr>
            <a:lvl5pPr lvl="4" algn="ctr" rtl="0">
              <a:spcBef>
                <a:spcPts val="0"/>
              </a:spcBef>
              <a:spcAft>
                <a:spcPts val="0"/>
              </a:spcAft>
              <a:buClr>
                <a:srgbClr val="41294A"/>
              </a:buClr>
              <a:buSzPts val="4200"/>
              <a:buNone/>
              <a:defRPr sz="4200">
                <a:solidFill>
                  <a:srgbClr val="41294A"/>
                </a:solidFill>
              </a:defRPr>
            </a:lvl5pPr>
            <a:lvl6pPr lvl="5" algn="ctr" rtl="0">
              <a:spcBef>
                <a:spcPts val="0"/>
              </a:spcBef>
              <a:spcAft>
                <a:spcPts val="0"/>
              </a:spcAft>
              <a:buClr>
                <a:srgbClr val="41294A"/>
              </a:buClr>
              <a:buSzPts val="4200"/>
              <a:buNone/>
              <a:defRPr sz="4200">
                <a:solidFill>
                  <a:srgbClr val="41294A"/>
                </a:solidFill>
              </a:defRPr>
            </a:lvl6pPr>
            <a:lvl7pPr lvl="6" algn="ctr" rtl="0">
              <a:spcBef>
                <a:spcPts val="0"/>
              </a:spcBef>
              <a:spcAft>
                <a:spcPts val="0"/>
              </a:spcAft>
              <a:buClr>
                <a:srgbClr val="41294A"/>
              </a:buClr>
              <a:buSzPts val="4200"/>
              <a:buNone/>
              <a:defRPr sz="4200">
                <a:solidFill>
                  <a:srgbClr val="41294A"/>
                </a:solidFill>
              </a:defRPr>
            </a:lvl7pPr>
            <a:lvl8pPr lvl="7" algn="ctr" rtl="0">
              <a:spcBef>
                <a:spcPts val="0"/>
              </a:spcBef>
              <a:spcAft>
                <a:spcPts val="0"/>
              </a:spcAft>
              <a:buClr>
                <a:srgbClr val="41294A"/>
              </a:buClr>
              <a:buSzPts val="4200"/>
              <a:buNone/>
              <a:defRPr sz="4200">
                <a:solidFill>
                  <a:srgbClr val="41294A"/>
                </a:solidFill>
              </a:defRPr>
            </a:lvl8pPr>
            <a:lvl9pPr lvl="8" algn="ctr" rtl="0">
              <a:spcBef>
                <a:spcPts val="0"/>
              </a:spcBef>
              <a:spcAft>
                <a:spcPts val="0"/>
              </a:spcAft>
              <a:buClr>
                <a:srgbClr val="41294A"/>
              </a:buClr>
              <a:buSzPts val="4200"/>
              <a:buNone/>
              <a:defRPr sz="4200">
                <a:solidFill>
                  <a:srgbClr val="41294A"/>
                </a:solidFill>
              </a:defRPr>
            </a:lvl9pPr>
          </a:lstStyle>
          <a:p>
            <a:endParaRPr/>
          </a:p>
        </p:txBody>
      </p:sp>
      <p:sp>
        <p:nvSpPr>
          <p:cNvPr id="451" name="Google Shape;451;p23"/>
          <p:cNvSpPr txBox="1">
            <a:spLocks noGrp="1"/>
          </p:cNvSpPr>
          <p:nvPr>
            <p:ph type="subTitle" idx="1"/>
          </p:nvPr>
        </p:nvSpPr>
        <p:spPr>
          <a:xfrm>
            <a:off x="1795350" y="3362050"/>
            <a:ext cx="5553300" cy="3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41294A"/>
              </a:buClr>
              <a:buSzPts val="2100"/>
              <a:buNone/>
              <a:defRPr sz="1400"/>
            </a:lvl1pPr>
            <a:lvl2pPr lvl="1" algn="ctr" rtl="0">
              <a:lnSpc>
                <a:spcPct val="100000"/>
              </a:lnSpc>
              <a:spcBef>
                <a:spcPts val="0"/>
              </a:spcBef>
              <a:spcAft>
                <a:spcPts val="0"/>
              </a:spcAft>
              <a:buClr>
                <a:srgbClr val="41294A"/>
              </a:buClr>
              <a:buSzPts val="2100"/>
              <a:buNone/>
              <a:defRPr sz="2100">
                <a:solidFill>
                  <a:srgbClr val="41294A"/>
                </a:solidFill>
              </a:defRPr>
            </a:lvl2pPr>
            <a:lvl3pPr lvl="2" algn="ctr" rtl="0">
              <a:lnSpc>
                <a:spcPct val="100000"/>
              </a:lnSpc>
              <a:spcBef>
                <a:spcPts val="0"/>
              </a:spcBef>
              <a:spcAft>
                <a:spcPts val="0"/>
              </a:spcAft>
              <a:buClr>
                <a:srgbClr val="41294A"/>
              </a:buClr>
              <a:buSzPts val="2100"/>
              <a:buNone/>
              <a:defRPr sz="2100">
                <a:solidFill>
                  <a:srgbClr val="41294A"/>
                </a:solidFill>
              </a:defRPr>
            </a:lvl3pPr>
            <a:lvl4pPr lvl="3" algn="ctr" rtl="0">
              <a:lnSpc>
                <a:spcPct val="100000"/>
              </a:lnSpc>
              <a:spcBef>
                <a:spcPts val="0"/>
              </a:spcBef>
              <a:spcAft>
                <a:spcPts val="0"/>
              </a:spcAft>
              <a:buClr>
                <a:srgbClr val="41294A"/>
              </a:buClr>
              <a:buSzPts val="2100"/>
              <a:buNone/>
              <a:defRPr sz="2100">
                <a:solidFill>
                  <a:srgbClr val="41294A"/>
                </a:solidFill>
              </a:defRPr>
            </a:lvl4pPr>
            <a:lvl5pPr lvl="4" algn="ctr" rtl="0">
              <a:lnSpc>
                <a:spcPct val="100000"/>
              </a:lnSpc>
              <a:spcBef>
                <a:spcPts val="0"/>
              </a:spcBef>
              <a:spcAft>
                <a:spcPts val="0"/>
              </a:spcAft>
              <a:buClr>
                <a:srgbClr val="41294A"/>
              </a:buClr>
              <a:buSzPts val="2100"/>
              <a:buNone/>
              <a:defRPr sz="2100">
                <a:solidFill>
                  <a:srgbClr val="41294A"/>
                </a:solidFill>
              </a:defRPr>
            </a:lvl5pPr>
            <a:lvl6pPr lvl="5" algn="ctr" rtl="0">
              <a:lnSpc>
                <a:spcPct val="100000"/>
              </a:lnSpc>
              <a:spcBef>
                <a:spcPts val="0"/>
              </a:spcBef>
              <a:spcAft>
                <a:spcPts val="0"/>
              </a:spcAft>
              <a:buClr>
                <a:srgbClr val="41294A"/>
              </a:buClr>
              <a:buSzPts val="2100"/>
              <a:buNone/>
              <a:defRPr sz="2100">
                <a:solidFill>
                  <a:srgbClr val="41294A"/>
                </a:solidFill>
              </a:defRPr>
            </a:lvl6pPr>
            <a:lvl7pPr lvl="6" algn="ctr" rtl="0">
              <a:lnSpc>
                <a:spcPct val="100000"/>
              </a:lnSpc>
              <a:spcBef>
                <a:spcPts val="0"/>
              </a:spcBef>
              <a:spcAft>
                <a:spcPts val="0"/>
              </a:spcAft>
              <a:buClr>
                <a:srgbClr val="41294A"/>
              </a:buClr>
              <a:buSzPts val="2100"/>
              <a:buNone/>
              <a:defRPr sz="2100">
                <a:solidFill>
                  <a:srgbClr val="41294A"/>
                </a:solidFill>
              </a:defRPr>
            </a:lvl7pPr>
            <a:lvl8pPr lvl="7" algn="ctr" rtl="0">
              <a:lnSpc>
                <a:spcPct val="100000"/>
              </a:lnSpc>
              <a:spcBef>
                <a:spcPts val="0"/>
              </a:spcBef>
              <a:spcAft>
                <a:spcPts val="0"/>
              </a:spcAft>
              <a:buClr>
                <a:srgbClr val="41294A"/>
              </a:buClr>
              <a:buSzPts val="2100"/>
              <a:buNone/>
              <a:defRPr sz="2100">
                <a:solidFill>
                  <a:srgbClr val="41294A"/>
                </a:solidFill>
              </a:defRPr>
            </a:lvl8pPr>
            <a:lvl9pPr lvl="8" algn="ctr" rtl="0">
              <a:lnSpc>
                <a:spcPct val="100000"/>
              </a:lnSpc>
              <a:spcBef>
                <a:spcPts val="0"/>
              </a:spcBef>
              <a:spcAft>
                <a:spcPts val="0"/>
              </a:spcAft>
              <a:buClr>
                <a:srgbClr val="41294A"/>
              </a:buClr>
              <a:buSzPts val="2100"/>
              <a:buNone/>
              <a:defRPr sz="2100">
                <a:solidFill>
                  <a:srgbClr val="41294A"/>
                </a:solidFill>
              </a:defRPr>
            </a:lvl9pPr>
          </a:lstStyle>
          <a:p>
            <a:endParaRPr/>
          </a:p>
        </p:txBody>
      </p:sp>
      <p:sp>
        <p:nvSpPr>
          <p:cNvPr id="452" name="Google Shape;452;p23"/>
          <p:cNvSpPr txBox="1">
            <a:spLocks noGrp="1"/>
          </p:cNvSpPr>
          <p:nvPr>
            <p:ph type="title" idx="2" hasCustomPrompt="1"/>
          </p:nvPr>
        </p:nvSpPr>
        <p:spPr>
          <a:xfrm>
            <a:off x="3055306" y="315950"/>
            <a:ext cx="3033300" cy="9795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999999"/>
              </a:buClr>
              <a:buSzPts val="3600"/>
              <a:buNone/>
              <a:defRPr sz="6000" b="0"/>
            </a:lvl1pPr>
            <a:lvl2pPr lvl="1" algn="ct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9pPr>
          </a:lstStyle>
          <a:p>
            <a:r>
              <a:t>xx%</a:t>
            </a:r>
          </a:p>
        </p:txBody>
      </p:sp>
      <p:sp>
        <p:nvSpPr>
          <p:cNvPr id="453" name="Google Shape;453;p23"/>
          <p:cNvSpPr/>
          <p:nvPr/>
        </p:nvSpPr>
        <p:spPr>
          <a:xfrm>
            <a:off x="-157950" y="4149775"/>
            <a:ext cx="1808700" cy="1006100"/>
          </a:xfrm>
          <a:custGeom>
            <a:avLst/>
            <a:gdLst/>
            <a:ahLst/>
            <a:cxnLst/>
            <a:rect l="l" t="t" r="r" b="b"/>
            <a:pathLst>
              <a:path w="72348" h="40244" extrusionOk="0">
                <a:moveTo>
                  <a:pt x="0" y="4522"/>
                </a:moveTo>
                <a:lnTo>
                  <a:pt x="40244" y="0"/>
                </a:lnTo>
                <a:lnTo>
                  <a:pt x="72348" y="40244"/>
                </a:lnTo>
              </a:path>
            </a:pathLst>
          </a:custGeom>
          <a:noFill/>
          <a:ln w="19050" cap="flat" cmpd="sng">
            <a:solidFill>
              <a:srgbClr val="434343"/>
            </a:solidFill>
            <a:prstDash val="solid"/>
            <a:round/>
            <a:headEnd type="none" w="med" len="med"/>
            <a:tailEnd type="none" w="med" len="med"/>
          </a:ln>
        </p:spPr>
      </p:sp>
      <p:sp>
        <p:nvSpPr>
          <p:cNvPr id="454" name="Google Shape;454;p23"/>
          <p:cNvSpPr/>
          <p:nvPr/>
        </p:nvSpPr>
        <p:spPr>
          <a:xfrm rot="10800000">
            <a:off x="7346604" y="587"/>
            <a:ext cx="1808700" cy="1006100"/>
          </a:xfrm>
          <a:custGeom>
            <a:avLst/>
            <a:gdLst/>
            <a:ahLst/>
            <a:cxnLst/>
            <a:rect l="l" t="t" r="r" b="b"/>
            <a:pathLst>
              <a:path w="72348" h="40244" extrusionOk="0">
                <a:moveTo>
                  <a:pt x="0" y="4522"/>
                </a:moveTo>
                <a:lnTo>
                  <a:pt x="40244" y="0"/>
                </a:lnTo>
                <a:lnTo>
                  <a:pt x="72348" y="40244"/>
                </a:lnTo>
              </a:path>
            </a:pathLst>
          </a:custGeom>
          <a:noFill/>
          <a:ln w="19050" cap="flat" cmpd="sng">
            <a:solidFill>
              <a:srgbClr val="434343"/>
            </a:solidFill>
            <a:prstDash val="solid"/>
            <a:round/>
            <a:headEnd type="none" w="med" len="med"/>
            <a:tailEnd type="none" w="med" len="med"/>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
  <p:cSld name="CUSTOM_9_1_1_1">
    <p:spTree>
      <p:nvGrpSpPr>
        <p:cNvPr id="1" name="Shape 476"/>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77"/>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3"/>
        <p:cNvGrpSpPr/>
        <p:nvPr/>
      </p:nvGrpSpPr>
      <p:grpSpPr>
        <a:xfrm>
          <a:off x="0" y="0"/>
          <a:ext cx="0" cy="0"/>
          <a:chOff x="0" y="0"/>
          <a:chExt cx="0" cy="0"/>
        </a:xfrm>
      </p:grpSpPr>
      <p:sp>
        <p:nvSpPr>
          <p:cNvPr id="74" name="Google Shape;74;p3"/>
          <p:cNvSpPr/>
          <p:nvPr/>
        </p:nvSpPr>
        <p:spPr>
          <a:xfrm flipH="1">
            <a:off x="2584450" y="-39675"/>
            <a:ext cx="6593725" cy="5178625"/>
          </a:xfrm>
          <a:custGeom>
            <a:avLst/>
            <a:gdLst/>
            <a:ahLst/>
            <a:cxnLst/>
            <a:rect l="l" t="t" r="r" b="b"/>
            <a:pathLst>
              <a:path w="263749" h="207145" extrusionOk="0">
                <a:moveTo>
                  <a:pt x="177840" y="0"/>
                </a:moveTo>
                <a:lnTo>
                  <a:pt x="263749" y="78482"/>
                </a:lnTo>
                <a:lnTo>
                  <a:pt x="213367" y="207145"/>
                </a:lnTo>
                <a:lnTo>
                  <a:pt x="0" y="178643"/>
                </a:lnTo>
              </a:path>
            </a:pathLst>
          </a:custGeom>
          <a:noFill/>
          <a:ln w="19050" cap="flat" cmpd="sng">
            <a:solidFill>
              <a:srgbClr val="434343"/>
            </a:solidFill>
            <a:prstDash val="solid"/>
            <a:round/>
            <a:headEnd type="none" w="med" len="med"/>
            <a:tailEnd type="none" w="med" len="med"/>
          </a:ln>
        </p:spPr>
      </p:sp>
      <p:sp>
        <p:nvSpPr>
          <p:cNvPr id="75" name="Google Shape;75;p3"/>
          <p:cNvSpPr txBox="1">
            <a:spLocks noGrp="1"/>
          </p:cNvSpPr>
          <p:nvPr>
            <p:ph type="title"/>
          </p:nvPr>
        </p:nvSpPr>
        <p:spPr>
          <a:xfrm>
            <a:off x="4578850" y="1724550"/>
            <a:ext cx="3845100" cy="1694400"/>
          </a:xfrm>
          <a:prstGeom prst="rect">
            <a:avLst/>
          </a:prstGeom>
        </p:spPr>
        <p:txBody>
          <a:bodyPr spcFirstLastPara="1" wrap="square" lIns="91425" tIns="91425" rIns="91425" bIns="91425" anchor="ctr" anchorCtr="0">
            <a:noAutofit/>
          </a:bodyPr>
          <a:lstStyle>
            <a:lvl1pPr lvl="0" algn="r" rtl="0">
              <a:spcBef>
                <a:spcPts val="0"/>
              </a:spcBef>
              <a:spcAft>
                <a:spcPts val="0"/>
              </a:spcAft>
              <a:buClr>
                <a:srgbClr val="41294A"/>
              </a:buClr>
              <a:buSzPts val="4200"/>
              <a:buNone/>
              <a:defRPr sz="4800"/>
            </a:lvl1pPr>
            <a:lvl2pPr lvl="1" algn="r" rtl="0">
              <a:spcBef>
                <a:spcPts val="0"/>
              </a:spcBef>
              <a:spcAft>
                <a:spcPts val="0"/>
              </a:spcAft>
              <a:buClr>
                <a:srgbClr val="41294A"/>
              </a:buClr>
              <a:buSzPts val="4200"/>
              <a:buNone/>
              <a:defRPr sz="4200">
                <a:solidFill>
                  <a:srgbClr val="41294A"/>
                </a:solidFill>
              </a:defRPr>
            </a:lvl2pPr>
            <a:lvl3pPr lvl="2" algn="r" rtl="0">
              <a:spcBef>
                <a:spcPts val="0"/>
              </a:spcBef>
              <a:spcAft>
                <a:spcPts val="0"/>
              </a:spcAft>
              <a:buClr>
                <a:srgbClr val="41294A"/>
              </a:buClr>
              <a:buSzPts val="4200"/>
              <a:buNone/>
              <a:defRPr sz="4200">
                <a:solidFill>
                  <a:srgbClr val="41294A"/>
                </a:solidFill>
              </a:defRPr>
            </a:lvl3pPr>
            <a:lvl4pPr lvl="3" algn="r" rtl="0">
              <a:spcBef>
                <a:spcPts val="0"/>
              </a:spcBef>
              <a:spcAft>
                <a:spcPts val="0"/>
              </a:spcAft>
              <a:buClr>
                <a:srgbClr val="41294A"/>
              </a:buClr>
              <a:buSzPts val="4200"/>
              <a:buNone/>
              <a:defRPr sz="4200">
                <a:solidFill>
                  <a:srgbClr val="41294A"/>
                </a:solidFill>
              </a:defRPr>
            </a:lvl4pPr>
            <a:lvl5pPr lvl="4" algn="r" rtl="0">
              <a:spcBef>
                <a:spcPts val="0"/>
              </a:spcBef>
              <a:spcAft>
                <a:spcPts val="0"/>
              </a:spcAft>
              <a:buClr>
                <a:srgbClr val="41294A"/>
              </a:buClr>
              <a:buSzPts val="4200"/>
              <a:buNone/>
              <a:defRPr sz="4200">
                <a:solidFill>
                  <a:srgbClr val="41294A"/>
                </a:solidFill>
              </a:defRPr>
            </a:lvl5pPr>
            <a:lvl6pPr lvl="5" algn="r" rtl="0">
              <a:spcBef>
                <a:spcPts val="0"/>
              </a:spcBef>
              <a:spcAft>
                <a:spcPts val="0"/>
              </a:spcAft>
              <a:buClr>
                <a:srgbClr val="41294A"/>
              </a:buClr>
              <a:buSzPts val="4200"/>
              <a:buNone/>
              <a:defRPr sz="4200">
                <a:solidFill>
                  <a:srgbClr val="41294A"/>
                </a:solidFill>
              </a:defRPr>
            </a:lvl6pPr>
            <a:lvl7pPr lvl="6" algn="r" rtl="0">
              <a:spcBef>
                <a:spcPts val="0"/>
              </a:spcBef>
              <a:spcAft>
                <a:spcPts val="0"/>
              </a:spcAft>
              <a:buClr>
                <a:srgbClr val="41294A"/>
              </a:buClr>
              <a:buSzPts val="4200"/>
              <a:buNone/>
              <a:defRPr sz="4200">
                <a:solidFill>
                  <a:srgbClr val="41294A"/>
                </a:solidFill>
              </a:defRPr>
            </a:lvl7pPr>
            <a:lvl8pPr lvl="7" algn="r" rtl="0">
              <a:spcBef>
                <a:spcPts val="0"/>
              </a:spcBef>
              <a:spcAft>
                <a:spcPts val="0"/>
              </a:spcAft>
              <a:buClr>
                <a:srgbClr val="41294A"/>
              </a:buClr>
              <a:buSzPts val="4200"/>
              <a:buNone/>
              <a:defRPr sz="4200">
                <a:solidFill>
                  <a:srgbClr val="41294A"/>
                </a:solidFill>
              </a:defRPr>
            </a:lvl8pPr>
            <a:lvl9pPr lvl="8" algn="r" rtl="0">
              <a:spcBef>
                <a:spcPts val="0"/>
              </a:spcBef>
              <a:spcAft>
                <a:spcPts val="0"/>
              </a:spcAft>
              <a:buClr>
                <a:srgbClr val="41294A"/>
              </a:buClr>
              <a:buSzPts val="4200"/>
              <a:buNone/>
              <a:defRPr sz="4200">
                <a:solidFill>
                  <a:srgbClr val="41294A"/>
                </a:solidFill>
              </a:defRPr>
            </a:lvl9pPr>
          </a:lstStyle>
          <a:p>
            <a:endParaRPr/>
          </a:p>
        </p:txBody>
      </p:sp>
      <p:sp>
        <p:nvSpPr>
          <p:cNvPr id="76" name="Google Shape;76;p3"/>
          <p:cNvSpPr txBox="1">
            <a:spLocks noGrp="1"/>
          </p:cNvSpPr>
          <p:nvPr>
            <p:ph type="subTitle" idx="1"/>
          </p:nvPr>
        </p:nvSpPr>
        <p:spPr>
          <a:xfrm>
            <a:off x="4578850" y="3362050"/>
            <a:ext cx="3845100" cy="3948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41294A"/>
              </a:buClr>
              <a:buSzPts val="2100"/>
              <a:buNone/>
              <a:defRPr sz="1400"/>
            </a:lvl1pPr>
            <a:lvl2pPr lvl="1" algn="r" rtl="0">
              <a:lnSpc>
                <a:spcPct val="100000"/>
              </a:lnSpc>
              <a:spcBef>
                <a:spcPts val="0"/>
              </a:spcBef>
              <a:spcAft>
                <a:spcPts val="0"/>
              </a:spcAft>
              <a:buClr>
                <a:srgbClr val="41294A"/>
              </a:buClr>
              <a:buSzPts val="2100"/>
              <a:buNone/>
              <a:defRPr sz="2100">
                <a:solidFill>
                  <a:srgbClr val="41294A"/>
                </a:solidFill>
              </a:defRPr>
            </a:lvl2pPr>
            <a:lvl3pPr lvl="2" algn="r" rtl="0">
              <a:lnSpc>
                <a:spcPct val="100000"/>
              </a:lnSpc>
              <a:spcBef>
                <a:spcPts val="0"/>
              </a:spcBef>
              <a:spcAft>
                <a:spcPts val="0"/>
              </a:spcAft>
              <a:buClr>
                <a:srgbClr val="41294A"/>
              </a:buClr>
              <a:buSzPts val="2100"/>
              <a:buNone/>
              <a:defRPr sz="2100">
                <a:solidFill>
                  <a:srgbClr val="41294A"/>
                </a:solidFill>
              </a:defRPr>
            </a:lvl3pPr>
            <a:lvl4pPr lvl="3" algn="r" rtl="0">
              <a:lnSpc>
                <a:spcPct val="100000"/>
              </a:lnSpc>
              <a:spcBef>
                <a:spcPts val="0"/>
              </a:spcBef>
              <a:spcAft>
                <a:spcPts val="0"/>
              </a:spcAft>
              <a:buClr>
                <a:srgbClr val="41294A"/>
              </a:buClr>
              <a:buSzPts val="2100"/>
              <a:buNone/>
              <a:defRPr sz="2100">
                <a:solidFill>
                  <a:srgbClr val="41294A"/>
                </a:solidFill>
              </a:defRPr>
            </a:lvl4pPr>
            <a:lvl5pPr lvl="4" algn="r" rtl="0">
              <a:lnSpc>
                <a:spcPct val="100000"/>
              </a:lnSpc>
              <a:spcBef>
                <a:spcPts val="0"/>
              </a:spcBef>
              <a:spcAft>
                <a:spcPts val="0"/>
              </a:spcAft>
              <a:buClr>
                <a:srgbClr val="41294A"/>
              </a:buClr>
              <a:buSzPts val="2100"/>
              <a:buNone/>
              <a:defRPr sz="2100">
                <a:solidFill>
                  <a:srgbClr val="41294A"/>
                </a:solidFill>
              </a:defRPr>
            </a:lvl5pPr>
            <a:lvl6pPr lvl="5" algn="r" rtl="0">
              <a:lnSpc>
                <a:spcPct val="100000"/>
              </a:lnSpc>
              <a:spcBef>
                <a:spcPts val="0"/>
              </a:spcBef>
              <a:spcAft>
                <a:spcPts val="0"/>
              </a:spcAft>
              <a:buClr>
                <a:srgbClr val="41294A"/>
              </a:buClr>
              <a:buSzPts val="2100"/>
              <a:buNone/>
              <a:defRPr sz="2100">
                <a:solidFill>
                  <a:srgbClr val="41294A"/>
                </a:solidFill>
              </a:defRPr>
            </a:lvl6pPr>
            <a:lvl7pPr lvl="6" algn="r" rtl="0">
              <a:lnSpc>
                <a:spcPct val="100000"/>
              </a:lnSpc>
              <a:spcBef>
                <a:spcPts val="0"/>
              </a:spcBef>
              <a:spcAft>
                <a:spcPts val="0"/>
              </a:spcAft>
              <a:buClr>
                <a:srgbClr val="41294A"/>
              </a:buClr>
              <a:buSzPts val="2100"/>
              <a:buNone/>
              <a:defRPr sz="2100">
                <a:solidFill>
                  <a:srgbClr val="41294A"/>
                </a:solidFill>
              </a:defRPr>
            </a:lvl7pPr>
            <a:lvl8pPr lvl="7" algn="r" rtl="0">
              <a:lnSpc>
                <a:spcPct val="100000"/>
              </a:lnSpc>
              <a:spcBef>
                <a:spcPts val="0"/>
              </a:spcBef>
              <a:spcAft>
                <a:spcPts val="0"/>
              </a:spcAft>
              <a:buClr>
                <a:srgbClr val="41294A"/>
              </a:buClr>
              <a:buSzPts val="2100"/>
              <a:buNone/>
              <a:defRPr sz="2100">
                <a:solidFill>
                  <a:srgbClr val="41294A"/>
                </a:solidFill>
              </a:defRPr>
            </a:lvl8pPr>
            <a:lvl9pPr lvl="8" algn="r" rtl="0">
              <a:lnSpc>
                <a:spcPct val="100000"/>
              </a:lnSpc>
              <a:spcBef>
                <a:spcPts val="0"/>
              </a:spcBef>
              <a:spcAft>
                <a:spcPts val="0"/>
              </a:spcAft>
              <a:buClr>
                <a:srgbClr val="41294A"/>
              </a:buClr>
              <a:buSzPts val="2100"/>
              <a:buNone/>
              <a:defRPr sz="2100">
                <a:solidFill>
                  <a:srgbClr val="41294A"/>
                </a:solidFill>
              </a:defRPr>
            </a:lvl9pPr>
          </a:lstStyle>
          <a:p>
            <a:endParaRPr/>
          </a:p>
        </p:txBody>
      </p:sp>
      <p:sp>
        <p:nvSpPr>
          <p:cNvPr id="77" name="Google Shape;77;p3"/>
          <p:cNvSpPr txBox="1">
            <a:spLocks noGrp="1"/>
          </p:cNvSpPr>
          <p:nvPr>
            <p:ph type="title" idx="2" hasCustomPrompt="1"/>
          </p:nvPr>
        </p:nvSpPr>
        <p:spPr>
          <a:xfrm>
            <a:off x="6323650" y="315950"/>
            <a:ext cx="2100300" cy="9795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rgbClr val="999999"/>
              </a:buClr>
              <a:buSzPts val="3600"/>
              <a:buNone/>
              <a:defRPr sz="6000" b="0"/>
            </a:lvl1pPr>
            <a:lvl2pPr lvl="1"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9pPr>
          </a:lstStyle>
          <a:p>
            <a:r>
              <a:t>xx%</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8"/>
        <p:cNvGrpSpPr/>
        <p:nvPr/>
      </p:nvGrpSpPr>
      <p:grpSpPr>
        <a:xfrm>
          <a:off x="0" y="0"/>
          <a:ext cx="0" cy="0"/>
          <a:chOff x="0" y="0"/>
          <a:chExt cx="0" cy="0"/>
        </a:xfrm>
      </p:grpSpPr>
      <p:sp>
        <p:nvSpPr>
          <p:cNvPr id="79" name="Google Shape;79;p4"/>
          <p:cNvSpPr txBox="1">
            <a:spLocks noGrp="1"/>
          </p:cNvSpPr>
          <p:nvPr>
            <p:ph type="subTitle" idx="1"/>
          </p:nvPr>
        </p:nvSpPr>
        <p:spPr>
          <a:xfrm flipH="1">
            <a:off x="719975" y="2649050"/>
            <a:ext cx="6174300" cy="1887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sz="1400"/>
            </a:lvl1pPr>
            <a:lvl2pPr lvl="1" rtl="0">
              <a:lnSpc>
                <a:spcPct val="100000"/>
              </a:lnSpc>
              <a:spcBef>
                <a:spcPts val="0"/>
              </a:spcBef>
              <a:spcAft>
                <a:spcPts val="0"/>
              </a:spcAft>
              <a:buNone/>
              <a:defRPr sz="1400"/>
            </a:lvl2pPr>
            <a:lvl3pPr lvl="2" rtl="0">
              <a:lnSpc>
                <a:spcPct val="100000"/>
              </a:lnSpc>
              <a:spcBef>
                <a:spcPts val="0"/>
              </a:spcBef>
              <a:spcAft>
                <a:spcPts val="0"/>
              </a:spcAft>
              <a:buNone/>
              <a:defRPr sz="1400"/>
            </a:lvl3pPr>
            <a:lvl4pPr lvl="3" rtl="0">
              <a:lnSpc>
                <a:spcPct val="100000"/>
              </a:lnSpc>
              <a:spcBef>
                <a:spcPts val="0"/>
              </a:spcBef>
              <a:spcAft>
                <a:spcPts val="0"/>
              </a:spcAft>
              <a:buNone/>
              <a:defRPr sz="1400"/>
            </a:lvl4pPr>
            <a:lvl5pPr lvl="4" rtl="0">
              <a:lnSpc>
                <a:spcPct val="100000"/>
              </a:lnSpc>
              <a:spcBef>
                <a:spcPts val="0"/>
              </a:spcBef>
              <a:spcAft>
                <a:spcPts val="0"/>
              </a:spcAft>
              <a:buNone/>
              <a:defRPr sz="1400"/>
            </a:lvl5pPr>
            <a:lvl6pPr lvl="5" rtl="0">
              <a:lnSpc>
                <a:spcPct val="100000"/>
              </a:lnSpc>
              <a:spcBef>
                <a:spcPts val="0"/>
              </a:spcBef>
              <a:spcAft>
                <a:spcPts val="0"/>
              </a:spcAft>
              <a:buNone/>
              <a:defRPr sz="1400"/>
            </a:lvl6pPr>
            <a:lvl7pPr lvl="6" rtl="0">
              <a:lnSpc>
                <a:spcPct val="100000"/>
              </a:lnSpc>
              <a:spcBef>
                <a:spcPts val="0"/>
              </a:spcBef>
              <a:spcAft>
                <a:spcPts val="0"/>
              </a:spcAft>
              <a:buNone/>
              <a:defRPr sz="1400"/>
            </a:lvl7pPr>
            <a:lvl8pPr lvl="7" rtl="0">
              <a:lnSpc>
                <a:spcPct val="100000"/>
              </a:lnSpc>
              <a:spcBef>
                <a:spcPts val="0"/>
              </a:spcBef>
              <a:spcAft>
                <a:spcPts val="0"/>
              </a:spcAft>
              <a:buNone/>
              <a:defRPr sz="1400"/>
            </a:lvl8pPr>
            <a:lvl9pPr lvl="8" rtl="0">
              <a:lnSpc>
                <a:spcPct val="100000"/>
              </a:lnSpc>
              <a:spcBef>
                <a:spcPts val="0"/>
              </a:spcBef>
              <a:spcAft>
                <a:spcPts val="0"/>
              </a:spcAft>
              <a:buNone/>
              <a:defRPr sz="1400"/>
            </a:lvl9pPr>
          </a:lstStyle>
          <a:p>
            <a:endParaRPr/>
          </a:p>
        </p:txBody>
      </p:sp>
      <p:sp>
        <p:nvSpPr>
          <p:cNvPr id="80" name="Google Shape;80;p4"/>
          <p:cNvSpPr txBox="1">
            <a:spLocks noGrp="1"/>
          </p:cNvSpPr>
          <p:nvPr>
            <p:ph type="title"/>
          </p:nvPr>
        </p:nvSpPr>
        <p:spPr>
          <a:xfrm>
            <a:off x="5347100" y="540000"/>
            <a:ext cx="3077100" cy="1671300"/>
          </a:xfrm>
          <a:prstGeom prst="rect">
            <a:avLst/>
          </a:prstGeom>
        </p:spPr>
        <p:txBody>
          <a:bodyPr spcFirstLastPara="1" wrap="square" lIns="91425" tIns="91425" rIns="91425" bIns="91425" anchor="ctr" anchorCtr="0">
            <a:noAutofit/>
          </a:bodyPr>
          <a:lstStyle>
            <a:lvl1pPr lvl="0" algn="r" rtl="0">
              <a:spcBef>
                <a:spcPts val="0"/>
              </a:spcBef>
              <a:spcAft>
                <a:spcPts val="0"/>
              </a:spcAft>
              <a:buNone/>
              <a:defRPr sz="3000" b="0"/>
            </a:lvl1pPr>
            <a:lvl2pPr lvl="1" algn="r" rtl="0">
              <a:spcBef>
                <a:spcPts val="0"/>
              </a:spcBef>
              <a:spcAft>
                <a:spcPts val="0"/>
              </a:spcAft>
              <a:buNone/>
              <a:defRPr sz="3000" b="0">
                <a:latin typeface="Roboto Slab Regular"/>
                <a:ea typeface="Roboto Slab Regular"/>
                <a:cs typeface="Roboto Slab Regular"/>
                <a:sym typeface="Roboto Slab Regular"/>
              </a:defRPr>
            </a:lvl2pPr>
            <a:lvl3pPr lvl="2" algn="r" rtl="0">
              <a:spcBef>
                <a:spcPts val="0"/>
              </a:spcBef>
              <a:spcAft>
                <a:spcPts val="0"/>
              </a:spcAft>
              <a:buNone/>
              <a:defRPr sz="3000" b="0">
                <a:latin typeface="Roboto Slab Regular"/>
                <a:ea typeface="Roboto Slab Regular"/>
                <a:cs typeface="Roboto Slab Regular"/>
                <a:sym typeface="Roboto Slab Regular"/>
              </a:defRPr>
            </a:lvl3pPr>
            <a:lvl4pPr lvl="3" algn="r" rtl="0">
              <a:spcBef>
                <a:spcPts val="0"/>
              </a:spcBef>
              <a:spcAft>
                <a:spcPts val="0"/>
              </a:spcAft>
              <a:buNone/>
              <a:defRPr sz="3000" b="0">
                <a:latin typeface="Roboto Slab Regular"/>
                <a:ea typeface="Roboto Slab Regular"/>
                <a:cs typeface="Roboto Slab Regular"/>
                <a:sym typeface="Roboto Slab Regular"/>
              </a:defRPr>
            </a:lvl4pPr>
            <a:lvl5pPr lvl="4" algn="r" rtl="0">
              <a:spcBef>
                <a:spcPts val="0"/>
              </a:spcBef>
              <a:spcAft>
                <a:spcPts val="0"/>
              </a:spcAft>
              <a:buNone/>
              <a:defRPr sz="3000" b="0">
                <a:latin typeface="Roboto Slab Regular"/>
                <a:ea typeface="Roboto Slab Regular"/>
                <a:cs typeface="Roboto Slab Regular"/>
                <a:sym typeface="Roboto Slab Regular"/>
              </a:defRPr>
            </a:lvl5pPr>
            <a:lvl6pPr lvl="5" algn="r" rtl="0">
              <a:spcBef>
                <a:spcPts val="0"/>
              </a:spcBef>
              <a:spcAft>
                <a:spcPts val="0"/>
              </a:spcAft>
              <a:buNone/>
              <a:defRPr sz="3000" b="0">
                <a:latin typeface="Roboto Slab Regular"/>
                <a:ea typeface="Roboto Slab Regular"/>
                <a:cs typeface="Roboto Slab Regular"/>
                <a:sym typeface="Roboto Slab Regular"/>
              </a:defRPr>
            </a:lvl6pPr>
            <a:lvl7pPr lvl="6" algn="r" rtl="0">
              <a:spcBef>
                <a:spcPts val="0"/>
              </a:spcBef>
              <a:spcAft>
                <a:spcPts val="0"/>
              </a:spcAft>
              <a:buNone/>
              <a:defRPr sz="3000" b="0">
                <a:latin typeface="Roboto Slab Regular"/>
                <a:ea typeface="Roboto Slab Regular"/>
                <a:cs typeface="Roboto Slab Regular"/>
                <a:sym typeface="Roboto Slab Regular"/>
              </a:defRPr>
            </a:lvl7pPr>
            <a:lvl8pPr lvl="7" algn="r" rtl="0">
              <a:spcBef>
                <a:spcPts val="0"/>
              </a:spcBef>
              <a:spcAft>
                <a:spcPts val="0"/>
              </a:spcAft>
              <a:buNone/>
              <a:defRPr sz="3000" b="0">
                <a:latin typeface="Roboto Slab Regular"/>
                <a:ea typeface="Roboto Slab Regular"/>
                <a:cs typeface="Roboto Slab Regular"/>
                <a:sym typeface="Roboto Slab Regular"/>
              </a:defRPr>
            </a:lvl8pPr>
            <a:lvl9pPr lvl="8" algn="r" rtl="0">
              <a:spcBef>
                <a:spcPts val="0"/>
              </a:spcBef>
              <a:spcAft>
                <a:spcPts val="0"/>
              </a:spcAft>
              <a:buNone/>
              <a:defRPr sz="3000" b="0">
                <a:latin typeface="Roboto Slab Regular"/>
                <a:ea typeface="Roboto Slab Regular"/>
                <a:cs typeface="Roboto Slab Regular"/>
                <a:sym typeface="Roboto Slab Regular"/>
              </a:defRPr>
            </a:lvl9pPr>
          </a:lstStyle>
          <a:p>
            <a:endParaRPr/>
          </a:p>
        </p:txBody>
      </p:sp>
      <p:grpSp>
        <p:nvGrpSpPr>
          <p:cNvPr id="81" name="Google Shape;81;p4"/>
          <p:cNvGrpSpPr/>
          <p:nvPr/>
        </p:nvGrpSpPr>
        <p:grpSpPr>
          <a:xfrm>
            <a:off x="720057" y="-78921"/>
            <a:ext cx="2605500" cy="1446850"/>
            <a:chOff x="310975" y="334050"/>
            <a:chExt cx="2605500" cy="1446850"/>
          </a:xfrm>
        </p:grpSpPr>
        <p:sp>
          <p:nvSpPr>
            <p:cNvPr id="82" name="Google Shape;82;p4"/>
            <p:cNvSpPr/>
            <p:nvPr/>
          </p:nvSpPr>
          <p:spPr>
            <a:xfrm>
              <a:off x="3109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4"/>
            <p:cNvSpPr/>
            <p:nvPr/>
          </p:nvSpPr>
          <p:spPr>
            <a:xfrm>
              <a:off x="5935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4"/>
            <p:cNvSpPr/>
            <p:nvPr/>
          </p:nvSpPr>
          <p:spPr>
            <a:xfrm>
              <a:off x="8761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4"/>
            <p:cNvSpPr/>
            <p:nvPr/>
          </p:nvSpPr>
          <p:spPr>
            <a:xfrm>
              <a:off x="11587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4"/>
            <p:cNvSpPr/>
            <p:nvPr/>
          </p:nvSpPr>
          <p:spPr>
            <a:xfrm>
              <a:off x="14413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4"/>
            <p:cNvSpPr/>
            <p:nvPr/>
          </p:nvSpPr>
          <p:spPr>
            <a:xfrm>
              <a:off x="17239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4"/>
            <p:cNvSpPr/>
            <p:nvPr/>
          </p:nvSpPr>
          <p:spPr>
            <a:xfrm>
              <a:off x="20065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4"/>
            <p:cNvSpPr/>
            <p:nvPr/>
          </p:nvSpPr>
          <p:spPr>
            <a:xfrm>
              <a:off x="22891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4"/>
            <p:cNvSpPr/>
            <p:nvPr/>
          </p:nvSpPr>
          <p:spPr>
            <a:xfrm>
              <a:off x="25717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4"/>
            <p:cNvSpPr/>
            <p:nvPr/>
          </p:nvSpPr>
          <p:spPr>
            <a:xfrm>
              <a:off x="28543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4"/>
            <p:cNvSpPr/>
            <p:nvPr/>
          </p:nvSpPr>
          <p:spPr>
            <a:xfrm>
              <a:off x="3109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4"/>
            <p:cNvSpPr/>
            <p:nvPr/>
          </p:nvSpPr>
          <p:spPr>
            <a:xfrm>
              <a:off x="5935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4"/>
            <p:cNvSpPr/>
            <p:nvPr/>
          </p:nvSpPr>
          <p:spPr>
            <a:xfrm>
              <a:off x="8761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4"/>
            <p:cNvSpPr/>
            <p:nvPr/>
          </p:nvSpPr>
          <p:spPr>
            <a:xfrm>
              <a:off x="11587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4"/>
            <p:cNvSpPr/>
            <p:nvPr/>
          </p:nvSpPr>
          <p:spPr>
            <a:xfrm>
              <a:off x="14413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4"/>
            <p:cNvSpPr/>
            <p:nvPr/>
          </p:nvSpPr>
          <p:spPr>
            <a:xfrm>
              <a:off x="17239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4"/>
            <p:cNvSpPr/>
            <p:nvPr/>
          </p:nvSpPr>
          <p:spPr>
            <a:xfrm>
              <a:off x="20065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4"/>
            <p:cNvSpPr/>
            <p:nvPr/>
          </p:nvSpPr>
          <p:spPr>
            <a:xfrm>
              <a:off x="22891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4"/>
            <p:cNvSpPr/>
            <p:nvPr/>
          </p:nvSpPr>
          <p:spPr>
            <a:xfrm>
              <a:off x="25717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4"/>
            <p:cNvSpPr/>
            <p:nvPr/>
          </p:nvSpPr>
          <p:spPr>
            <a:xfrm>
              <a:off x="28543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4"/>
            <p:cNvSpPr/>
            <p:nvPr/>
          </p:nvSpPr>
          <p:spPr>
            <a:xfrm>
              <a:off x="3109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4"/>
            <p:cNvSpPr/>
            <p:nvPr/>
          </p:nvSpPr>
          <p:spPr>
            <a:xfrm>
              <a:off x="5935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4"/>
            <p:cNvSpPr/>
            <p:nvPr/>
          </p:nvSpPr>
          <p:spPr>
            <a:xfrm>
              <a:off x="8761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4"/>
            <p:cNvSpPr/>
            <p:nvPr/>
          </p:nvSpPr>
          <p:spPr>
            <a:xfrm>
              <a:off x="11587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4"/>
            <p:cNvSpPr/>
            <p:nvPr/>
          </p:nvSpPr>
          <p:spPr>
            <a:xfrm>
              <a:off x="14413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4"/>
            <p:cNvSpPr/>
            <p:nvPr/>
          </p:nvSpPr>
          <p:spPr>
            <a:xfrm>
              <a:off x="17239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4"/>
            <p:cNvSpPr/>
            <p:nvPr/>
          </p:nvSpPr>
          <p:spPr>
            <a:xfrm>
              <a:off x="20065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4"/>
            <p:cNvSpPr/>
            <p:nvPr/>
          </p:nvSpPr>
          <p:spPr>
            <a:xfrm>
              <a:off x="22891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4"/>
            <p:cNvSpPr/>
            <p:nvPr/>
          </p:nvSpPr>
          <p:spPr>
            <a:xfrm>
              <a:off x="25717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4"/>
            <p:cNvSpPr/>
            <p:nvPr/>
          </p:nvSpPr>
          <p:spPr>
            <a:xfrm>
              <a:off x="28543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p:nvPr/>
          </p:nvSpPr>
          <p:spPr>
            <a:xfrm>
              <a:off x="3109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4"/>
            <p:cNvSpPr/>
            <p:nvPr/>
          </p:nvSpPr>
          <p:spPr>
            <a:xfrm>
              <a:off x="5935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p:nvPr/>
          </p:nvSpPr>
          <p:spPr>
            <a:xfrm>
              <a:off x="8761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4"/>
            <p:cNvSpPr/>
            <p:nvPr/>
          </p:nvSpPr>
          <p:spPr>
            <a:xfrm>
              <a:off x="11587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4"/>
            <p:cNvSpPr/>
            <p:nvPr/>
          </p:nvSpPr>
          <p:spPr>
            <a:xfrm>
              <a:off x="14413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4"/>
            <p:cNvSpPr/>
            <p:nvPr/>
          </p:nvSpPr>
          <p:spPr>
            <a:xfrm>
              <a:off x="17239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4"/>
            <p:cNvSpPr/>
            <p:nvPr/>
          </p:nvSpPr>
          <p:spPr>
            <a:xfrm>
              <a:off x="20065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4"/>
            <p:cNvSpPr/>
            <p:nvPr/>
          </p:nvSpPr>
          <p:spPr>
            <a:xfrm>
              <a:off x="22891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4"/>
            <p:cNvSpPr/>
            <p:nvPr/>
          </p:nvSpPr>
          <p:spPr>
            <a:xfrm>
              <a:off x="25717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4"/>
            <p:cNvSpPr/>
            <p:nvPr/>
          </p:nvSpPr>
          <p:spPr>
            <a:xfrm>
              <a:off x="28543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4"/>
            <p:cNvSpPr/>
            <p:nvPr/>
          </p:nvSpPr>
          <p:spPr>
            <a:xfrm>
              <a:off x="3109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4"/>
            <p:cNvSpPr/>
            <p:nvPr/>
          </p:nvSpPr>
          <p:spPr>
            <a:xfrm>
              <a:off x="5935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4"/>
            <p:cNvSpPr/>
            <p:nvPr/>
          </p:nvSpPr>
          <p:spPr>
            <a:xfrm>
              <a:off x="8761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4"/>
            <p:cNvSpPr/>
            <p:nvPr/>
          </p:nvSpPr>
          <p:spPr>
            <a:xfrm>
              <a:off x="11587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4"/>
            <p:cNvSpPr/>
            <p:nvPr/>
          </p:nvSpPr>
          <p:spPr>
            <a:xfrm>
              <a:off x="14413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4"/>
            <p:cNvSpPr/>
            <p:nvPr/>
          </p:nvSpPr>
          <p:spPr>
            <a:xfrm>
              <a:off x="17239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4"/>
            <p:cNvSpPr/>
            <p:nvPr/>
          </p:nvSpPr>
          <p:spPr>
            <a:xfrm>
              <a:off x="20065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4"/>
            <p:cNvSpPr/>
            <p:nvPr/>
          </p:nvSpPr>
          <p:spPr>
            <a:xfrm>
              <a:off x="22891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4"/>
            <p:cNvSpPr/>
            <p:nvPr/>
          </p:nvSpPr>
          <p:spPr>
            <a:xfrm>
              <a:off x="25717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4"/>
            <p:cNvSpPr/>
            <p:nvPr/>
          </p:nvSpPr>
          <p:spPr>
            <a:xfrm>
              <a:off x="28543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4"/>
            <p:cNvSpPr/>
            <p:nvPr/>
          </p:nvSpPr>
          <p:spPr>
            <a:xfrm>
              <a:off x="3109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4"/>
            <p:cNvSpPr/>
            <p:nvPr/>
          </p:nvSpPr>
          <p:spPr>
            <a:xfrm>
              <a:off x="5935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4"/>
            <p:cNvSpPr/>
            <p:nvPr/>
          </p:nvSpPr>
          <p:spPr>
            <a:xfrm>
              <a:off x="8761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4"/>
            <p:cNvSpPr/>
            <p:nvPr/>
          </p:nvSpPr>
          <p:spPr>
            <a:xfrm>
              <a:off x="11587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4"/>
            <p:cNvSpPr/>
            <p:nvPr/>
          </p:nvSpPr>
          <p:spPr>
            <a:xfrm>
              <a:off x="14413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4"/>
            <p:cNvSpPr/>
            <p:nvPr/>
          </p:nvSpPr>
          <p:spPr>
            <a:xfrm>
              <a:off x="17239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4"/>
            <p:cNvSpPr/>
            <p:nvPr/>
          </p:nvSpPr>
          <p:spPr>
            <a:xfrm>
              <a:off x="20065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4"/>
            <p:cNvSpPr/>
            <p:nvPr/>
          </p:nvSpPr>
          <p:spPr>
            <a:xfrm>
              <a:off x="22891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4"/>
            <p:cNvSpPr/>
            <p:nvPr/>
          </p:nvSpPr>
          <p:spPr>
            <a:xfrm>
              <a:off x="25717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4"/>
            <p:cNvSpPr/>
            <p:nvPr/>
          </p:nvSpPr>
          <p:spPr>
            <a:xfrm>
              <a:off x="28543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07"/>
        <p:cNvGrpSpPr/>
        <p:nvPr/>
      </p:nvGrpSpPr>
      <p:grpSpPr>
        <a:xfrm>
          <a:off x="0" y="0"/>
          <a:ext cx="0" cy="0"/>
          <a:chOff x="0" y="0"/>
          <a:chExt cx="0" cy="0"/>
        </a:xfrm>
      </p:grpSpPr>
      <p:sp>
        <p:nvSpPr>
          <p:cNvPr id="208" name="Google Shape;208;p9"/>
          <p:cNvSpPr/>
          <p:nvPr/>
        </p:nvSpPr>
        <p:spPr>
          <a:xfrm>
            <a:off x="-29950" y="-39675"/>
            <a:ext cx="6593725" cy="5178625"/>
          </a:xfrm>
          <a:custGeom>
            <a:avLst/>
            <a:gdLst/>
            <a:ahLst/>
            <a:cxnLst/>
            <a:rect l="l" t="t" r="r" b="b"/>
            <a:pathLst>
              <a:path w="263749" h="207145" extrusionOk="0">
                <a:moveTo>
                  <a:pt x="177840" y="0"/>
                </a:moveTo>
                <a:lnTo>
                  <a:pt x="263749" y="78482"/>
                </a:lnTo>
                <a:lnTo>
                  <a:pt x="213367" y="207145"/>
                </a:lnTo>
                <a:lnTo>
                  <a:pt x="0" y="178643"/>
                </a:lnTo>
              </a:path>
            </a:pathLst>
          </a:custGeom>
          <a:noFill/>
          <a:ln w="19050" cap="flat" cmpd="sng">
            <a:solidFill>
              <a:srgbClr val="434343"/>
            </a:solidFill>
            <a:prstDash val="solid"/>
            <a:round/>
            <a:headEnd type="none" w="med" len="med"/>
            <a:tailEnd type="none" w="med" len="med"/>
          </a:ln>
        </p:spPr>
      </p:sp>
      <p:sp>
        <p:nvSpPr>
          <p:cNvPr id="209" name="Google Shape;209;p9"/>
          <p:cNvSpPr txBox="1">
            <a:spLocks noGrp="1"/>
          </p:cNvSpPr>
          <p:nvPr>
            <p:ph type="title"/>
          </p:nvPr>
        </p:nvSpPr>
        <p:spPr>
          <a:xfrm>
            <a:off x="720050" y="1724525"/>
            <a:ext cx="3845100" cy="16944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41294A"/>
              </a:buClr>
              <a:buSzPts val="4200"/>
              <a:buNone/>
              <a:defRPr sz="4800"/>
            </a:lvl1pPr>
            <a:lvl2pPr lvl="1" algn="ctr" rtl="0">
              <a:spcBef>
                <a:spcPts val="0"/>
              </a:spcBef>
              <a:spcAft>
                <a:spcPts val="0"/>
              </a:spcAft>
              <a:buClr>
                <a:srgbClr val="41294A"/>
              </a:buClr>
              <a:buSzPts val="4200"/>
              <a:buNone/>
              <a:defRPr sz="4200">
                <a:solidFill>
                  <a:srgbClr val="41294A"/>
                </a:solidFill>
              </a:defRPr>
            </a:lvl2pPr>
            <a:lvl3pPr lvl="2" algn="ctr" rtl="0">
              <a:spcBef>
                <a:spcPts val="0"/>
              </a:spcBef>
              <a:spcAft>
                <a:spcPts val="0"/>
              </a:spcAft>
              <a:buClr>
                <a:srgbClr val="41294A"/>
              </a:buClr>
              <a:buSzPts val="4200"/>
              <a:buNone/>
              <a:defRPr sz="4200">
                <a:solidFill>
                  <a:srgbClr val="41294A"/>
                </a:solidFill>
              </a:defRPr>
            </a:lvl3pPr>
            <a:lvl4pPr lvl="3" algn="ctr" rtl="0">
              <a:spcBef>
                <a:spcPts val="0"/>
              </a:spcBef>
              <a:spcAft>
                <a:spcPts val="0"/>
              </a:spcAft>
              <a:buClr>
                <a:srgbClr val="41294A"/>
              </a:buClr>
              <a:buSzPts val="4200"/>
              <a:buNone/>
              <a:defRPr sz="4200">
                <a:solidFill>
                  <a:srgbClr val="41294A"/>
                </a:solidFill>
              </a:defRPr>
            </a:lvl4pPr>
            <a:lvl5pPr lvl="4" algn="ctr" rtl="0">
              <a:spcBef>
                <a:spcPts val="0"/>
              </a:spcBef>
              <a:spcAft>
                <a:spcPts val="0"/>
              </a:spcAft>
              <a:buClr>
                <a:srgbClr val="41294A"/>
              </a:buClr>
              <a:buSzPts val="4200"/>
              <a:buNone/>
              <a:defRPr sz="4200">
                <a:solidFill>
                  <a:srgbClr val="41294A"/>
                </a:solidFill>
              </a:defRPr>
            </a:lvl5pPr>
            <a:lvl6pPr lvl="5" algn="ctr" rtl="0">
              <a:spcBef>
                <a:spcPts val="0"/>
              </a:spcBef>
              <a:spcAft>
                <a:spcPts val="0"/>
              </a:spcAft>
              <a:buClr>
                <a:srgbClr val="41294A"/>
              </a:buClr>
              <a:buSzPts val="4200"/>
              <a:buNone/>
              <a:defRPr sz="4200">
                <a:solidFill>
                  <a:srgbClr val="41294A"/>
                </a:solidFill>
              </a:defRPr>
            </a:lvl6pPr>
            <a:lvl7pPr lvl="6" algn="ctr" rtl="0">
              <a:spcBef>
                <a:spcPts val="0"/>
              </a:spcBef>
              <a:spcAft>
                <a:spcPts val="0"/>
              </a:spcAft>
              <a:buClr>
                <a:srgbClr val="41294A"/>
              </a:buClr>
              <a:buSzPts val="4200"/>
              <a:buNone/>
              <a:defRPr sz="4200">
                <a:solidFill>
                  <a:srgbClr val="41294A"/>
                </a:solidFill>
              </a:defRPr>
            </a:lvl7pPr>
            <a:lvl8pPr lvl="7" algn="ctr" rtl="0">
              <a:spcBef>
                <a:spcPts val="0"/>
              </a:spcBef>
              <a:spcAft>
                <a:spcPts val="0"/>
              </a:spcAft>
              <a:buClr>
                <a:srgbClr val="41294A"/>
              </a:buClr>
              <a:buSzPts val="4200"/>
              <a:buNone/>
              <a:defRPr sz="4200">
                <a:solidFill>
                  <a:srgbClr val="41294A"/>
                </a:solidFill>
              </a:defRPr>
            </a:lvl8pPr>
            <a:lvl9pPr lvl="8" algn="ctr" rtl="0">
              <a:spcBef>
                <a:spcPts val="0"/>
              </a:spcBef>
              <a:spcAft>
                <a:spcPts val="0"/>
              </a:spcAft>
              <a:buClr>
                <a:srgbClr val="41294A"/>
              </a:buClr>
              <a:buSzPts val="4200"/>
              <a:buNone/>
              <a:defRPr sz="4200">
                <a:solidFill>
                  <a:srgbClr val="41294A"/>
                </a:solidFill>
              </a:defRPr>
            </a:lvl9pPr>
          </a:lstStyle>
          <a:p>
            <a:endParaRPr/>
          </a:p>
        </p:txBody>
      </p:sp>
      <p:sp>
        <p:nvSpPr>
          <p:cNvPr id="210" name="Google Shape;210;p9"/>
          <p:cNvSpPr txBox="1">
            <a:spLocks noGrp="1"/>
          </p:cNvSpPr>
          <p:nvPr>
            <p:ph type="subTitle" idx="1"/>
          </p:nvPr>
        </p:nvSpPr>
        <p:spPr>
          <a:xfrm>
            <a:off x="720050" y="3362050"/>
            <a:ext cx="3845100" cy="39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41294A"/>
              </a:buClr>
              <a:buSzPts val="2100"/>
              <a:buNone/>
              <a:defRPr sz="1400"/>
            </a:lvl1pPr>
            <a:lvl2pPr lvl="1" algn="ctr" rtl="0">
              <a:lnSpc>
                <a:spcPct val="100000"/>
              </a:lnSpc>
              <a:spcBef>
                <a:spcPts val="0"/>
              </a:spcBef>
              <a:spcAft>
                <a:spcPts val="0"/>
              </a:spcAft>
              <a:buClr>
                <a:srgbClr val="41294A"/>
              </a:buClr>
              <a:buSzPts val="2100"/>
              <a:buNone/>
              <a:defRPr sz="2100">
                <a:solidFill>
                  <a:srgbClr val="41294A"/>
                </a:solidFill>
              </a:defRPr>
            </a:lvl2pPr>
            <a:lvl3pPr lvl="2" algn="ctr" rtl="0">
              <a:lnSpc>
                <a:spcPct val="100000"/>
              </a:lnSpc>
              <a:spcBef>
                <a:spcPts val="0"/>
              </a:spcBef>
              <a:spcAft>
                <a:spcPts val="0"/>
              </a:spcAft>
              <a:buClr>
                <a:srgbClr val="41294A"/>
              </a:buClr>
              <a:buSzPts val="2100"/>
              <a:buNone/>
              <a:defRPr sz="2100">
                <a:solidFill>
                  <a:srgbClr val="41294A"/>
                </a:solidFill>
              </a:defRPr>
            </a:lvl3pPr>
            <a:lvl4pPr lvl="3" algn="ctr" rtl="0">
              <a:lnSpc>
                <a:spcPct val="100000"/>
              </a:lnSpc>
              <a:spcBef>
                <a:spcPts val="0"/>
              </a:spcBef>
              <a:spcAft>
                <a:spcPts val="0"/>
              </a:spcAft>
              <a:buClr>
                <a:srgbClr val="41294A"/>
              </a:buClr>
              <a:buSzPts val="2100"/>
              <a:buNone/>
              <a:defRPr sz="2100">
                <a:solidFill>
                  <a:srgbClr val="41294A"/>
                </a:solidFill>
              </a:defRPr>
            </a:lvl4pPr>
            <a:lvl5pPr lvl="4" algn="ctr" rtl="0">
              <a:lnSpc>
                <a:spcPct val="100000"/>
              </a:lnSpc>
              <a:spcBef>
                <a:spcPts val="0"/>
              </a:spcBef>
              <a:spcAft>
                <a:spcPts val="0"/>
              </a:spcAft>
              <a:buClr>
                <a:srgbClr val="41294A"/>
              </a:buClr>
              <a:buSzPts val="2100"/>
              <a:buNone/>
              <a:defRPr sz="2100">
                <a:solidFill>
                  <a:srgbClr val="41294A"/>
                </a:solidFill>
              </a:defRPr>
            </a:lvl5pPr>
            <a:lvl6pPr lvl="5" algn="ctr" rtl="0">
              <a:lnSpc>
                <a:spcPct val="100000"/>
              </a:lnSpc>
              <a:spcBef>
                <a:spcPts val="0"/>
              </a:spcBef>
              <a:spcAft>
                <a:spcPts val="0"/>
              </a:spcAft>
              <a:buClr>
                <a:srgbClr val="41294A"/>
              </a:buClr>
              <a:buSzPts val="2100"/>
              <a:buNone/>
              <a:defRPr sz="2100">
                <a:solidFill>
                  <a:srgbClr val="41294A"/>
                </a:solidFill>
              </a:defRPr>
            </a:lvl6pPr>
            <a:lvl7pPr lvl="6" algn="ctr" rtl="0">
              <a:lnSpc>
                <a:spcPct val="100000"/>
              </a:lnSpc>
              <a:spcBef>
                <a:spcPts val="0"/>
              </a:spcBef>
              <a:spcAft>
                <a:spcPts val="0"/>
              </a:spcAft>
              <a:buClr>
                <a:srgbClr val="41294A"/>
              </a:buClr>
              <a:buSzPts val="2100"/>
              <a:buNone/>
              <a:defRPr sz="2100">
                <a:solidFill>
                  <a:srgbClr val="41294A"/>
                </a:solidFill>
              </a:defRPr>
            </a:lvl7pPr>
            <a:lvl8pPr lvl="7" algn="ctr" rtl="0">
              <a:lnSpc>
                <a:spcPct val="100000"/>
              </a:lnSpc>
              <a:spcBef>
                <a:spcPts val="0"/>
              </a:spcBef>
              <a:spcAft>
                <a:spcPts val="0"/>
              </a:spcAft>
              <a:buClr>
                <a:srgbClr val="41294A"/>
              </a:buClr>
              <a:buSzPts val="2100"/>
              <a:buNone/>
              <a:defRPr sz="2100">
                <a:solidFill>
                  <a:srgbClr val="41294A"/>
                </a:solidFill>
              </a:defRPr>
            </a:lvl8pPr>
            <a:lvl9pPr lvl="8" algn="ctr" rtl="0">
              <a:lnSpc>
                <a:spcPct val="100000"/>
              </a:lnSpc>
              <a:spcBef>
                <a:spcPts val="0"/>
              </a:spcBef>
              <a:spcAft>
                <a:spcPts val="0"/>
              </a:spcAft>
              <a:buClr>
                <a:srgbClr val="41294A"/>
              </a:buClr>
              <a:buSzPts val="2100"/>
              <a:buNone/>
              <a:defRPr sz="2100">
                <a:solidFill>
                  <a:srgbClr val="41294A"/>
                </a:solidFill>
              </a:defRPr>
            </a:lvl9pPr>
          </a:lstStyle>
          <a:p>
            <a:endParaRPr/>
          </a:p>
        </p:txBody>
      </p:sp>
      <p:sp>
        <p:nvSpPr>
          <p:cNvPr id="211" name="Google Shape;211;p9"/>
          <p:cNvSpPr txBox="1">
            <a:spLocks noGrp="1"/>
          </p:cNvSpPr>
          <p:nvPr>
            <p:ph type="title" idx="2" hasCustomPrompt="1"/>
          </p:nvPr>
        </p:nvSpPr>
        <p:spPr>
          <a:xfrm>
            <a:off x="720050" y="315950"/>
            <a:ext cx="2100300" cy="9795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rgbClr val="999999"/>
              </a:buClr>
              <a:buSzPts val="3600"/>
              <a:buNone/>
              <a:defRPr sz="6000" b="0"/>
            </a:lvl1pPr>
            <a:lvl2pPr lvl="1"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999999"/>
              </a:buClr>
              <a:buSzPts val="4800"/>
              <a:buFont typeface="Fira Sans Extra Condensed Medium"/>
              <a:buNone/>
              <a:defRPr sz="4800">
                <a:solidFill>
                  <a:srgbClr val="999999"/>
                </a:solidFill>
                <a:latin typeface="Fira Sans Extra Condensed Medium"/>
                <a:ea typeface="Fira Sans Extra Condensed Medium"/>
                <a:cs typeface="Fira Sans Extra Condensed Medium"/>
                <a:sym typeface="Fira Sans Extra Condensed Medium"/>
              </a:defRPr>
            </a:lvl9pPr>
          </a:lstStyle>
          <a:p>
            <a:r>
              <a:t>xx%</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2"/>
        <p:cNvGrpSpPr/>
        <p:nvPr/>
      </p:nvGrpSpPr>
      <p:grpSpPr>
        <a:xfrm>
          <a:off x="0" y="0"/>
          <a:ext cx="0" cy="0"/>
          <a:chOff x="0" y="0"/>
          <a:chExt cx="0" cy="0"/>
        </a:xfrm>
      </p:grpSpPr>
      <p:sp>
        <p:nvSpPr>
          <p:cNvPr id="213" name="Google Shape;213;p10"/>
          <p:cNvSpPr/>
          <p:nvPr/>
        </p:nvSpPr>
        <p:spPr>
          <a:xfrm flipH="1">
            <a:off x="682650" y="-95500"/>
            <a:ext cx="8461350" cy="5256550"/>
          </a:xfrm>
          <a:custGeom>
            <a:avLst/>
            <a:gdLst/>
            <a:ahLst/>
            <a:cxnLst/>
            <a:rect l="l" t="t" r="r" b="b"/>
            <a:pathLst>
              <a:path w="338454" h="210262" extrusionOk="0">
                <a:moveTo>
                  <a:pt x="266558" y="0"/>
                </a:moveTo>
                <a:lnTo>
                  <a:pt x="338454" y="106940"/>
                </a:lnTo>
                <a:lnTo>
                  <a:pt x="310419" y="210262"/>
                </a:lnTo>
                <a:lnTo>
                  <a:pt x="0" y="196245"/>
                </a:lnTo>
              </a:path>
            </a:pathLst>
          </a:custGeom>
          <a:noFill/>
          <a:ln w="19050" cap="flat" cmpd="sng">
            <a:solidFill>
              <a:srgbClr val="434343"/>
            </a:solidFill>
            <a:prstDash val="solid"/>
            <a:round/>
            <a:headEnd type="none" w="med" len="med"/>
            <a:tailEnd type="none" w="med" len="med"/>
          </a:ln>
        </p:spPr>
      </p:sp>
      <p:grpSp>
        <p:nvGrpSpPr>
          <p:cNvPr id="214" name="Google Shape;214;p10"/>
          <p:cNvGrpSpPr/>
          <p:nvPr/>
        </p:nvGrpSpPr>
        <p:grpSpPr>
          <a:xfrm>
            <a:off x="6904678" y="-78921"/>
            <a:ext cx="2605500" cy="1446850"/>
            <a:chOff x="310975" y="334050"/>
            <a:chExt cx="2605500" cy="1446850"/>
          </a:xfrm>
        </p:grpSpPr>
        <p:sp>
          <p:nvSpPr>
            <p:cNvPr id="215" name="Google Shape;215;p10"/>
            <p:cNvSpPr/>
            <p:nvPr/>
          </p:nvSpPr>
          <p:spPr>
            <a:xfrm>
              <a:off x="3109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10"/>
            <p:cNvSpPr/>
            <p:nvPr/>
          </p:nvSpPr>
          <p:spPr>
            <a:xfrm>
              <a:off x="5935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0"/>
            <p:cNvSpPr/>
            <p:nvPr/>
          </p:nvSpPr>
          <p:spPr>
            <a:xfrm>
              <a:off x="8761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0"/>
            <p:cNvSpPr/>
            <p:nvPr/>
          </p:nvSpPr>
          <p:spPr>
            <a:xfrm>
              <a:off x="11587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0"/>
            <p:cNvSpPr/>
            <p:nvPr/>
          </p:nvSpPr>
          <p:spPr>
            <a:xfrm>
              <a:off x="14413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0"/>
            <p:cNvSpPr/>
            <p:nvPr/>
          </p:nvSpPr>
          <p:spPr>
            <a:xfrm>
              <a:off x="17239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0"/>
            <p:cNvSpPr/>
            <p:nvPr/>
          </p:nvSpPr>
          <p:spPr>
            <a:xfrm>
              <a:off x="20065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0"/>
            <p:cNvSpPr/>
            <p:nvPr/>
          </p:nvSpPr>
          <p:spPr>
            <a:xfrm>
              <a:off x="22891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0"/>
            <p:cNvSpPr/>
            <p:nvPr/>
          </p:nvSpPr>
          <p:spPr>
            <a:xfrm>
              <a:off x="25717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0"/>
            <p:cNvSpPr/>
            <p:nvPr/>
          </p:nvSpPr>
          <p:spPr>
            <a:xfrm>
              <a:off x="2854375" y="3340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10"/>
            <p:cNvSpPr/>
            <p:nvPr/>
          </p:nvSpPr>
          <p:spPr>
            <a:xfrm>
              <a:off x="3109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10"/>
            <p:cNvSpPr/>
            <p:nvPr/>
          </p:nvSpPr>
          <p:spPr>
            <a:xfrm>
              <a:off x="5935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0"/>
            <p:cNvSpPr/>
            <p:nvPr/>
          </p:nvSpPr>
          <p:spPr>
            <a:xfrm>
              <a:off x="8761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0"/>
            <p:cNvSpPr/>
            <p:nvPr/>
          </p:nvSpPr>
          <p:spPr>
            <a:xfrm>
              <a:off x="11587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10"/>
            <p:cNvSpPr/>
            <p:nvPr/>
          </p:nvSpPr>
          <p:spPr>
            <a:xfrm>
              <a:off x="14413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0"/>
            <p:cNvSpPr/>
            <p:nvPr/>
          </p:nvSpPr>
          <p:spPr>
            <a:xfrm>
              <a:off x="17239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10"/>
            <p:cNvSpPr/>
            <p:nvPr/>
          </p:nvSpPr>
          <p:spPr>
            <a:xfrm>
              <a:off x="20065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10"/>
            <p:cNvSpPr/>
            <p:nvPr/>
          </p:nvSpPr>
          <p:spPr>
            <a:xfrm>
              <a:off x="22891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0"/>
            <p:cNvSpPr/>
            <p:nvPr/>
          </p:nvSpPr>
          <p:spPr>
            <a:xfrm>
              <a:off x="25717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10"/>
            <p:cNvSpPr/>
            <p:nvPr/>
          </p:nvSpPr>
          <p:spPr>
            <a:xfrm>
              <a:off x="2854375" y="6110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10"/>
            <p:cNvSpPr/>
            <p:nvPr/>
          </p:nvSpPr>
          <p:spPr>
            <a:xfrm>
              <a:off x="3109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10"/>
            <p:cNvSpPr/>
            <p:nvPr/>
          </p:nvSpPr>
          <p:spPr>
            <a:xfrm>
              <a:off x="5935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10"/>
            <p:cNvSpPr/>
            <p:nvPr/>
          </p:nvSpPr>
          <p:spPr>
            <a:xfrm>
              <a:off x="8761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0"/>
            <p:cNvSpPr/>
            <p:nvPr/>
          </p:nvSpPr>
          <p:spPr>
            <a:xfrm>
              <a:off x="11587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10"/>
            <p:cNvSpPr/>
            <p:nvPr/>
          </p:nvSpPr>
          <p:spPr>
            <a:xfrm>
              <a:off x="14413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0"/>
            <p:cNvSpPr/>
            <p:nvPr/>
          </p:nvSpPr>
          <p:spPr>
            <a:xfrm>
              <a:off x="17239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0"/>
            <p:cNvSpPr/>
            <p:nvPr/>
          </p:nvSpPr>
          <p:spPr>
            <a:xfrm>
              <a:off x="20065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0"/>
            <p:cNvSpPr/>
            <p:nvPr/>
          </p:nvSpPr>
          <p:spPr>
            <a:xfrm>
              <a:off x="22891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0"/>
            <p:cNvSpPr/>
            <p:nvPr/>
          </p:nvSpPr>
          <p:spPr>
            <a:xfrm>
              <a:off x="25717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10"/>
            <p:cNvSpPr/>
            <p:nvPr/>
          </p:nvSpPr>
          <p:spPr>
            <a:xfrm>
              <a:off x="2854375" y="8879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10"/>
            <p:cNvSpPr/>
            <p:nvPr/>
          </p:nvSpPr>
          <p:spPr>
            <a:xfrm>
              <a:off x="3109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0"/>
            <p:cNvSpPr/>
            <p:nvPr/>
          </p:nvSpPr>
          <p:spPr>
            <a:xfrm>
              <a:off x="5935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10"/>
            <p:cNvSpPr/>
            <p:nvPr/>
          </p:nvSpPr>
          <p:spPr>
            <a:xfrm>
              <a:off x="8761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0"/>
            <p:cNvSpPr/>
            <p:nvPr/>
          </p:nvSpPr>
          <p:spPr>
            <a:xfrm>
              <a:off x="11587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10"/>
            <p:cNvSpPr/>
            <p:nvPr/>
          </p:nvSpPr>
          <p:spPr>
            <a:xfrm>
              <a:off x="14413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0"/>
            <p:cNvSpPr/>
            <p:nvPr/>
          </p:nvSpPr>
          <p:spPr>
            <a:xfrm>
              <a:off x="17239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0"/>
            <p:cNvSpPr/>
            <p:nvPr/>
          </p:nvSpPr>
          <p:spPr>
            <a:xfrm>
              <a:off x="20065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0"/>
            <p:cNvSpPr/>
            <p:nvPr/>
          </p:nvSpPr>
          <p:spPr>
            <a:xfrm>
              <a:off x="22891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0"/>
            <p:cNvSpPr/>
            <p:nvPr/>
          </p:nvSpPr>
          <p:spPr>
            <a:xfrm>
              <a:off x="25717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0"/>
            <p:cNvSpPr/>
            <p:nvPr/>
          </p:nvSpPr>
          <p:spPr>
            <a:xfrm>
              <a:off x="2854375" y="11649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0"/>
            <p:cNvSpPr/>
            <p:nvPr/>
          </p:nvSpPr>
          <p:spPr>
            <a:xfrm>
              <a:off x="3109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0"/>
            <p:cNvSpPr/>
            <p:nvPr/>
          </p:nvSpPr>
          <p:spPr>
            <a:xfrm>
              <a:off x="5935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0"/>
            <p:cNvSpPr/>
            <p:nvPr/>
          </p:nvSpPr>
          <p:spPr>
            <a:xfrm>
              <a:off x="8761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0"/>
            <p:cNvSpPr/>
            <p:nvPr/>
          </p:nvSpPr>
          <p:spPr>
            <a:xfrm>
              <a:off x="11587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0"/>
            <p:cNvSpPr/>
            <p:nvPr/>
          </p:nvSpPr>
          <p:spPr>
            <a:xfrm>
              <a:off x="14413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0"/>
            <p:cNvSpPr/>
            <p:nvPr/>
          </p:nvSpPr>
          <p:spPr>
            <a:xfrm>
              <a:off x="17239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0"/>
            <p:cNvSpPr/>
            <p:nvPr/>
          </p:nvSpPr>
          <p:spPr>
            <a:xfrm>
              <a:off x="20065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0"/>
            <p:cNvSpPr/>
            <p:nvPr/>
          </p:nvSpPr>
          <p:spPr>
            <a:xfrm>
              <a:off x="22891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0"/>
            <p:cNvSpPr/>
            <p:nvPr/>
          </p:nvSpPr>
          <p:spPr>
            <a:xfrm>
              <a:off x="25717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0"/>
            <p:cNvSpPr/>
            <p:nvPr/>
          </p:nvSpPr>
          <p:spPr>
            <a:xfrm>
              <a:off x="2854375" y="144185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0"/>
            <p:cNvSpPr/>
            <p:nvPr/>
          </p:nvSpPr>
          <p:spPr>
            <a:xfrm>
              <a:off x="3109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0"/>
            <p:cNvSpPr/>
            <p:nvPr/>
          </p:nvSpPr>
          <p:spPr>
            <a:xfrm>
              <a:off x="5935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0"/>
            <p:cNvSpPr/>
            <p:nvPr/>
          </p:nvSpPr>
          <p:spPr>
            <a:xfrm>
              <a:off x="8761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0"/>
            <p:cNvSpPr/>
            <p:nvPr/>
          </p:nvSpPr>
          <p:spPr>
            <a:xfrm>
              <a:off x="11587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0"/>
            <p:cNvSpPr/>
            <p:nvPr/>
          </p:nvSpPr>
          <p:spPr>
            <a:xfrm>
              <a:off x="14413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0"/>
            <p:cNvSpPr/>
            <p:nvPr/>
          </p:nvSpPr>
          <p:spPr>
            <a:xfrm>
              <a:off x="17239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0"/>
            <p:cNvSpPr/>
            <p:nvPr/>
          </p:nvSpPr>
          <p:spPr>
            <a:xfrm>
              <a:off x="20065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0"/>
            <p:cNvSpPr/>
            <p:nvPr/>
          </p:nvSpPr>
          <p:spPr>
            <a:xfrm>
              <a:off x="22891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0"/>
            <p:cNvSpPr/>
            <p:nvPr/>
          </p:nvSpPr>
          <p:spPr>
            <a:xfrm>
              <a:off x="25717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0"/>
            <p:cNvSpPr/>
            <p:nvPr/>
          </p:nvSpPr>
          <p:spPr>
            <a:xfrm>
              <a:off x="2854375" y="1718800"/>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5" name="Google Shape;275;p10"/>
          <p:cNvSpPr txBox="1">
            <a:spLocks noGrp="1"/>
          </p:cNvSpPr>
          <p:nvPr>
            <p:ph type="ctrTitle"/>
          </p:nvPr>
        </p:nvSpPr>
        <p:spPr>
          <a:xfrm>
            <a:off x="3828525" y="3730075"/>
            <a:ext cx="4595400" cy="577800"/>
          </a:xfrm>
          <a:prstGeom prst="rect">
            <a:avLst/>
          </a:prstGeom>
          <a:noFill/>
        </p:spPr>
        <p:txBody>
          <a:bodyPr spcFirstLastPara="1" wrap="square" lIns="91425" tIns="91425" rIns="91425" bIns="91425" anchor="t" anchorCtr="0">
            <a:noAutofit/>
          </a:bodyPr>
          <a:lstStyle>
            <a:lvl1pPr lvl="0" algn="r" rtl="0">
              <a:spcBef>
                <a:spcPts val="0"/>
              </a:spcBef>
              <a:spcAft>
                <a:spcPts val="0"/>
              </a:spcAft>
              <a:buClr>
                <a:schemeClr val="dk2"/>
              </a:buClr>
              <a:buSzPts val="1400"/>
              <a:buNone/>
              <a:defRPr sz="1800" b="0"/>
            </a:lvl1pPr>
            <a:lvl2pPr lvl="1" algn="ctr" rtl="0">
              <a:spcBef>
                <a:spcPts val="0"/>
              </a:spcBef>
              <a:spcAft>
                <a:spcPts val="0"/>
              </a:spcAft>
              <a:buClr>
                <a:schemeClr val="accent3"/>
              </a:buClr>
              <a:buSzPts val="1400"/>
              <a:buNone/>
              <a:defRPr sz="1400">
                <a:solidFill>
                  <a:schemeClr val="accent3"/>
                </a:solidFill>
              </a:defRPr>
            </a:lvl2pPr>
            <a:lvl3pPr lvl="2" algn="ctr" rtl="0">
              <a:spcBef>
                <a:spcPts val="0"/>
              </a:spcBef>
              <a:spcAft>
                <a:spcPts val="0"/>
              </a:spcAft>
              <a:buClr>
                <a:schemeClr val="accent3"/>
              </a:buClr>
              <a:buSzPts val="1400"/>
              <a:buNone/>
              <a:defRPr sz="1400">
                <a:solidFill>
                  <a:schemeClr val="accent3"/>
                </a:solidFill>
              </a:defRPr>
            </a:lvl3pPr>
            <a:lvl4pPr lvl="3" algn="ctr" rtl="0">
              <a:spcBef>
                <a:spcPts val="0"/>
              </a:spcBef>
              <a:spcAft>
                <a:spcPts val="0"/>
              </a:spcAft>
              <a:buClr>
                <a:schemeClr val="accent3"/>
              </a:buClr>
              <a:buSzPts val="1400"/>
              <a:buNone/>
              <a:defRPr sz="1400">
                <a:solidFill>
                  <a:schemeClr val="accent3"/>
                </a:solidFill>
              </a:defRPr>
            </a:lvl4pPr>
            <a:lvl5pPr lvl="4" algn="ctr" rtl="0">
              <a:spcBef>
                <a:spcPts val="0"/>
              </a:spcBef>
              <a:spcAft>
                <a:spcPts val="0"/>
              </a:spcAft>
              <a:buClr>
                <a:schemeClr val="accent3"/>
              </a:buClr>
              <a:buSzPts val="1400"/>
              <a:buNone/>
              <a:defRPr sz="1400">
                <a:solidFill>
                  <a:schemeClr val="accent3"/>
                </a:solidFill>
              </a:defRPr>
            </a:lvl5pPr>
            <a:lvl6pPr lvl="5" algn="ctr" rtl="0">
              <a:spcBef>
                <a:spcPts val="0"/>
              </a:spcBef>
              <a:spcAft>
                <a:spcPts val="0"/>
              </a:spcAft>
              <a:buClr>
                <a:schemeClr val="accent3"/>
              </a:buClr>
              <a:buSzPts val="1400"/>
              <a:buNone/>
              <a:defRPr sz="1400">
                <a:solidFill>
                  <a:schemeClr val="accent3"/>
                </a:solidFill>
              </a:defRPr>
            </a:lvl6pPr>
            <a:lvl7pPr lvl="6" algn="ctr" rtl="0">
              <a:spcBef>
                <a:spcPts val="0"/>
              </a:spcBef>
              <a:spcAft>
                <a:spcPts val="0"/>
              </a:spcAft>
              <a:buClr>
                <a:schemeClr val="accent3"/>
              </a:buClr>
              <a:buSzPts val="1400"/>
              <a:buNone/>
              <a:defRPr sz="1400">
                <a:solidFill>
                  <a:schemeClr val="accent3"/>
                </a:solidFill>
              </a:defRPr>
            </a:lvl7pPr>
            <a:lvl8pPr lvl="7" algn="ctr" rtl="0">
              <a:spcBef>
                <a:spcPts val="0"/>
              </a:spcBef>
              <a:spcAft>
                <a:spcPts val="0"/>
              </a:spcAft>
              <a:buClr>
                <a:schemeClr val="accent3"/>
              </a:buClr>
              <a:buSzPts val="1400"/>
              <a:buNone/>
              <a:defRPr sz="1400">
                <a:solidFill>
                  <a:schemeClr val="accent3"/>
                </a:solidFill>
              </a:defRPr>
            </a:lvl8pPr>
            <a:lvl9pPr lvl="8" algn="ctr" rtl="0">
              <a:spcBef>
                <a:spcPts val="0"/>
              </a:spcBef>
              <a:spcAft>
                <a:spcPts val="0"/>
              </a:spcAft>
              <a:buClr>
                <a:schemeClr val="accent3"/>
              </a:buClr>
              <a:buSzPts val="1400"/>
              <a:buNone/>
              <a:defRPr sz="1400">
                <a:solidFill>
                  <a:schemeClr val="accent3"/>
                </a:solidFill>
              </a:defRPr>
            </a:lvl9pPr>
          </a:lstStyle>
          <a:p>
            <a:endParaRPr/>
          </a:p>
        </p:txBody>
      </p:sp>
      <p:sp>
        <p:nvSpPr>
          <p:cNvPr id="276" name="Google Shape;276;p10"/>
          <p:cNvSpPr txBox="1">
            <a:spLocks noGrp="1"/>
          </p:cNvSpPr>
          <p:nvPr>
            <p:ph type="subTitle" idx="1"/>
          </p:nvPr>
        </p:nvSpPr>
        <p:spPr>
          <a:xfrm>
            <a:off x="3828550" y="2473850"/>
            <a:ext cx="4595400" cy="1213200"/>
          </a:xfrm>
          <a:prstGeom prst="rect">
            <a:avLst/>
          </a:prstGeom>
          <a:noFill/>
        </p:spPr>
        <p:txBody>
          <a:bodyPr spcFirstLastPara="1" wrap="square" lIns="91425" tIns="91425" rIns="91425" bIns="91425" anchor="b" anchorCtr="0">
            <a:noAutofit/>
          </a:bodyPr>
          <a:lstStyle>
            <a:lvl1pPr lvl="0" algn="r" rtl="0">
              <a:lnSpc>
                <a:spcPct val="100000"/>
              </a:lnSpc>
              <a:spcBef>
                <a:spcPts val="0"/>
              </a:spcBef>
              <a:spcAft>
                <a:spcPts val="0"/>
              </a:spcAft>
              <a:buNone/>
              <a:defRPr sz="2200"/>
            </a:lvl1pPr>
            <a:lvl2pPr lvl="1" algn="r" rtl="0">
              <a:lnSpc>
                <a:spcPct val="100000"/>
              </a:lnSpc>
              <a:spcBef>
                <a:spcPts val="0"/>
              </a:spcBef>
              <a:spcAft>
                <a:spcPts val="0"/>
              </a:spcAft>
              <a:buNone/>
              <a:defRPr sz="2200"/>
            </a:lvl2pPr>
            <a:lvl3pPr lvl="2" algn="r" rtl="0">
              <a:lnSpc>
                <a:spcPct val="100000"/>
              </a:lnSpc>
              <a:spcBef>
                <a:spcPts val="0"/>
              </a:spcBef>
              <a:spcAft>
                <a:spcPts val="0"/>
              </a:spcAft>
              <a:buNone/>
              <a:defRPr sz="2200"/>
            </a:lvl3pPr>
            <a:lvl4pPr lvl="3" algn="r" rtl="0">
              <a:lnSpc>
                <a:spcPct val="100000"/>
              </a:lnSpc>
              <a:spcBef>
                <a:spcPts val="0"/>
              </a:spcBef>
              <a:spcAft>
                <a:spcPts val="0"/>
              </a:spcAft>
              <a:buNone/>
              <a:defRPr sz="2200"/>
            </a:lvl4pPr>
            <a:lvl5pPr lvl="4" algn="r" rtl="0">
              <a:lnSpc>
                <a:spcPct val="100000"/>
              </a:lnSpc>
              <a:spcBef>
                <a:spcPts val="0"/>
              </a:spcBef>
              <a:spcAft>
                <a:spcPts val="0"/>
              </a:spcAft>
              <a:buNone/>
              <a:defRPr sz="2200"/>
            </a:lvl5pPr>
            <a:lvl6pPr lvl="5" algn="r" rtl="0">
              <a:lnSpc>
                <a:spcPct val="100000"/>
              </a:lnSpc>
              <a:spcBef>
                <a:spcPts val="0"/>
              </a:spcBef>
              <a:spcAft>
                <a:spcPts val="0"/>
              </a:spcAft>
              <a:buNone/>
              <a:defRPr sz="2200"/>
            </a:lvl6pPr>
            <a:lvl7pPr lvl="6" algn="r" rtl="0">
              <a:lnSpc>
                <a:spcPct val="100000"/>
              </a:lnSpc>
              <a:spcBef>
                <a:spcPts val="0"/>
              </a:spcBef>
              <a:spcAft>
                <a:spcPts val="0"/>
              </a:spcAft>
              <a:buNone/>
              <a:defRPr sz="2200"/>
            </a:lvl7pPr>
            <a:lvl8pPr lvl="7" algn="r" rtl="0">
              <a:lnSpc>
                <a:spcPct val="100000"/>
              </a:lnSpc>
              <a:spcBef>
                <a:spcPts val="0"/>
              </a:spcBef>
              <a:spcAft>
                <a:spcPts val="0"/>
              </a:spcAft>
              <a:buNone/>
              <a:defRPr sz="2200"/>
            </a:lvl8pPr>
            <a:lvl9pPr lvl="8" algn="r" rtl="0">
              <a:lnSpc>
                <a:spcPct val="100000"/>
              </a:lnSpc>
              <a:spcBef>
                <a:spcPts val="0"/>
              </a:spcBef>
              <a:spcAft>
                <a:spcPts val="0"/>
              </a:spcAft>
              <a:buNone/>
              <a:defRPr sz="22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281"/>
        <p:cNvGrpSpPr/>
        <p:nvPr/>
      </p:nvGrpSpPr>
      <p:grpSpPr>
        <a:xfrm>
          <a:off x="0" y="0"/>
          <a:ext cx="0" cy="0"/>
          <a:chOff x="0" y="0"/>
          <a:chExt cx="0" cy="0"/>
        </a:xfrm>
      </p:grpSpPr>
      <p:sp>
        <p:nvSpPr>
          <p:cNvPr id="282" name="Google Shape;282;p12"/>
          <p:cNvSpPr/>
          <p:nvPr/>
        </p:nvSpPr>
        <p:spPr>
          <a:xfrm>
            <a:off x="-68700" y="-52400"/>
            <a:ext cx="3328475" cy="5212300"/>
          </a:xfrm>
          <a:custGeom>
            <a:avLst/>
            <a:gdLst/>
            <a:ahLst/>
            <a:cxnLst/>
            <a:rect l="l" t="t" r="r" b="b"/>
            <a:pathLst>
              <a:path w="133139" h="208492" extrusionOk="0">
                <a:moveTo>
                  <a:pt x="847" y="0"/>
                </a:moveTo>
                <a:lnTo>
                  <a:pt x="133139" y="128058"/>
                </a:lnTo>
                <a:lnTo>
                  <a:pt x="115359" y="171450"/>
                </a:lnTo>
                <a:lnTo>
                  <a:pt x="0" y="208492"/>
                </a:lnTo>
              </a:path>
            </a:pathLst>
          </a:custGeom>
          <a:noFill/>
          <a:ln w="19050" cap="flat" cmpd="sng">
            <a:solidFill>
              <a:srgbClr val="434343"/>
            </a:solidFill>
            <a:prstDash val="solid"/>
            <a:round/>
            <a:headEnd type="none" w="med" len="med"/>
            <a:tailEnd type="none" w="med" len="med"/>
          </a:ln>
        </p:spPr>
      </p:sp>
      <p:sp>
        <p:nvSpPr>
          <p:cNvPr id="283" name="Google Shape;283;p12"/>
          <p:cNvSpPr/>
          <p:nvPr/>
        </p:nvSpPr>
        <p:spPr>
          <a:xfrm>
            <a:off x="7069775" y="0"/>
            <a:ext cx="2074200" cy="51435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2"/>
          <p:cNvSpPr txBox="1">
            <a:spLocks noGrp="1"/>
          </p:cNvSpPr>
          <p:nvPr>
            <p:ph type="ctrTitle"/>
          </p:nvPr>
        </p:nvSpPr>
        <p:spPr>
          <a:xfrm>
            <a:off x="2271096" y="670575"/>
            <a:ext cx="46311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400"/>
              <a:buNone/>
              <a:defRPr sz="1800" b="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85" name="Google Shape;285;p12"/>
          <p:cNvSpPr txBox="1">
            <a:spLocks noGrp="1"/>
          </p:cNvSpPr>
          <p:nvPr>
            <p:ph type="title" idx="2" hasCustomPrompt="1"/>
          </p:nvPr>
        </p:nvSpPr>
        <p:spPr>
          <a:xfrm>
            <a:off x="6541575" y="643275"/>
            <a:ext cx="1770600" cy="9009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3600"/>
              <a:buNone/>
              <a:defRPr sz="6000" b="0">
                <a:solidFill>
                  <a:srgbClr val="F3F3F3"/>
                </a:solidFill>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286" name="Google Shape;286;p12"/>
          <p:cNvSpPr txBox="1">
            <a:spLocks noGrp="1"/>
          </p:cNvSpPr>
          <p:nvPr>
            <p:ph type="ctrTitle" idx="3"/>
          </p:nvPr>
        </p:nvSpPr>
        <p:spPr>
          <a:xfrm>
            <a:off x="2271096" y="1712750"/>
            <a:ext cx="46311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400"/>
              <a:buNone/>
              <a:defRPr sz="1800" b="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87" name="Google Shape;287;p12"/>
          <p:cNvSpPr txBox="1">
            <a:spLocks noGrp="1"/>
          </p:cNvSpPr>
          <p:nvPr>
            <p:ph type="title" idx="4" hasCustomPrompt="1"/>
          </p:nvPr>
        </p:nvSpPr>
        <p:spPr>
          <a:xfrm>
            <a:off x="6541575" y="1685436"/>
            <a:ext cx="1770600" cy="9009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3600"/>
              <a:buNone/>
              <a:defRPr sz="6000" b="0">
                <a:solidFill>
                  <a:srgbClr val="F3F3F3"/>
                </a:solidFill>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288" name="Google Shape;288;p12"/>
          <p:cNvSpPr txBox="1">
            <a:spLocks noGrp="1"/>
          </p:cNvSpPr>
          <p:nvPr>
            <p:ph type="ctrTitle" idx="5"/>
          </p:nvPr>
        </p:nvSpPr>
        <p:spPr>
          <a:xfrm>
            <a:off x="2271096" y="2754925"/>
            <a:ext cx="46311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400"/>
              <a:buNone/>
              <a:defRPr sz="1800" b="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89" name="Google Shape;289;p12"/>
          <p:cNvSpPr txBox="1">
            <a:spLocks noGrp="1"/>
          </p:cNvSpPr>
          <p:nvPr>
            <p:ph type="title" idx="6" hasCustomPrompt="1"/>
          </p:nvPr>
        </p:nvSpPr>
        <p:spPr>
          <a:xfrm>
            <a:off x="6541575" y="2727590"/>
            <a:ext cx="1770600" cy="9009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3600"/>
              <a:buNone/>
              <a:defRPr sz="6000" b="0">
                <a:solidFill>
                  <a:srgbClr val="F3F3F3"/>
                </a:solidFill>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290" name="Google Shape;290;p12"/>
          <p:cNvSpPr txBox="1">
            <a:spLocks noGrp="1"/>
          </p:cNvSpPr>
          <p:nvPr>
            <p:ph type="ctrTitle" idx="7"/>
          </p:nvPr>
        </p:nvSpPr>
        <p:spPr>
          <a:xfrm>
            <a:off x="2271142" y="3797100"/>
            <a:ext cx="4631100" cy="5865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400"/>
              <a:buNone/>
              <a:defRPr sz="1800" b="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91" name="Google Shape;291;p12"/>
          <p:cNvSpPr txBox="1">
            <a:spLocks noGrp="1"/>
          </p:cNvSpPr>
          <p:nvPr>
            <p:ph type="title" idx="8" hasCustomPrompt="1"/>
          </p:nvPr>
        </p:nvSpPr>
        <p:spPr>
          <a:xfrm>
            <a:off x="6541575" y="3774175"/>
            <a:ext cx="1770600" cy="9009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3600"/>
              <a:buNone/>
              <a:defRPr sz="6000" b="0">
                <a:solidFill>
                  <a:srgbClr val="F3F3F3"/>
                </a:solidFill>
              </a:defRPr>
            </a:lvl1pPr>
            <a:lvl2pPr lvl="1"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4800"/>
              <a:buFont typeface="Fira Sans Extra Condensed Medium"/>
              <a:buNone/>
              <a:defRPr sz="48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292" name="Google Shape;292;p12"/>
          <p:cNvSpPr txBox="1">
            <a:spLocks noGrp="1"/>
          </p:cNvSpPr>
          <p:nvPr>
            <p:ph type="subTitle" idx="1"/>
          </p:nvPr>
        </p:nvSpPr>
        <p:spPr>
          <a:xfrm flipH="1">
            <a:off x="2640750" y="4165950"/>
            <a:ext cx="4261500" cy="435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3" name="Google Shape;293;p12"/>
          <p:cNvSpPr txBox="1">
            <a:spLocks noGrp="1"/>
          </p:cNvSpPr>
          <p:nvPr>
            <p:ph type="subTitle" idx="9"/>
          </p:nvPr>
        </p:nvSpPr>
        <p:spPr>
          <a:xfrm flipH="1">
            <a:off x="2640676" y="3127425"/>
            <a:ext cx="4261500" cy="435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4" name="Google Shape;294;p12"/>
          <p:cNvSpPr txBox="1">
            <a:spLocks noGrp="1"/>
          </p:cNvSpPr>
          <p:nvPr>
            <p:ph type="subTitle" idx="13"/>
          </p:nvPr>
        </p:nvSpPr>
        <p:spPr>
          <a:xfrm flipH="1">
            <a:off x="2640750" y="2081100"/>
            <a:ext cx="4261500" cy="435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5" name="Google Shape;295;p12"/>
          <p:cNvSpPr txBox="1">
            <a:spLocks noGrp="1"/>
          </p:cNvSpPr>
          <p:nvPr>
            <p:ph type="subTitle" idx="14"/>
          </p:nvPr>
        </p:nvSpPr>
        <p:spPr>
          <a:xfrm flipH="1">
            <a:off x="2640750" y="1034775"/>
            <a:ext cx="4261500" cy="435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design 1">
  <p:cSld name="TITLE_ONLY_2">
    <p:spTree>
      <p:nvGrpSpPr>
        <p:cNvPr id="1" name="Shape 324"/>
        <p:cNvGrpSpPr/>
        <p:nvPr/>
      </p:nvGrpSpPr>
      <p:grpSpPr>
        <a:xfrm>
          <a:off x="0" y="0"/>
          <a:ext cx="0" cy="0"/>
          <a:chOff x="0" y="0"/>
          <a:chExt cx="0" cy="0"/>
        </a:xfrm>
      </p:grpSpPr>
      <p:sp>
        <p:nvSpPr>
          <p:cNvPr id="325" name="Google Shape;325;p16"/>
          <p:cNvSpPr txBox="1">
            <a:spLocks noGrp="1"/>
          </p:cNvSpPr>
          <p:nvPr>
            <p:ph type="ctrTitle"/>
          </p:nvPr>
        </p:nvSpPr>
        <p:spPr>
          <a:xfrm>
            <a:off x="720050" y="359450"/>
            <a:ext cx="3214200" cy="834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400" b="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grpSp>
        <p:nvGrpSpPr>
          <p:cNvPr id="326" name="Google Shape;326;p16"/>
          <p:cNvGrpSpPr/>
          <p:nvPr/>
        </p:nvGrpSpPr>
        <p:grpSpPr>
          <a:xfrm rot="5400000">
            <a:off x="8186507" y="4182606"/>
            <a:ext cx="627300" cy="1446850"/>
            <a:chOff x="6656382" y="-78921"/>
            <a:chExt cx="627300" cy="1446850"/>
          </a:xfrm>
        </p:grpSpPr>
        <p:sp>
          <p:nvSpPr>
            <p:cNvPr id="327" name="Google Shape;327;p16"/>
            <p:cNvSpPr/>
            <p:nvPr/>
          </p:nvSpPr>
          <p:spPr>
            <a:xfrm>
              <a:off x="6656382" y="13058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16"/>
            <p:cNvSpPr/>
            <p:nvPr/>
          </p:nvSpPr>
          <p:spPr>
            <a:xfrm>
              <a:off x="6656382" y="10288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6"/>
            <p:cNvSpPr/>
            <p:nvPr/>
          </p:nvSpPr>
          <p:spPr>
            <a:xfrm>
              <a:off x="6656382" y="7519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6"/>
            <p:cNvSpPr/>
            <p:nvPr/>
          </p:nvSpPr>
          <p:spPr>
            <a:xfrm>
              <a:off x="6656382" y="4749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6"/>
            <p:cNvSpPr/>
            <p:nvPr/>
          </p:nvSpPr>
          <p:spPr>
            <a:xfrm>
              <a:off x="6656382" y="1980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6"/>
            <p:cNvSpPr/>
            <p:nvPr/>
          </p:nvSpPr>
          <p:spPr>
            <a:xfrm>
              <a:off x="6656382" y="-78921"/>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6"/>
            <p:cNvSpPr/>
            <p:nvPr/>
          </p:nvSpPr>
          <p:spPr>
            <a:xfrm>
              <a:off x="6938982" y="13058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6"/>
            <p:cNvSpPr/>
            <p:nvPr/>
          </p:nvSpPr>
          <p:spPr>
            <a:xfrm>
              <a:off x="6938982" y="10288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6"/>
            <p:cNvSpPr/>
            <p:nvPr/>
          </p:nvSpPr>
          <p:spPr>
            <a:xfrm>
              <a:off x="6938982" y="7519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6"/>
            <p:cNvSpPr/>
            <p:nvPr/>
          </p:nvSpPr>
          <p:spPr>
            <a:xfrm>
              <a:off x="6938982" y="4749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6"/>
            <p:cNvSpPr/>
            <p:nvPr/>
          </p:nvSpPr>
          <p:spPr>
            <a:xfrm>
              <a:off x="6938982" y="1980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6"/>
            <p:cNvSpPr/>
            <p:nvPr/>
          </p:nvSpPr>
          <p:spPr>
            <a:xfrm>
              <a:off x="6938982" y="-78921"/>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6"/>
            <p:cNvSpPr/>
            <p:nvPr/>
          </p:nvSpPr>
          <p:spPr>
            <a:xfrm>
              <a:off x="7221582" y="13058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6"/>
            <p:cNvSpPr/>
            <p:nvPr/>
          </p:nvSpPr>
          <p:spPr>
            <a:xfrm>
              <a:off x="7221582" y="10288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6"/>
            <p:cNvSpPr/>
            <p:nvPr/>
          </p:nvSpPr>
          <p:spPr>
            <a:xfrm>
              <a:off x="7221582" y="7519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6"/>
            <p:cNvSpPr/>
            <p:nvPr/>
          </p:nvSpPr>
          <p:spPr>
            <a:xfrm>
              <a:off x="7221582" y="4749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6"/>
            <p:cNvSpPr/>
            <p:nvPr/>
          </p:nvSpPr>
          <p:spPr>
            <a:xfrm>
              <a:off x="7221582" y="1980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6"/>
            <p:cNvSpPr/>
            <p:nvPr/>
          </p:nvSpPr>
          <p:spPr>
            <a:xfrm>
              <a:off x="7221582" y="-78921"/>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5" name="Google Shape;345;p16"/>
          <p:cNvSpPr/>
          <p:nvPr/>
        </p:nvSpPr>
        <p:spPr>
          <a:xfrm>
            <a:off x="-112925" y="3233575"/>
            <a:ext cx="9360025" cy="1927400"/>
          </a:xfrm>
          <a:custGeom>
            <a:avLst/>
            <a:gdLst/>
            <a:ahLst/>
            <a:cxnLst/>
            <a:rect l="l" t="t" r="r" b="b"/>
            <a:pathLst>
              <a:path w="374401" h="77096" extrusionOk="0">
                <a:moveTo>
                  <a:pt x="0" y="0"/>
                </a:moveTo>
                <a:lnTo>
                  <a:pt x="41826" y="77096"/>
                </a:lnTo>
                <a:lnTo>
                  <a:pt x="374401" y="41826"/>
                </a:lnTo>
              </a:path>
            </a:pathLst>
          </a:custGeom>
          <a:noFill/>
          <a:ln w="19050" cap="flat" cmpd="sng">
            <a:solidFill>
              <a:srgbClr val="434343"/>
            </a:solidFill>
            <a:prstDash val="solid"/>
            <a:round/>
            <a:headEnd type="none" w="med" len="med"/>
            <a:tailEnd type="none" w="med" len="med"/>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hree columns">
  <p:cSld name="CUSTOM_2">
    <p:spTree>
      <p:nvGrpSpPr>
        <p:cNvPr id="1" name="Shape 408"/>
        <p:cNvGrpSpPr/>
        <p:nvPr/>
      </p:nvGrpSpPr>
      <p:grpSpPr>
        <a:xfrm>
          <a:off x="0" y="0"/>
          <a:ext cx="0" cy="0"/>
          <a:chOff x="0" y="0"/>
          <a:chExt cx="0" cy="0"/>
        </a:xfrm>
      </p:grpSpPr>
      <p:grpSp>
        <p:nvGrpSpPr>
          <p:cNvPr id="409" name="Google Shape;409;p21"/>
          <p:cNvGrpSpPr/>
          <p:nvPr/>
        </p:nvGrpSpPr>
        <p:grpSpPr>
          <a:xfrm>
            <a:off x="720050" y="0"/>
            <a:ext cx="8459250" cy="5161050"/>
            <a:chOff x="720050" y="0"/>
            <a:chExt cx="8459250" cy="5161050"/>
          </a:xfrm>
        </p:grpSpPr>
        <p:sp>
          <p:nvSpPr>
            <p:cNvPr id="410" name="Google Shape;410;p21"/>
            <p:cNvSpPr/>
            <p:nvPr/>
          </p:nvSpPr>
          <p:spPr>
            <a:xfrm>
              <a:off x="968850" y="2561050"/>
              <a:ext cx="8210450" cy="2600000"/>
            </a:xfrm>
            <a:custGeom>
              <a:avLst/>
              <a:gdLst/>
              <a:ahLst/>
              <a:cxnLst/>
              <a:rect l="l" t="t" r="r" b="b"/>
              <a:pathLst>
                <a:path w="328418" h="104000" extrusionOk="0">
                  <a:moveTo>
                    <a:pt x="0" y="7590"/>
                  </a:moveTo>
                  <a:lnTo>
                    <a:pt x="229618" y="104000"/>
                  </a:lnTo>
                  <a:lnTo>
                    <a:pt x="328418" y="0"/>
                  </a:lnTo>
                </a:path>
              </a:pathLst>
            </a:custGeom>
            <a:noFill/>
            <a:ln w="19050" cap="flat" cmpd="sng">
              <a:solidFill>
                <a:srgbClr val="434343"/>
              </a:solidFill>
              <a:prstDash val="solid"/>
              <a:round/>
              <a:headEnd type="none" w="med" len="med"/>
              <a:tailEnd type="none" w="med" len="med"/>
            </a:ln>
          </p:spPr>
        </p:sp>
        <p:sp>
          <p:nvSpPr>
            <p:cNvPr id="411" name="Google Shape;411;p21"/>
            <p:cNvSpPr/>
            <p:nvPr/>
          </p:nvSpPr>
          <p:spPr>
            <a:xfrm>
              <a:off x="720050" y="0"/>
              <a:ext cx="3845100" cy="51435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2" name="Google Shape;412;p21"/>
          <p:cNvSpPr txBox="1">
            <a:spLocks noGrp="1"/>
          </p:cNvSpPr>
          <p:nvPr>
            <p:ph type="subTitle" idx="1"/>
          </p:nvPr>
        </p:nvSpPr>
        <p:spPr>
          <a:xfrm>
            <a:off x="1081795" y="3303050"/>
            <a:ext cx="3168900" cy="775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None/>
              <a:defRPr sz="1400">
                <a:solidFill>
                  <a:srgbClr val="F3F3F3"/>
                </a:solidFill>
              </a:defRPr>
            </a:lvl1pPr>
            <a:lvl2pPr lvl="1" algn="r" rtl="0">
              <a:lnSpc>
                <a:spcPct val="100000"/>
              </a:lnSpc>
              <a:spcBef>
                <a:spcPts val="1600"/>
              </a:spcBef>
              <a:spcAft>
                <a:spcPts val="0"/>
              </a:spcAft>
              <a:buNone/>
              <a:defRPr sz="1400">
                <a:solidFill>
                  <a:srgbClr val="F3F3F3"/>
                </a:solidFill>
              </a:defRPr>
            </a:lvl2pPr>
            <a:lvl3pPr lvl="2" algn="r" rtl="0">
              <a:lnSpc>
                <a:spcPct val="100000"/>
              </a:lnSpc>
              <a:spcBef>
                <a:spcPts val="1600"/>
              </a:spcBef>
              <a:spcAft>
                <a:spcPts val="0"/>
              </a:spcAft>
              <a:buNone/>
              <a:defRPr sz="1400">
                <a:solidFill>
                  <a:srgbClr val="F3F3F3"/>
                </a:solidFill>
              </a:defRPr>
            </a:lvl3pPr>
            <a:lvl4pPr lvl="3" algn="r" rtl="0">
              <a:lnSpc>
                <a:spcPct val="100000"/>
              </a:lnSpc>
              <a:spcBef>
                <a:spcPts val="1600"/>
              </a:spcBef>
              <a:spcAft>
                <a:spcPts val="0"/>
              </a:spcAft>
              <a:buNone/>
              <a:defRPr sz="1400">
                <a:solidFill>
                  <a:srgbClr val="F3F3F3"/>
                </a:solidFill>
              </a:defRPr>
            </a:lvl4pPr>
            <a:lvl5pPr lvl="4" algn="r" rtl="0">
              <a:lnSpc>
                <a:spcPct val="100000"/>
              </a:lnSpc>
              <a:spcBef>
                <a:spcPts val="1600"/>
              </a:spcBef>
              <a:spcAft>
                <a:spcPts val="0"/>
              </a:spcAft>
              <a:buNone/>
              <a:defRPr sz="1400">
                <a:solidFill>
                  <a:srgbClr val="F3F3F3"/>
                </a:solidFill>
              </a:defRPr>
            </a:lvl5pPr>
            <a:lvl6pPr lvl="5" algn="r" rtl="0">
              <a:lnSpc>
                <a:spcPct val="100000"/>
              </a:lnSpc>
              <a:spcBef>
                <a:spcPts val="1600"/>
              </a:spcBef>
              <a:spcAft>
                <a:spcPts val="0"/>
              </a:spcAft>
              <a:buNone/>
              <a:defRPr sz="1400">
                <a:solidFill>
                  <a:srgbClr val="F3F3F3"/>
                </a:solidFill>
              </a:defRPr>
            </a:lvl6pPr>
            <a:lvl7pPr lvl="6" algn="r" rtl="0">
              <a:lnSpc>
                <a:spcPct val="100000"/>
              </a:lnSpc>
              <a:spcBef>
                <a:spcPts val="1600"/>
              </a:spcBef>
              <a:spcAft>
                <a:spcPts val="0"/>
              </a:spcAft>
              <a:buNone/>
              <a:defRPr sz="1400">
                <a:solidFill>
                  <a:srgbClr val="F3F3F3"/>
                </a:solidFill>
              </a:defRPr>
            </a:lvl7pPr>
            <a:lvl8pPr lvl="7" algn="r" rtl="0">
              <a:lnSpc>
                <a:spcPct val="100000"/>
              </a:lnSpc>
              <a:spcBef>
                <a:spcPts val="1600"/>
              </a:spcBef>
              <a:spcAft>
                <a:spcPts val="0"/>
              </a:spcAft>
              <a:buNone/>
              <a:defRPr sz="1400">
                <a:solidFill>
                  <a:srgbClr val="F3F3F3"/>
                </a:solidFill>
              </a:defRPr>
            </a:lvl8pPr>
            <a:lvl9pPr lvl="8" algn="r" rtl="0">
              <a:lnSpc>
                <a:spcPct val="100000"/>
              </a:lnSpc>
              <a:spcBef>
                <a:spcPts val="1600"/>
              </a:spcBef>
              <a:spcAft>
                <a:spcPts val="1600"/>
              </a:spcAft>
              <a:buNone/>
              <a:defRPr sz="1400">
                <a:solidFill>
                  <a:srgbClr val="F3F3F3"/>
                </a:solidFill>
              </a:defRPr>
            </a:lvl9pPr>
          </a:lstStyle>
          <a:p>
            <a:endParaRPr/>
          </a:p>
        </p:txBody>
      </p:sp>
      <p:sp>
        <p:nvSpPr>
          <p:cNvPr id="413" name="Google Shape;413;p21"/>
          <p:cNvSpPr txBox="1">
            <a:spLocks noGrp="1"/>
          </p:cNvSpPr>
          <p:nvPr>
            <p:ph type="subTitle" idx="2"/>
          </p:nvPr>
        </p:nvSpPr>
        <p:spPr>
          <a:xfrm>
            <a:off x="1081802" y="2183838"/>
            <a:ext cx="3168900" cy="775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None/>
              <a:defRPr sz="1400">
                <a:solidFill>
                  <a:srgbClr val="F3F3F3"/>
                </a:solidFill>
              </a:defRPr>
            </a:lvl1pPr>
            <a:lvl2pPr lvl="1" algn="r" rtl="0">
              <a:lnSpc>
                <a:spcPct val="100000"/>
              </a:lnSpc>
              <a:spcBef>
                <a:spcPts val="1600"/>
              </a:spcBef>
              <a:spcAft>
                <a:spcPts val="0"/>
              </a:spcAft>
              <a:buNone/>
              <a:defRPr sz="1400">
                <a:solidFill>
                  <a:srgbClr val="F3F3F3"/>
                </a:solidFill>
              </a:defRPr>
            </a:lvl2pPr>
            <a:lvl3pPr lvl="2" algn="r" rtl="0">
              <a:lnSpc>
                <a:spcPct val="100000"/>
              </a:lnSpc>
              <a:spcBef>
                <a:spcPts val="1600"/>
              </a:spcBef>
              <a:spcAft>
                <a:spcPts val="0"/>
              </a:spcAft>
              <a:buNone/>
              <a:defRPr sz="1400">
                <a:solidFill>
                  <a:srgbClr val="F3F3F3"/>
                </a:solidFill>
              </a:defRPr>
            </a:lvl3pPr>
            <a:lvl4pPr lvl="3" algn="r" rtl="0">
              <a:lnSpc>
                <a:spcPct val="100000"/>
              </a:lnSpc>
              <a:spcBef>
                <a:spcPts val="1600"/>
              </a:spcBef>
              <a:spcAft>
                <a:spcPts val="0"/>
              </a:spcAft>
              <a:buNone/>
              <a:defRPr sz="1400">
                <a:solidFill>
                  <a:srgbClr val="F3F3F3"/>
                </a:solidFill>
              </a:defRPr>
            </a:lvl4pPr>
            <a:lvl5pPr lvl="4" algn="r" rtl="0">
              <a:lnSpc>
                <a:spcPct val="100000"/>
              </a:lnSpc>
              <a:spcBef>
                <a:spcPts val="1600"/>
              </a:spcBef>
              <a:spcAft>
                <a:spcPts val="0"/>
              </a:spcAft>
              <a:buNone/>
              <a:defRPr sz="1400">
                <a:solidFill>
                  <a:srgbClr val="F3F3F3"/>
                </a:solidFill>
              </a:defRPr>
            </a:lvl5pPr>
            <a:lvl6pPr lvl="5" algn="r" rtl="0">
              <a:lnSpc>
                <a:spcPct val="100000"/>
              </a:lnSpc>
              <a:spcBef>
                <a:spcPts val="1600"/>
              </a:spcBef>
              <a:spcAft>
                <a:spcPts val="0"/>
              </a:spcAft>
              <a:buNone/>
              <a:defRPr sz="1400">
                <a:solidFill>
                  <a:srgbClr val="F3F3F3"/>
                </a:solidFill>
              </a:defRPr>
            </a:lvl6pPr>
            <a:lvl7pPr lvl="6" algn="r" rtl="0">
              <a:lnSpc>
                <a:spcPct val="100000"/>
              </a:lnSpc>
              <a:spcBef>
                <a:spcPts val="1600"/>
              </a:spcBef>
              <a:spcAft>
                <a:spcPts val="0"/>
              </a:spcAft>
              <a:buNone/>
              <a:defRPr sz="1400">
                <a:solidFill>
                  <a:srgbClr val="F3F3F3"/>
                </a:solidFill>
              </a:defRPr>
            </a:lvl7pPr>
            <a:lvl8pPr lvl="7" algn="r" rtl="0">
              <a:lnSpc>
                <a:spcPct val="100000"/>
              </a:lnSpc>
              <a:spcBef>
                <a:spcPts val="1600"/>
              </a:spcBef>
              <a:spcAft>
                <a:spcPts val="0"/>
              </a:spcAft>
              <a:buNone/>
              <a:defRPr sz="1400">
                <a:solidFill>
                  <a:srgbClr val="F3F3F3"/>
                </a:solidFill>
              </a:defRPr>
            </a:lvl8pPr>
            <a:lvl9pPr lvl="8" algn="r" rtl="0">
              <a:lnSpc>
                <a:spcPct val="100000"/>
              </a:lnSpc>
              <a:spcBef>
                <a:spcPts val="1600"/>
              </a:spcBef>
              <a:spcAft>
                <a:spcPts val="1600"/>
              </a:spcAft>
              <a:buNone/>
              <a:defRPr sz="1400">
                <a:solidFill>
                  <a:srgbClr val="F3F3F3"/>
                </a:solidFill>
              </a:defRPr>
            </a:lvl9pPr>
          </a:lstStyle>
          <a:p>
            <a:endParaRPr/>
          </a:p>
        </p:txBody>
      </p:sp>
      <p:sp>
        <p:nvSpPr>
          <p:cNvPr id="414" name="Google Shape;414;p21"/>
          <p:cNvSpPr txBox="1">
            <a:spLocks noGrp="1"/>
          </p:cNvSpPr>
          <p:nvPr>
            <p:ph type="subTitle" idx="3"/>
          </p:nvPr>
        </p:nvSpPr>
        <p:spPr>
          <a:xfrm>
            <a:off x="1081811" y="1064650"/>
            <a:ext cx="3168900" cy="7758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None/>
              <a:defRPr sz="1400">
                <a:solidFill>
                  <a:srgbClr val="F3F3F3"/>
                </a:solidFill>
              </a:defRPr>
            </a:lvl1pPr>
            <a:lvl2pPr lvl="1" algn="r" rtl="0">
              <a:lnSpc>
                <a:spcPct val="100000"/>
              </a:lnSpc>
              <a:spcBef>
                <a:spcPts val="1600"/>
              </a:spcBef>
              <a:spcAft>
                <a:spcPts val="0"/>
              </a:spcAft>
              <a:buNone/>
              <a:defRPr sz="1400">
                <a:solidFill>
                  <a:srgbClr val="F3F3F3"/>
                </a:solidFill>
              </a:defRPr>
            </a:lvl2pPr>
            <a:lvl3pPr lvl="2" algn="r" rtl="0">
              <a:lnSpc>
                <a:spcPct val="100000"/>
              </a:lnSpc>
              <a:spcBef>
                <a:spcPts val="1600"/>
              </a:spcBef>
              <a:spcAft>
                <a:spcPts val="0"/>
              </a:spcAft>
              <a:buNone/>
              <a:defRPr sz="1400">
                <a:solidFill>
                  <a:srgbClr val="F3F3F3"/>
                </a:solidFill>
              </a:defRPr>
            </a:lvl3pPr>
            <a:lvl4pPr lvl="3" algn="r" rtl="0">
              <a:lnSpc>
                <a:spcPct val="100000"/>
              </a:lnSpc>
              <a:spcBef>
                <a:spcPts val="1600"/>
              </a:spcBef>
              <a:spcAft>
                <a:spcPts val="0"/>
              </a:spcAft>
              <a:buNone/>
              <a:defRPr sz="1400">
                <a:solidFill>
                  <a:srgbClr val="F3F3F3"/>
                </a:solidFill>
              </a:defRPr>
            </a:lvl4pPr>
            <a:lvl5pPr lvl="4" algn="r" rtl="0">
              <a:lnSpc>
                <a:spcPct val="100000"/>
              </a:lnSpc>
              <a:spcBef>
                <a:spcPts val="1600"/>
              </a:spcBef>
              <a:spcAft>
                <a:spcPts val="0"/>
              </a:spcAft>
              <a:buNone/>
              <a:defRPr sz="1400">
                <a:solidFill>
                  <a:srgbClr val="F3F3F3"/>
                </a:solidFill>
              </a:defRPr>
            </a:lvl5pPr>
            <a:lvl6pPr lvl="5" algn="r" rtl="0">
              <a:lnSpc>
                <a:spcPct val="100000"/>
              </a:lnSpc>
              <a:spcBef>
                <a:spcPts val="1600"/>
              </a:spcBef>
              <a:spcAft>
                <a:spcPts val="0"/>
              </a:spcAft>
              <a:buNone/>
              <a:defRPr sz="1400">
                <a:solidFill>
                  <a:srgbClr val="F3F3F3"/>
                </a:solidFill>
              </a:defRPr>
            </a:lvl6pPr>
            <a:lvl7pPr lvl="6" algn="r" rtl="0">
              <a:lnSpc>
                <a:spcPct val="100000"/>
              </a:lnSpc>
              <a:spcBef>
                <a:spcPts val="1600"/>
              </a:spcBef>
              <a:spcAft>
                <a:spcPts val="0"/>
              </a:spcAft>
              <a:buNone/>
              <a:defRPr sz="1400">
                <a:solidFill>
                  <a:srgbClr val="F3F3F3"/>
                </a:solidFill>
              </a:defRPr>
            </a:lvl7pPr>
            <a:lvl8pPr lvl="7" algn="r" rtl="0">
              <a:lnSpc>
                <a:spcPct val="100000"/>
              </a:lnSpc>
              <a:spcBef>
                <a:spcPts val="1600"/>
              </a:spcBef>
              <a:spcAft>
                <a:spcPts val="0"/>
              </a:spcAft>
              <a:buNone/>
              <a:defRPr sz="1400">
                <a:solidFill>
                  <a:srgbClr val="F3F3F3"/>
                </a:solidFill>
              </a:defRPr>
            </a:lvl8pPr>
            <a:lvl9pPr lvl="8" algn="r" rtl="0">
              <a:lnSpc>
                <a:spcPct val="100000"/>
              </a:lnSpc>
              <a:spcBef>
                <a:spcPts val="1600"/>
              </a:spcBef>
              <a:spcAft>
                <a:spcPts val="1600"/>
              </a:spcAft>
              <a:buNone/>
              <a:defRPr sz="1400">
                <a:solidFill>
                  <a:srgbClr val="F3F3F3"/>
                </a:solidFill>
              </a:defRPr>
            </a:lvl9pPr>
          </a:lstStyle>
          <a:p>
            <a:endParaRPr/>
          </a:p>
        </p:txBody>
      </p:sp>
      <p:sp>
        <p:nvSpPr>
          <p:cNvPr id="415" name="Google Shape;415;p21"/>
          <p:cNvSpPr txBox="1">
            <a:spLocks noGrp="1"/>
          </p:cNvSpPr>
          <p:nvPr>
            <p:ph type="ctrTitle"/>
          </p:nvPr>
        </p:nvSpPr>
        <p:spPr>
          <a:xfrm>
            <a:off x="5927150" y="359450"/>
            <a:ext cx="2503800" cy="1335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400"/>
              <a:buNone/>
              <a:defRPr sz="2400" b="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grpSp>
        <p:nvGrpSpPr>
          <p:cNvPr id="416" name="Google Shape;416;p21"/>
          <p:cNvGrpSpPr/>
          <p:nvPr/>
        </p:nvGrpSpPr>
        <p:grpSpPr>
          <a:xfrm>
            <a:off x="-90599" y="149679"/>
            <a:ext cx="627300" cy="1446850"/>
            <a:chOff x="6656382" y="-78921"/>
            <a:chExt cx="627300" cy="1446850"/>
          </a:xfrm>
        </p:grpSpPr>
        <p:sp>
          <p:nvSpPr>
            <p:cNvPr id="417" name="Google Shape;417;p21"/>
            <p:cNvSpPr/>
            <p:nvPr/>
          </p:nvSpPr>
          <p:spPr>
            <a:xfrm>
              <a:off x="6656382" y="-78921"/>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1"/>
            <p:cNvSpPr/>
            <p:nvPr/>
          </p:nvSpPr>
          <p:spPr>
            <a:xfrm>
              <a:off x="6938982" y="-78921"/>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1"/>
            <p:cNvSpPr/>
            <p:nvPr/>
          </p:nvSpPr>
          <p:spPr>
            <a:xfrm>
              <a:off x="7221582" y="-78921"/>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1"/>
            <p:cNvSpPr/>
            <p:nvPr/>
          </p:nvSpPr>
          <p:spPr>
            <a:xfrm>
              <a:off x="6656382" y="1980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1"/>
            <p:cNvSpPr/>
            <p:nvPr/>
          </p:nvSpPr>
          <p:spPr>
            <a:xfrm>
              <a:off x="6938982" y="1980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1"/>
            <p:cNvSpPr/>
            <p:nvPr/>
          </p:nvSpPr>
          <p:spPr>
            <a:xfrm>
              <a:off x="7221582" y="1980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1"/>
            <p:cNvSpPr/>
            <p:nvPr/>
          </p:nvSpPr>
          <p:spPr>
            <a:xfrm>
              <a:off x="6656382" y="4749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1"/>
            <p:cNvSpPr/>
            <p:nvPr/>
          </p:nvSpPr>
          <p:spPr>
            <a:xfrm>
              <a:off x="6938982" y="4749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1"/>
            <p:cNvSpPr/>
            <p:nvPr/>
          </p:nvSpPr>
          <p:spPr>
            <a:xfrm>
              <a:off x="7221582" y="4749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1"/>
            <p:cNvSpPr/>
            <p:nvPr/>
          </p:nvSpPr>
          <p:spPr>
            <a:xfrm>
              <a:off x="6656382" y="7519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1"/>
            <p:cNvSpPr/>
            <p:nvPr/>
          </p:nvSpPr>
          <p:spPr>
            <a:xfrm>
              <a:off x="6938982" y="7519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1"/>
            <p:cNvSpPr/>
            <p:nvPr/>
          </p:nvSpPr>
          <p:spPr>
            <a:xfrm>
              <a:off x="7221582" y="7519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1"/>
            <p:cNvSpPr/>
            <p:nvPr/>
          </p:nvSpPr>
          <p:spPr>
            <a:xfrm>
              <a:off x="6656382" y="10288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1"/>
            <p:cNvSpPr/>
            <p:nvPr/>
          </p:nvSpPr>
          <p:spPr>
            <a:xfrm>
              <a:off x="6938982" y="10288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1"/>
            <p:cNvSpPr/>
            <p:nvPr/>
          </p:nvSpPr>
          <p:spPr>
            <a:xfrm>
              <a:off x="7221582" y="102887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1"/>
            <p:cNvSpPr/>
            <p:nvPr/>
          </p:nvSpPr>
          <p:spPr>
            <a:xfrm>
              <a:off x="6656382" y="13058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1"/>
            <p:cNvSpPr/>
            <p:nvPr/>
          </p:nvSpPr>
          <p:spPr>
            <a:xfrm>
              <a:off x="6938982" y="13058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1"/>
            <p:cNvSpPr/>
            <p:nvPr/>
          </p:nvSpPr>
          <p:spPr>
            <a:xfrm>
              <a:off x="7221582" y="1305829"/>
              <a:ext cx="62100" cy="62100"/>
            </a:xfrm>
            <a:prstGeom prst="ellipse">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six columns ">
  <p:cSld name="CUSTOM_2_1">
    <p:spTree>
      <p:nvGrpSpPr>
        <p:cNvPr id="1" name="Shape 435"/>
        <p:cNvGrpSpPr/>
        <p:nvPr/>
      </p:nvGrpSpPr>
      <p:grpSpPr>
        <a:xfrm>
          <a:off x="0" y="0"/>
          <a:ext cx="0" cy="0"/>
          <a:chOff x="0" y="0"/>
          <a:chExt cx="0" cy="0"/>
        </a:xfrm>
      </p:grpSpPr>
      <p:sp>
        <p:nvSpPr>
          <p:cNvPr id="436" name="Google Shape;436;p22"/>
          <p:cNvSpPr txBox="1">
            <a:spLocks noGrp="1"/>
          </p:cNvSpPr>
          <p:nvPr>
            <p:ph type="subTitle" idx="1"/>
          </p:nvPr>
        </p:nvSpPr>
        <p:spPr>
          <a:xfrm>
            <a:off x="720050" y="3787660"/>
            <a:ext cx="2154000" cy="7548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None/>
              <a:defRPr sz="1200"/>
            </a:lvl1pPr>
            <a:lvl2pPr lvl="1" algn="ctr" rtl="0">
              <a:lnSpc>
                <a:spcPct val="100000"/>
              </a:lnSpc>
              <a:spcBef>
                <a:spcPts val="1600"/>
              </a:spcBef>
              <a:spcAft>
                <a:spcPts val="0"/>
              </a:spcAft>
              <a:buNone/>
              <a:defRPr sz="1200"/>
            </a:lvl2pPr>
            <a:lvl3pPr lvl="2" algn="ctr" rtl="0">
              <a:lnSpc>
                <a:spcPct val="100000"/>
              </a:lnSpc>
              <a:spcBef>
                <a:spcPts val="1600"/>
              </a:spcBef>
              <a:spcAft>
                <a:spcPts val="0"/>
              </a:spcAft>
              <a:buNone/>
              <a:defRPr sz="1200"/>
            </a:lvl3pPr>
            <a:lvl4pPr lvl="3" algn="ctr" rtl="0">
              <a:lnSpc>
                <a:spcPct val="100000"/>
              </a:lnSpc>
              <a:spcBef>
                <a:spcPts val="1600"/>
              </a:spcBef>
              <a:spcAft>
                <a:spcPts val="0"/>
              </a:spcAft>
              <a:buNone/>
              <a:defRPr sz="1200"/>
            </a:lvl4pPr>
            <a:lvl5pPr lvl="4" algn="ctr" rtl="0">
              <a:lnSpc>
                <a:spcPct val="100000"/>
              </a:lnSpc>
              <a:spcBef>
                <a:spcPts val="1600"/>
              </a:spcBef>
              <a:spcAft>
                <a:spcPts val="0"/>
              </a:spcAft>
              <a:buNone/>
              <a:defRPr sz="1200"/>
            </a:lvl5pPr>
            <a:lvl6pPr lvl="5" algn="ctr" rtl="0">
              <a:lnSpc>
                <a:spcPct val="100000"/>
              </a:lnSpc>
              <a:spcBef>
                <a:spcPts val="1600"/>
              </a:spcBef>
              <a:spcAft>
                <a:spcPts val="0"/>
              </a:spcAft>
              <a:buNone/>
              <a:defRPr sz="1200"/>
            </a:lvl6pPr>
            <a:lvl7pPr lvl="6" algn="ctr" rtl="0">
              <a:lnSpc>
                <a:spcPct val="100000"/>
              </a:lnSpc>
              <a:spcBef>
                <a:spcPts val="1600"/>
              </a:spcBef>
              <a:spcAft>
                <a:spcPts val="0"/>
              </a:spcAft>
              <a:buNone/>
              <a:defRPr sz="1200"/>
            </a:lvl7pPr>
            <a:lvl8pPr lvl="7" algn="ctr" rtl="0">
              <a:lnSpc>
                <a:spcPct val="100000"/>
              </a:lnSpc>
              <a:spcBef>
                <a:spcPts val="1600"/>
              </a:spcBef>
              <a:spcAft>
                <a:spcPts val="0"/>
              </a:spcAft>
              <a:buNone/>
              <a:defRPr sz="1200"/>
            </a:lvl8pPr>
            <a:lvl9pPr lvl="8" algn="ctr" rtl="0">
              <a:lnSpc>
                <a:spcPct val="100000"/>
              </a:lnSpc>
              <a:spcBef>
                <a:spcPts val="1600"/>
              </a:spcBef>
              <a:spcAft>
                <a:spcPts val="1600"/>
              </a:spcAft>
              <a:buNone/>
              <a:defRPr sz="1200"/>
            </a:lvl9pPr>
          </a:lstStyle>
          <a:p>
            <a:endParaRPr/>
          </a:p>
        </p:txBody>
      </p:sp>
      <p:sp>
        <p:nvSpPr>
          <p:cNvPr id="437" name="Google Shape;437;p22"/>
          <p:cNvSpPr txBox="1">
            <a:spLocks noGrp="1"/>
          </p:cNvSpPr>
          <p:nvPr>
            <p:ph type="subTitle" idx="2"/>
          </p:nvPr>
        </p:nvSpPr>
        <p:spPr>
          <a:xfrm>
            <a:off x="3494960" y="3787660"/>
            <a:ext cx="2154000" cy="7548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None/>
              <a:defRPr sz="1200"/>
            </a:lvl1pPr>
            <a:lvl2pPr lvl="1" algn="ctr" rtl="0">
              <a:lnSpc>
                <a:spcPct val="100000"/>
              </a:lnSpc>
              <a:spcBef>
                <a:spcPts val="1600"/>
              </a:spcBef>
              <a:spcAft>
                <a:spcPts val="0"/>
              </a:spcAft>
              <a:buNone/>
              <a:defRPr sz="1200"/>
            </a:lvl2pPr>
            <a:lvl3pPr lvl="2" algn="ctr" rtl="0">
              <a:lnSpc>
                <a:spcPct val="100000"/>
              </a:lnSpc>
              <a:spcBef>
                <a:spcPts val="1600"/>
              </a:spcBef>
              <a:spcAft>
                <a:spcPts val="0"/>
              </a:spcAft>
              <a:buNone/>
              <a:defRPr sz="1200"/>
            </a:lvl3pPr>
            <a:lvl4pPr lvl="3" algn="ctr" rtl="0">
              <a:lnSpc>
                <a:spcPct val="100000"/>
              </a:lnSpc>
              <a:spcBef>
                <a:spcPts val="1600"/>
              </a:spcBef>
              <a:spcAft>
                <a:spcPts val="0"/>
              </a:spcAft>
              <a:buNone/>
              <a:defRPr sz="1200"/>
            </a:lvl4pPr>
            <a:lvl5pPr lvl="4" algn="ctr" rtl="0">
              <a:lnSpc>
                <a:spcPct val="100000"/>
              </a:lnSpc>
              <a:spcBef>
                <a:spcPts val="1600"/>
              </a:spcBef>
              <a:spcAft>
                <a:spcPts val="0"/>
              </a:spcAft>
              <a:buNone/>
              <a:defRPr sz="1200"/>
            </a:lvl5pPr>
            <a:lvl6pPr lvl="5" algn="ctr" rtl="0">
              <a:lnSpc>
                <a:spcPct val="100000"/>
              </a:lnSpc>
              <a:spcBef>
                <a:spcPts val="1600"/>
              </a:spcBef>
              <a:spcAft>
                <a:spcPts val="0"/>
              </a:spcAft>
              <a:buNone/>
              <a:defRPr sz="1200"/>
            </a:lvl6pPr>
            <a:lvl7pPr lvl="6" algn="ctr" rtl="0">
              <a:lnSpc>
                <a:spcPct val="100000"/>
              </a:lnSpc>
              <a:spcBef>
                <a:spcPts val="1600"/>
              </a:spcBef>
              <a:spcAft>
                <a:spcPts val="0"/>
              </a:spcAft>
              <a:buNone/>
              <a:defRPr sz="1200"/>
            </a:lvl7pPr>
            <a:lvl8pPr lvl="7" algn="ctr" rtl="0">
              <a:lnSpc>
                <a:spcPct val="100000"/>
              </a:lnSpc>
              <a:spcBef>
                <a:spcPts val="1600"/>
              </a:spcBef>
              <a:spcAft>
                <a:spcPts val="0"/>
              </a:spcAft>
              <a:buNone/>
              <a:defRPr sz="1200"/>
            </a:lvl8pPr>
            <a:lvl9pPr lvl="8" algn="ctr" rtl="0">
              <a:lnSpc>
                <a:spcPct val="100000"/>
              </a:lnSpc>
              <a:spcBef>
                <a:spcPts val="1600"/>
              </a:spcBef>
              <a:spcAft>
                <a:spcPts val="1600"/>
              </a:spcAft>
              <a:buNone/>
              <a:defRPr sz="1200"/>
            </a:lvl9pPr>
          </a:lstStyle>
          <a:p>
            <a:endParaRPr/>
          </a:p>
        </p:txBody>
      </p:sp>
      <p:sp>
        <p:nvSpPr>
          <p:cNvPr id="438" name="Google Shape;438;p22"/>
          <p:cNvSpPr txBox="1">
            <a:spLocks noGrp="1"/>
          </p:cNvSpPr>
          <p:nvPr>
            <p:ph type="subTitle" idx="3"/>
          </p:nvPr>
        </p:nvSpPr>
        <p:spPr>
          <a:xfrm>
            <a:off x="6279600" y="3787660"/>
            <a:ext cx="2154000" cy="7548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None/>
              <a:defRPr sz="1200"/>
            </a:lvl1pPr>
            <a:lvl2pPr lvl="1" algn="ctr" rtl="0">
              <a:lnSpc>
                <a:spcPct val="100000"/>
              </a:lnSpc>
              <a:spcBef>
                <a:spcPts val="1600"/>
              </a:spcBef>
              <a:spcAft>
                <a:spcPts val="0"/>
              </a:spcAft>
              <a:buNone/>
              <a:defRPr sz="1200"/>
            </a:lvl2pPr>
            <a:lvl3pPr lvl="2" algn="ctr" rtl="0">
              <a:lnSpc>
                <a:spcPct val="100000"/>
              </a:lnSpc>
              <a:spcBef>
                <a:spcPts val="1600"/>
              </a:spcBef>
              <a:spcAft>
                <a:spcPts val="0"/>
              </a:spcAft>
              <a:buNone/>
              <a:defRPr sz="1200"/>
            </a:lvl3pPr>
            <a:lvl4pPr lvl="3" algn="ctr" rtl="0">
              <a:lnSpc>
                <a:spcPct val="100000"/>
              </a:lnSpc>
              <a:spcBef>
                <a:spcPts val="1600"/>
              </a:spcBef>
              <a:spcAft>
                <a:spcPts val="0"/>
              </a:spcAft>
              <a:buNone/>
              <a:defRPr sz="1200"/>
            </a:lvl4pPr>
            <a:lvl5pPr lvl="4" algn="ctr" rtl="0">
              <a:lnSpc>
                <a:spcPct val="100000"/>
              </a:lnSpc>
              <a:spcBef>
                <a:spcPts val="1600"/>
              </a:spcBef>
              <a:spcAft>
                <a:spcPts val="0"/>
              </a:spcAft>
              <a:buNone/>
              <a:defRPr sz="1200"/>
            </a:lvl5pPr>
            <a:lvl6pPr lvl="5" algn="ctr" rtl="0">
              <a:lnSpc>
                <a:spcPct val="100000"/>
              </a:lnSpc>
              <a:spcBef>
                <a:spcPts val="1600"/>
              </a:spcBef>
              <a:spcAft>
                <a:spcPts val="0"/>
              </a:spcAft>
              <a:buNone/>
              <a:defRPr sz="1200"/>
            </a:lvl6pPr>
            <a:lvl7pPr lvl="6" algn="ctr" rtl="0">
              <a:lnSpc>
                <a:spcPct val="100000"/>
              </a:lnSpc>
              <a:spcBef>
                <a:spcPts val="1600"/>
              </a:spcBef>
              <a:spcAft>
                <a:spcPts val="0"/>
              </a:spcAft>
              <a:buNone/>
              <a:defRPr sz="1200"/>
            </a:lvl7pPr>
            <a:lvl8pPr lvl="7" algn="ctr" rtl="0">
              <a:lnSpc>
                <a:spcPct val="100000"/>
              </a:lnSpc>
              <a:spcBef>
                <a:spcPts val="1600"/>
              </a:spcBef>
              <a:spcAft>
                <a:spcPts val="0"/>
              </a:spcAft>
              <a:buNone/>
              <a:defRPr sz="1200"/>
            </a:lvl8pPr>
            <a:lvl9pPr lvl="8" algn="ctr" rtl="0">
              <a:lnSpc>
                <a:spcPct val="100000"/>
              </a:lnSpc>
              <a:spcBef>
                <a:spcPts val="1600"/>
              </a:spcBef>
              <a:spcAft>
                <a:spcPts val="1600"/>
              </a:spcAft>
              <a:buNone/>
              <a:defRPr sz="1200"/>
            </a:lvl9pPr>
          </a:lstStyle>
          <a:p>
            <a:endParaRPr/>
          </a:p>
        </p:txBody>
      </p:sp>
      <p:sp>
        <p:nvSpPr>
          <p:cNvPr id="439" name="Google Shape;439;p22"/>
          <p:cNvSpPr txBox="1">
            <a:spLocks noGrp="1"/>
          </p:cNvSpPr>
          <p:nvPr>
            <p:ph type="subTitle" idx="4"/>
          </p:nvPr>
        </p:nvSpPr>
        <p:spPr>
          <a:xfrm>
            <a:off x="720050" y="3352050"/>
            <a:ext cx="2154000" cy="473100"/>
          </a:xfrm>
          <a:prstGeom prst="rect">
            <a:avLst/>
          </a:prstGeom>
          <a:noFill/>
        </p:spPr>
        <p:txBody>
          <a:bodyPr spcFirstLastPara="1" wrap="square" lIns="91425" tIns="91425" rIns="91425" bIns="91425" anchor="ctr" anchorCtr="0">
            <a:noAutofit/>
          </a:bodyPr>
          <a:lstStyle>
            <a:lvl1pPr lvl="0" algn="ctr" rtl="0">
              <a:lnSpc>
                <a:spcPct val="100000"/>
              </a:lnSpc>
              <a:spcBef>
                <a:spcPts val="0"/>
              </a:spcBef>
              <a:spcAft>
                <a:spcPts val="0"/>
              </a:spcAft>
              <a:buNone/>
              <a:defRPr sz="3000">
                <a:latin typeface="Barlow Semi Condensed SemiBold"/>
                <a:ea typeface="Barlow Semi Condensed SemiBold"/>
                <a:cs typeface="Barlow Semi Condensed SemiBold"/>
                <a:sym typeface="Barlow Semi Condensed SemiBold"/>
              </a:defRPr>
            </a:lvl1pPr>
            <a:lvl2pPr lvl="1"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2pPr>
            <a:lvl3pPr lvl="2"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3pPr>
            <a:lvl4pPr lvl="3"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4pPr>
            <a:lvl5pPr lvl="4"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5pPr>
            <a:lvl6pPr lvl="5"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6pPr>
            <a:lvl7pPr lvl="6"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7pPr>
            <a:lvl8pPr lvl="7"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8pPr>
            <a:lvl9pPr lvl="8" algn="ctr" rtl="0">
              <a:lnSpc>
                <a:spcPct val="100000"/>
              </a:lnSpc>
              <a:spcBef>
                <a:spcPts val="1600"/>
              </a:spcBef>
              <a:spcAft>
                <a:spcPts val="1600"/>
              </a:spcAft>
              <a:buNone/>
              <a:defRPr sz="3000">
                <a:latin typeface="Barlow Semi Condensed SemiBold"/>
                <a:ea typeface="Barlow Semi Condensed SemiBold"/>
                <a:cs typeface="Barlow Semi Condensed SemiBold"/>
                <a:sym typeface="Barlow Semi Condensed SemiBold"/>
              </a:defRPr>
            </a:lvl9pPr>
          </a:lstStyle>
          <a:p>
            <a:endParaRPr/>
          </a:p>
        </p:txBody>
      </p:sp>
      <p:sp>
        <p:nvSpPr>
          <p:cNvPr id="440" name="Google Shape;440;p22"/>
          <p:cNvSpPr txBox="1">
            <a:spLocks noGrp="1"/>
          </p:cNvSpPr>
          <p:nvPr>
            <p:ph type="subTitle" idx="5"/>
          </p:nvPr>
        </p:nvSpPr>
        <p:spPr>
          <a:xfrm>
            <a:off x="3494961" y="3352050"/>
            <a:ext cx="2154000" cy="473100"/>
          </a:xfrm>
          <a:prstGeom prst="rect">
            <a:avLst/>
          </a:prstGeom>
          <a:noFill/>
        </p:spPr>
        <p:txBody>
          <a:bodyPr spcFirstLastPara="1" wrap="square" lIns="91425" tIns="91425" rIns="91425" bIns="91425" anchor="ctr" anchorCtr="0">
            <a:noAutofit/>
          </a:bodyPr>
          <a:lstStyle>
            <a:lvl1pPr lvl="0" algn="ctr" rtl="0">
              <a:lnSpc>
                <a:spcPct val="100000"/>
              </a:lnSpc>
              <a:spcBef>
                <a:spcPts val="0"/>
              </a:spcBef>
              <a:spcAft>
                <a:spcPts val="0"/>
              </a:spcAft>
              <a:buNone/>
              <a:defRPr sz="3000">
                <a:latin typeface="Barlow Semi Condensed SemiBold"/>
                <a:ea typeface="Barlow Semi Condensed SemiBold"/>
                <a:cs typeface="Barlow Semi Condensed SemiBold"/>
                <a:sym typeface="Barlow Semi Condensed SemiBold"/>
              </a:defRPr>
            </a:lvl1pPr>
            <a:lvl2pPr lvl="1"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2pPr>
            <a:lvl3pPr lvl="2"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3pPr>
            <a:lvl4pPr lvl="3"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4pPr>
            <a:lvl5pPr lvl="4"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5pPr>
            <a:lvl6pPr lvl="5"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6pPr>
            <a:lvl7pPr lvl="6"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7pPr>
            <a:lvl8pPr lvl="7"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8pPr>
            <a:lvl9pPr lvl="8" algn="ctr" rtl="0">
              <a:lnSpc>
                <a:spcPct val="100000"/>
              </a:lnSpc>
              <a:spcBef>
                <a:spcPts val="1600"/>
              </a:spcBef>
              <a:spcAft>
                <a:spcPts val="1600"/>
              </a:spcAft>
              <a:buNone/>
              <a:defRPr sz="3000">
                <a:latin typeface="Barlow Semi Condensed SemiBold"/>
                <a:ea typeface="Barlow Semi Condensed SemiBold"/>
                <a:cs typeface="Barlow Semi Condensed SemiBold"/>
                <a:sym typeface="Barlow Semi Condensed SemiBold"/>
              </a:defRPr>
            </a:lvl9pPr>
          </a:lstStyle>
          <a:p>
            <a:endParaRPr/>
          </a:p>
        </p:txBody>
      </p:sp>
      <p:sp>
        <p:nvSpPr>
          <p:cNvPr id="441" name="Google Shape;441;p22"/>
          <p:cNvSpPr txBox="1">
            <a:spLocks noGrp="1"/>
          </p:cNvSpPr>
          <p:nvPr>
            <p:ph type="subTitle" idx="6"/>
          </p:nvPr>
        </p:nvSpPr>
        <p:spPr>
          <a:xfrm>
            <a:off x="6279602" y="3352050"/>
            <a:ext cx="2154000" cy="473100"/>
          </a:xfrm>
          <a:prstGeom prst="rect">
            <a:avLst/>
          </a:prstGeom>
          <a:noFill/>
        </p:spPr>
        <p:txBody>
          <a:bodyPr spcFirstLastPara="1" wrap="square" lIns="91425" tIns="91425" rIns="91425" bIns="91425" anchor="ctr" anchorCtr="0">
            <a:noAutofit/>
          </a:bodyPr>
          <a:lstStyle>
            <a:lvl1pPr lvl="0" algn="ctr" rtl="0">
              <a:lnSpc>
                <a:spcPct val="100000"/>
              </a:lnSpc>
              <a:spcBef>
                <a:spcPts val="0"/>
              </a:spcBef>
              <a:spcAft>
                <a:spcPts val="0"/>
              </a:spcAft>
              <a:buNone/>
              <a:defRPr sz="3000">
                <a:latin typeface="Barlow Semi Condensed SemiBold"/>
                <a:ea typeface="Barlow Semi Condensed SemiBold"/>
                <a:cs typeface="Barlow Semi Condensed SemiBold"/>
                <a:sym typeface="Barlow Semi Condensed SemiBold"/>
              </a:defRPr>
            </a:lvl1pPr>
            <a:lvl2pPr lvl="1"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2pPr>
            <a:lvl3pPr lvl="2"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3pPr>
            <a:lvl4pPr lvl="3"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4pPr>
            <a:lvl5pPr lvl="4"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5pPr>
            <a:lvl6pPr lvl="5"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6pPr>
            <a:lvl7pPr lvl="6"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7pPr>
            <a:lvl8pPr lvl="7"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8pPr>
            <a:lvl9pPr lvl="8" algn="ctr" rtl="0">
              <a:lnSpc>
                <a:spcPct val="100000"/>
              </a:lnSpc>
              <a:spcBef>
                <a:spcPts val="1600"/>
              </a:spcBef>
              <a:spcAft>
                <a:spcPts val="1600"/>
              </a:spcAft>
              <a:buNone/>
              <a:defRPr sz="3000">
                <a:latin typeface="Barlow Semi Condensed SemiBold"/>
                <a:ea typeface="Barlow Semi Condensed SemiBold"/>
                <a:cs typeface="Barlow Semi Condensed SemiBold"/>
                <a:sym typeface="Barlow Semi Condensed SemiBold"/>
              </a:defRPr>
            </a:lvl9pPr>
          </a:lstStyle>
          <a:p>
            <a:endParaRPr/>
          </a:p>
        </p:txBody>
      </p:sp>
      <p:sp>
        <p:nvSpPr>
          <p:cNvPr id="442" name="Google Shape;442;p22"/>
          <p:cNvSpPr txBox="1">
            <a:spLocks noGrp="1"/>
          </p:cNvSpPr>
          <p:nvPr>
            <p:ph type="subTitle" idx="7"/>
          </p:nvPr>
        </p:nvSpPr>
        <p:spPr>
          <a:xfrm>
            <a:off x="720050" y="2240837"/>
            <a:ext cx="2154000" cy="7548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None/>
              <a:defRPr sz="1200"/>
            </a:lvl1pPr>
            <a:lvl2pPr lvl="1" algn="ctr" rtl="0">
              <a:lnSpc>
                <a:spcPct val="100000"/>
              </a:lnSpc>
              <a:spcBef>
                <a:spcPts val="1600"/>
              </a:spcBef>
              <a:spcAft>
                <a:spcPts val="0"/>
              </a:spcAft>
              <a:buNone/>
              <a:defRPr sz="1200"/>
            </a:lvl2pPr>
            <a:lvl3pPr lvl="2" algn="ctr" rtl="0">
              <a:lnSpc>
                <a:spcPct val="100000"/>
              </a:lnSpc>
              <a:spcBef>
                <a:spcPts val="1600"/>
              </a:spcBef>
              <a:spcAft>
                <a:spcPts val="0"/>
              </a:spcAft>
              <a:buNone/>
              <a:defRPr sz="1200"/>
            </a:lvl3pPr>
            <a:lvl4pPr lvl="3" algn="ctr" rtl="0">
              <a:lnSpc>
                <a:spcPct val="100000"/>
              </a:lnSpc>
              <a:spcBef>
                <a:spcPts val="1600"/>
              </a:spcBef>
              <a:spcAft>
                <a:spcPts val="0"/>
              </a:spcAft>
              <a:buNone/>
              <a:defRPr sz="1200"/>
            </a:lvl4pPr>
            <a:lvl5pPr lvl="4" algn="ctr" rtl="0">
              <a:lnSpc>
                <a:spcPct val="100000"/>
              </a:lnSpc>
              <a:spcBef>
                <a:spcPts val="1600"/>
              </a:spcBef>
              <a:spcAft>
                <a:spcPts val="0"/>
              </a:spcAft>
              <a:buNone/>
              <a:defRPr sz="1200"/>
            </a:lvl5pPr>
            <a:lvl6pPr lvl="5" algn="ctr" rtl="0">
              <a:lnSpc>
                <a:spcPct val="100000"/>
              </a:lnSpc>
              <a:spcBef>
                <a:spcPts val="1600"/>
              </a:spcBef>
              <a:spcAft>
                <a:spcPts val="0"/>
              </a:spcAft>
              <a:buNone/>
              <a:defRPr sz="1200"/>
            </a:lvl6pPr>
            <a:lvl7pPr lvl="6" algn="ctr" rtl="0">
              <a:lnSpc>
                <a:spcPct val="100000"/>
              </a:lnSpc>
              <a:spcBef>
                <a:spcPts val="1600"/>
              </a:spcBef>
              <a:spcAft>
                <a:spcPts val="0"/>
              </a:spcAft>
              <a:buNone/>
              <a:defRPr sz="1200"/>
            </a:lvl7pPr>
            <a:lvl8pPr lvl="7" algn="ctr" rtl="0">
              <a:lnSpc>
                <a:spcPct val="100000"/>
              </a:lnSpc>
              <a:spcBef>
                <a:spcPts val="1600"/>
              </a:spcBef>
              <a:spcAft>
                <a:spcPts val="0"/>
              </a:spcAft>
              <a:buNone/>
              <a:defRPr sz="1200"/>
            </a:lvl8pPr>
            <a:lvl9pPr lvl="8" algn="ctr" rtl="0">
              <a:lnSpc>
                <a:spcPct val="100000"/>
              </a:lnSpc>
              <a:spcBef>
                <a:spcPts val="1600"/>
              </a:spcBef>
              <a:spcAft>
                <a:spcPts val="1600"/>
              </a:spcAft>
              <a:buNone/>
              <a:defRPr sz="1200"/>
            </a:lvl9pPr>
          </a:lstStyle>
          <a:p>
            <a:endParaRPr/>
          </a:p>
        </p:txBody>
      </p:sp>
      <p:sp>
        <p:nvSpPr>
          <p:cNvPr id="443" name="Google Shape;443;p22"/>
          <p:cNvSpPr txBox="1">
            <a:spLocks noGrp="1"/>
          </p:cNvSpPr>
          <p:nvPr>
            <p:ph type="subTitle" idx="8"/>
          </p:nvPr>
        </p:nvSpPr>
        <p:spPr>
          <a:xfrm>
            <a:off x="3494960" y="2240837"/>
            <a:ext cx="2154000" cy="7548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None/>
              <a:defRPr sz="1200"/>
            </a:lvl1pPr>
            <a:lvl2pPr lvl="1" algn="ctr" rtl="0">
              <a:lnSpc>
                <a:spcPct val="100000"/>
              </a:lnSpc>
              <a:spcBef>
                <a:spcPts val="1600"/>
              </a:spcBef>
              <a:spcAft>
                <a:spcPts val="0"/>
              </a:spcAft>
              <a:buNone/>
              <a:defRPr sz="1200"/>
            </a:lvl2pPr>
            <a:lvl3pPr lvl="2" algn="ctr" rtl="0">
              <a:lnSpc>
                <a:spcPct val="100000"/>
              </a:lnSpc>
              <a:spcBef>
                <a:spcPts val="1600"/>
              </a:spcBef>
              <a:spcAft>
                <a:spcPts val="0"/>
              </a:spcAft>
              <a:buNone/>
              <a:defRPr sz="1200"/>
            </a:lvl3pPr>
            <a:lvl4pPr lvl="3" algn="ctr" rtl="0">
              <a:lnSpc>
                <a:spcPct val="100000"/>
              </a:lnSpc>
              <a:spcBef>
                <a:spcPts val="1600"/>
              </a:spcBef>
              <a:spcAft>
                <a:spcPts val="0"/>
              </a:spcAft>
              <a:buNone/>
              <a:defRPr sz="1200"/>
            </a:lvl4pPr>
            <a:lvl5pPr lvl="4" algn="ctr" rtl="0">
              <a:lnSpc>
                <a:spcPct val="100000"/>
              </a:lnSpc>
              <a:spcBef>
                <a:spcPts val="1600"/>
              </a:spcBef>
              <a:spcAft>
                <a:spcPts val="0"/>
              </a:spcAft>
              <a:buNone/>
              <a:defRPr sz="1200"/>
            </a:lvl5pPr>
            <a:lvl6pPr lvl="5" algn="ctr" rtl="0">
              <a:lnSpc>
                <a:spcPct val="100000"/>
              </a:lnSpc>
              <a:spcBef>
                <a:spcPts val="1600"/>
              </a:spcBef>
              <a:spcAft>
                <a:spcPts val="0"/>
              </a:spcAft>
              <a:buNone/>
              <a:defRPr sz="1200"/>
            </a:lvl6pPr>
            <a:lvl7pPr lvl="6" algn="ctr" rtl="0">
              <a:lnSpc>
                <a:spcPct val="100000"/>
              </a:lnSpc>
              <a:spcBef>
                <a:spcPts val="1600"/>
              </a:spcBef>
              <a:spcAft>
                <a:spcPts val="0"/>
              </a:spcAft>
              <a:buNone/>
              <a:defRPr sz="1200"/>
            </a:lvl7pPr>
            <a:lvl8pPr lvl="7" algn="ctr" rtl="0">
              <a:lnSpc>
                <a:spcPct val="100000"/>
              </a:lnSpc>
              <a:spcBef>
                <a:spcPts val="1600"/>
              </a:spcBef>
              <a:spcAft>
                <a:spcPts val="0"/>
              </a:spcAft>
              <a:buNone/>
              <a:defRPr sz="1200"/>
            </a:lvl8pPr>
            <a:lvl9pPr lvl="8" algn="ctr" rtl="0">
              <a:lnSpc>
                <a:spcPct val="100000"/>
              </a:lnSpc>
              <a:spcBef>
                <a:spcPts val="1600"/>
              </a:spcBef>
              <a:spcAft>
                <a:spcPts val="1600"/>
              </a:spcAft>
              <a:buNone/>
              <a:defRPr sz="1200"/>
            </a:lvl9pPr>
          </a:lstStyle>
          <a:p>
            <a:endParaRPr/>
          </a:p>
        </p:txBody>
      </p:sp>
      <p:sp>
        <p:nvSpPr>
          <p:cNvPr id="444" name="Google Shape;444;p22"/>
          <p:cNvSpPr txBox="1">
            <a:spLocks noGrp="1"/>
          </p:cNvSpPr>
          <p:nvPr>
            <p:ph type="subTitle" idx="9"/>
          </p:nvPr>
        </p:nvSpPr>
        <p:spPr>
          <a:xfrm>
            <a:off x="6279600" y="2240837"/>
            <a:ext cx="2154000" cy="7548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None/>
              <a:defRPr sz="1200"/>
            </a:lvl1pPr>
            <a:lvl2pPr lvl="1" algn="ctr" rtl="0">
              <a:lnSpc>
                <a:spcPct val="100000"/>
              </a:lnSpc>
              <a:spcBef>
                <a:spcPts val="1600"/>
              </a:spcBef>
              <a:spcAft>
                <a:spcPts val="0"/>
              </a:spcAft>
              <a:buNone/>
              <a:defRPr sz="1200"/>
            </a:lvl2pPr>
            <a:lvl3pPr lvl="2" algn="ctr" rtl="0">
              <a:lnSpc>
                <a:spcPct val="100000"/>
              </a:lnSpc>
              <a:spcBef>
                <a:spcPts val="1600"/>
              </a:spcBef>
              <a:spcAft>
                <a:spcPts val="0"/>
              </a:spcAft>
              <a:buNone/>
              <a:defRPr sz="1200"/>
            </a:lvl3pPr>
            <a:lvl4pPr lvl="3" algn="ctr" rtl="0">
              <a:lnSpc>
                <a:spcPct val="100000"/>
              </a:lnSpc>
              <a:spcBef>
                <a:spcPts val="1600"/>
              </a:spcBef>
              <a:spcAft>
                <a:spcPts val="0"/>
              </a:spcAft>
              <a:buNone/>
              <a:defRPr sz="1200"/>
            </a:lvl4pPr>
            <a:lvl5pPr lvl="4" algn="ctr" rtl="0">
              <a:lnSpc>
                <a:spcPct val="100000"/>
              </a:lnSpc>
              <a:spcBef>
                <a:spcPts val="1600"/>
              </a:spcBef>
              <a:spcAft>
                <a:spcPts val="0"/>
              </a:spcAft>
              <a:buNone/>
              <a:defRPr sz="1200"/>
            </a:lvl5pPr>
            <a:lvl6pPr lvl="5" algn="ctr" rtl="0">
              <a:lnSpc>
                <a:spcPct val="100000"/>
              </a:lnSpc>
              <a:spcBef>
                <a:spcPts val="1600"/>
              </a:spcBef>
              <a:spcAft>
                <a:spcPts val="0"/>
              </a:spcAft>
              <a:buNone/>
              <a:defRPr sz="1200"/>
            </a:lvl6pPr>
            <a:lvl7pPr lvl="6" algn="ctr" rtl="0">
              <a:lnSpc>
                <a:spcPct val="100000"/>
              </a:lnSpc>
              <a:spcBef>
                <a:spcPts val="1600"/>
              </a:spcBef>
              <a:spcAft>
                <a:spcPts val="0"/>
              </a:spcAft>
              <a:buNone/>
              <a:defRPr sz="1200"/>
            </a:lvl7pPr>
            <a:lvl8pPr lvl="7" algn="ctr" rtl="0">
              <a:lnSpc>
                <a:spcPct val="100000"/>
              </a:lnSpc>
              <a:spcBef>
                <a:spcPts val="1600"/>
              </a:spcBef>
              <a:spcAft>
                <a:spcPts val="0"/>
              </a:spcAft>
              <a:buNone/>
              <a:defRPr sz="1200"/>
            </a:lvl8pPr>
            <a:lvl9pPr lvl="8" algn="ctr" rtl="0">
              <a:lnSpc>
                <a:spcPct val="100000"/>
              </a:lnSpc>
              <a:spcBef>
                <a:spcPts val="1600"/>
              </a:spcBef>
              <a:spcAft>
                <a:spcPts val="1600"/>
              </a:spcAft>
              <a:buNone/>
              <a:defRPr sz="1200"/>
            </a:lvl9pPr>
          </a:lstStyle>
          <a:p>
            <a:endParaRPr/>
          </a:p>
        </p:txBody>
      </p:sp>
      <p:sp>
        <p:nvSpPr>
          <p:cNvPr id="445" name="Google Shape;445;p22"/>
          <p:cNvSpPr txBox="1">
            <a:spLocks noGrp="1"/>
          </p:cNvSpPr>
          <p:nvPr>
            <p:ph type="subTitle" idx="13"/>
          </p:nvPr>
        </p:nvSpPr>
        <p:spPr>
          <a:xfrm>
            <a:off x="720050" y="1805213"/>
            <a:ext cx="2154000" cy="473100"/>
          </a:xfrm>
          <a:prstGeom prst="rect">
            <a:avLst/>
          </a:prstGeom>
          <a:noFill/>
        </p:spPr>
        <p:txBody>
          <a:bodyPr spcFirstLastPara="1" wrap="square" lIns="91425" tIns="91425" rIns="91425" bIns="91425" anchor="ctr" anchorCtr="0">
            <a:noAutofit/>
          </a:bodyPr>
          <a:lstStyle>
            <a:lvl1pPr lvl="0" algn="ctr" rtl="0">
              <a:lnSpc>
                <a:spcPct val="100000"/>
              </a:lnSpc>
              <a:spcBef>
                <a:spcPts val="0"/>
              </a:spcBef>
              <a:spcAft>
                <a:spcPts val="0"/>
              </a:spcAft>
              <a:buNone/>
              <a:defRPr sz="3000">
                <a:latin typeface="Barlow Semi Condensed SemiBold"/>
                <a:ea typeface="Barlow Semi Condensed SemiBold"/>
                <a:cs typeface="Barlow Semi Condensed SemiBold"/>
                <a:sym typeface="Barlow Semi Condensed SemiBold"/>
              </a:defRPr>
            </a:lvl1pPr>
            <a:lvl2pPr lvl="1"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2pPr>
            <a:lvl3pPr lvl="2"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3pPr>
            <a:lvl4pPr lvl="3"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4pPr>
            <a:lvl5pPr lvl="4"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5pPr>
            <a:lvl6pPr lvl="5"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6pPr>
            <a:lvl7pPr lvl="6"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7pPr>
            <a:lvl8pPr lvl="7"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8pPr>
            <a:lvl9pPr lvl="8" algn="ctr" rtl="0">
              <a:lnSpc>
                <a:spcPct val="100000"/>
              </a:lnSpc>
              <a:spcBef>
                <a:spcPts val="1600"/>
              </a:spcBef>
              <a:spcAft>
                <a:spcPts val="1600"/>
              </a:spcAft>
              <a:buNone/>
              <a:defRPr sz="3000">
                <a:latin typeface="Barlow Semi Condensed SemiBold"/>
                <a:ea typeface="Barlow Semi Condensed SemiBold"/>
                <a:cs typeface="Barlow Semi Condensed SemiBold"/>
                <a:sym typeface="Barlow Semi Condensed SemiBold"/>
              </a:defRPr>
            </a:lvl9pPr>
          </a:lstStyle>
          <a:p>
            <a:endParaRPr/>
          </a:p>
        </p:txBody>
      </p:sp>
      <p:sp>
        <p:nvSpPr>
          <p:cNvPr id="446" name="Google Shape;446;p22"/>
          <p:cNvSpPr txBox="1">
            <a:spLocks noGrp="1"/>
          </p:cNvSpPr>
          <p:nvPr>
            <p:ph type="subTitle" idx="14"/>
          </p:nvPr>
        </p:nvSpPr>
        <p:spPr>
          <a:xfrm>
            <a:off x="3494961" y="1805213"/>
            <a:ext cx="2154000" cy="473100"/>
          </a:xfrm>
          <a:prstGeom prst="rect">
            <a:avLst/>
          </a:prstGeom>
          <a:noFill/>
        </p:spPr>
        <p:txBody>
          <a:bodyPr spcFirstLastPara="1" wrap="square" lIns="91425" tIns="91425" rIns="91425" bIns="91425" anchor="ctr" anchorCtr="0">
            <a:noAutofit/>
          </a:bodyPr>
          <a:lstStyle>
            <a:lvl1pPr lvl="0" algn="ctr" rtl="0">
              <a:lnSpc>
                <a:spcPct val="100000"/>
              </a:lnSpc>
              <a:spcBef>
                <a:spcPts val="0"/>
              </a:spcBef>
              <a:spcAft>
                <a:spcPts val="0"/>
              </a:spcAft>
              <a:buNone/>
              <a:defRPr sz="3000">
                <a:latin typeface="Barlow Semi Condensed SemiBold"/>
                <a:ea typeface="Barlow Semi Condensed SemiBold"/>
                <a:cs typeface="Barlow Semi Condensed SemiBold"/>
                <a:sym typeface="Barlow Semi Condensed SemiBold"/>
              </a:defRPr>
            </a:lvl1pPr>
            <a:lvl2pPr lvl="1"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2pPr>
            <a:lvl3pPr lvl="2"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3pPr>
            <a:lvl4pPr lvl="3"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4pPr>
            <a:lvl5pPr lvl="4"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5pPr>
            <a:lvl6pPr lvl="5"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6pPr>
            <a:lvl7pPr lvl="6"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7pPr>
            <a:lvl8pPr lvl="7"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8pPr>
            <a:lvl9pPr lvl="8" algn="ctr" rtl="0">
              <a:lnSpc>
                <a:spcPct val="100000"/>
              </a:lnSpc>
              <a:spcBef>
                <a:spcPts val="1600"/>
              </a:spcBef>
              <a:spcAft>
                <a:spcPts val="1600"/>
              </a:spcAft>
              <a:buNone/>
              <a:defRPr sz="3000">
                <a:latin typeface="Barlow Semi Condensed SemiBold"/>
                <a:ea typeface="Barlow Semi Condensed SemiBold"/>
                <a:cs typeface="Barlow Semi Condensed SemiBold"/>
                <a:sym typeface="Barlow Semi Condensed SemiBold"/>
              </a:defRPr>
            </a:lvl9pPr>
          </a:lstStyle>
          <a:p>
            <a:endParaRPr/>
          </a:p>
        </p:txBody>
      </p:sp>
      <p:sp>
        <p:nvSpPr>
          <p:cNvPr id="447" name="Google Shape;447;p22"/>
          <p:cNvSpPr txBox="1">
            <a:spLocks noGrp="1"/>
          </p:cNvSpPr>
          <p:nvPr>
            <p:ph type="subTitle" idx="15"/>
          </p:nvPr>
        </p:nvSpPr>
        <p:spPr>
          <a:xfrm>
            <a:off x="6279602" y="1805213"/>
            <a:ext cx="2154000" cy="473100"/>
          </a:xfrm>
          <a:prstGeom prst="rect">
            <a:avLst/>
          </a:prstGeom>
          <a:noFill/>
        </p:spPr>
        <p:txBody>
          <a:bodyPr spcFirstLastPara="1" wrap="square" lIns="91425" tIns="91425" rIns="91425" bIns="91425" anchor="ctr" anchorCtr="0">
            <a:noAutofit/>
          </a:bodyPr>
          <a:lstStyle>
            <a:lvl1pPr lvl="0" algn="ctr" rtl="0">
              <a:lnSpc>
                <a:spcPct val="100000"/>
              </a:lnSpc>
              <a:spcBef>
                <a:spcPts val="0"/>
              </a:spcBef>
              <a:spcAft>
                <a:spcPts val="0"/>
              </a:spcAft>
              <a:buNone/>
              <a:defRPr sz="3000">
                <a:latin typeface="Barlow Semi Condensed SemiBold"/>
                <a:ea typeface="Barlow Semi Condensed SemiBold"/>
                <a:cs typeface="Barlow Semi Condensed SemiBold"/>
                <a:sym typeface="Barlow Semi Condensed SemiBold"/>
              </a:defRPr>
            </a:lvl1pPr>
            <a:lvl2pPr lvl="1"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2pPr>
            <a:lvl3pPr lvl="2"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3pPr>
            <a:lvl4pPr lvl="3"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4pPr>
            <a:lvl5pPr lvl="4"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5pPr>
            <a:lvl6pPr lvl="5"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6pPr>
            <a:lvl7pPr lvl="6"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7pPr>
            <a:lvl8pPr lvl="7" algn="ctr" rtl="0">
              <a:lnSpc>
                <a:spcPct val="100000"/>
              </a:lnSpc>
              <a:spcBef>
                <a:spcPts val="1600"/>
              </a:spcBef>
              <a:spcAft>
                <a:spcPts val="0"/>
              </a:spcAft>
              <a:buNone/>
              <a:defRPr sz="3000">
                <a:latin typeface="Barlow Semi Condensed SemiBold"/>
                <a:ea typeface="Barlow Semi Condensed SemiBold"/>
                <a:cs typeface="Barlow Semi Condensed SemiBold"/>
                <a:sym typeface="Barlow Semi Condensed SemiBold"/>
              </a:defRPr>
            </a:lvl8pPr>
            <a:lvl9pPr lvl="8" algn="ctr" rtl="0">
              <a:lnSpc>
                <a:spcPct val="100000"/>
              </a:lnSpc>
              <a:spcBef>
                <a:spcPts val="1600"/>
              </a:spcBef>
              <a:spcAft>
                <a:spcPts val="1600"/>
              </a:spcAft>
              <a:buNone/>
              <a:defRPr sz="3000">
                <a:latin typeface="Barlow Semi Condensed SemiBold"/>
                <a:ea typeface="Barlow Semi Condensed SemiBold"/>
                <a:cs typeface="Barlow Semi Condensed SemiBold"/>
                <a:sym typeface="Barlow Semi Condensed SemiBold"/>
              </a:defRPr>
            </a:lvl9pPr>
          </a:lstStyle>
          <a:p>
            <a:endParaRPr/>
          </a:p>
        </p:txBody>
      </p:sp>
      <p:sp>
        <p:nvSpPr>
          <p:cNvPr id="448" name="Google Shape;448;p22"/>
          <p:cNvSpPr txBox="1">
            <a:spLocks noGrp="1"/>
          </p:cNvSpPr>
          <p:nvPr>
            <p:ph type="ctrTitle"/>
          </p:nvPr>
        </p:nvSpPr>
        <p:spPr>
          <a:xfrm>
            <a:off x="720050" y="359450"/>
            <a:ext cx="3214200" cy="834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2400" b="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3F3F3"/>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434343"/>
              </a:buClr>
              <a:buSzPts val="2800"/>
              <a:buFont typeface="Barlow Semi Condensed SemiBold"/>
              <a:buNone/>
              <a:defRPr sz="2800">
                <a:solidFill>
                  <a:srgbClr val="434343"/>
                </a:solidFill>
                <a:latin typeface="Barlow Semi Condensed SemiBold"/>
                <a:ea typeface="Barlow Semi Condensed SemiBold"/>
                <a:cs typeface="Barlow Semi Condensed SemiBold"/>
                <a:sym typeface="Barlow Semi Condensed SemiBold"/>
              </a:defRPr>
            </a:lvl1pPr>
            <a:lvl2pPr lvl="1">
              <a:spcBef>
                <a:spcPts val="0"/>
              </a:spcBef>
              <a:spcAft>
                <a:spcPts val="0"/>
              </a:spcAft>
              <a:buClr>
                <a:srgbClr val="434343"/>
              </a:buClr>
              <a:buSzPts val="2800"/>
              <a:buFont typeface="Barlow Semi Condensed"/>
              <a:buNone/>
              <a:defRPr sz="2800" b="1">
                <a:solidFill>
                  <a:srgbClr val="434343"/>
                </a:solidFill>
                <a:latin typeface="Barlow Semi Condensed"/>
                <a:ea typeface="Barlow Semi Condensed"/>
                <a:cs typeface="Barlow Semi Condensed"/>
                <a:sym typeface="Barlow Semi Condensed"/>
              </a:defRPr>
            </a:lvl2pPr>
            <a:lvl3pPr lvl="2">
              <a:spcBef>
                <a:spcPts val="0"/>
              </a:spcBef>
              <a:spcAft>
                <a:spcPts val="0"/>
              </a:spcAft>
              <a:buClr>
                <a:srgbClr val="434343"/>
              </a:buClr>
              <a:buSzPts val="2800"/>
              <a:buFont typeface="Barlow Semi Condensed"/>
              <a:buNone/>
              <a:defRPr sz="2800" b="1">
                <a:solidFill>
                  <a:srgbClr val="434343"/>
                </a:solidFill>
                <a:latin typeface="Barlow Semi Condensed"/>
                <a:ea typeface="Barlow Semi Condensed"/>
                <a:cs typeface="Barlow Semi Condensed"/>
                <a:sym typeface="Barlow Semi Condensed"/>
              </a:defRPr>
            </a:lvl3pPr>
            <a:lvl4pPr lvl="3">
              <a:spcBef>
                <a:spcPts val="0"/>
              </a:spcBef>
              <a:spcAft>
                <a:spcPts val="0"/>
              </a:spcAft>
              <a:buClr>
                <a:srgbClr val="434343"/>
              </a:buClr>
              <a:buSzPts val="2800"/>
              <a:buFont typeface="Barlow Semi Condensed"/>
              <a:buNone/>
              <a:defRPr sz="2800" b="1">
                <a:solidFill>
                  <a:srgbClr val="434343"/>
                </a:solidFill>
                <a:latin typeface="Barlow Semi Condensed"/>
                <a:ea typeface="Barlow Semi Condensed"/>
                <a:cs typeface="Barlow Semi Condensed"/>
                <a:sym typeface="Barlow Semi Condensed"/>
              </a:defRPr>
            </a:lvl4pPr>
            <a:lvl5pPr lvl="4">
              <a:spcBef>
                <a:spcPts val="0"/>
              </a:spcBef>
              <a:spcAft>
                <a:spcPts val="0"/>
              </a:spcAft>
              <a:buClr>
                <a:srgbClr val="434343"/>
              </a:buClr>
              <a:buSzPts val="2800"/>
              <a:buFont typeface="Barlow Semi Condensed"/>
              <a:buNone/>
              <a:defRPr sz="2800" b="1">
                <a:solidFill>
                  <a:srgbClr val="434343"/>
                </a:solidFill>
                <a:latin typeface="Barlow Semi Condensed"/>
                <a:ea typeface="Barlow Semi Condensed"/>
                <a:cs typeface="Barlow Semi Condensed"/>
                <a:sym typeface="Barlow Semi Condensed"/>
              </a:defRPr>
            </a:lvl5pPr>
            <a:lvl6pPr lvl="5">
              <a:spcBef>
                <a:spcPts val="0"/>
              </a:spcBef>
              <a:spcAft>
                <a:spcPts val="0"/>
              </a:spcAft>
              <a:buClr>
                <a:srgbClr val="434343"/>
              </a:buClr>
              <a:buSzPts val="2800"/>
              <a:buFont typeface="Barlow Semi Condensed"/>
              <a:buNone/>
              <a:defRPr sz="2800" b="1">
                <a:solidFill>
                  <a:srgbClr val="434343"/>
                </a:solidFill>
                <a:latin typeface="Barlow Semi Condensed"/>
                <a:ea typeface="Barlow Semi Condensed"/>
                <a:cs typeface="Barlow Semi Condensed"/>
                <a:sym typeface="Barlow Semi Condensed"/>
              </a:defRPr>
            </a:lvl6pPr>
            <a:lvl7pPr lvl="6">
              <a:spcBef>
                <a:spcPts val="0"/>
              </a:spcBef>
              <a:spcAft>
                <a:spcPts val="0"/>
              </a:spcAft>
              <a:buClr>
                <a:srgbClr val="434343"/>
              </a:buClr>
              <a:buSzPts val="2800"/>
              <a:buFont typeface="Barlow Semi Condensed"/>
              <a:buNone/>
              <a:defRPr sz="2800" b="1">
                <a:solidFill>
                  <a:srgbClr val="434343"/>
                </a:solidFill>
                <a:latin typeface="Barlow Semi Condensed"/>
                <a:ea typeface="Barlow Semi Condensed"/>
                <a:cs typeface="Barlow Semi Condensed"/>
                <a:sym typeface="Barlow Semi Condensed"/>
              </a:defRPr>
            </a:lvl7pPr>
            <a:lvl8pPr lvl="7">
              <a:spcBef>
                <a:spcPts val="0"/>
              </a:spcBef>
              <a:spcAft>
                <a:spcPts val="0"/>
              </a:spcAft>
              <a:buClr>
                <a:srgbClr val="434343"/>
              </a:buClr>
              <a:buSzPts val="2800"/>
              <a:buFont typeface="Barlow Semi Condensed"/>
              <a:buNone/>
              <a:defRPr sz="2800" b="1">
                <a:solidFill>
                  <a:srgbClr val="434343"/>
                </a:solidFill>
                <a:latin typeface="Barlow Semi Condensed"/>
                <a:ea typeface="Barlow Semi Condensed"/>
                <a:cs typeface="Barlow Semi Condensed"/>
                <a:sym typeface="Barlow Semi Condensed"/>
              </a:defRPr>
            </a:lvl8pPr>
            <a:lvl9pPr lvl="8">
              <a:spcBef>
                <a:spcPts val="0"/>
              </a:spcBef>
              <a:spcAft>
                <a:spcPts val="0"/>
              </a:spcAft>
              <a:buClr>
                <a:srgbClr val="434343"/>
              </a:buClr>
              <a:buSzPts val="2800"/>
              <a:buFont typeface="Barlow Semi Condensed"/>
              <a:buNone/>
              <a:defRPr sz="2800" b="1">
                <a:solidFill>
                  <a:srgbClr val="434343"/>
                </a:solidFill>
                <a:latin typeface="Barlow Semi Condensed"/>
                <a:ea typeface="Barlow Semi Condensed"/>
                <a:cs typeface="Barlow Semi Condensed"/>
                <a:sym typeface="Barlow Semi Condensed"/>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rgbClr val="434343"/>
              </a:buClr>
              <a:buSzPts val="1400"/>
              <a:buFont typeface="Roboto Condensed Light"/>
              <a:buChar char="●"/>
              <a:defRPr>
                <a:solidFill>
                  <a:srgbClr val="434343"/>
                </a:solidFill>
                <a:latin typeface="Roboto Condensed Light"/>
                <a:ea typeface="Roboto Condensed Light"/>
                <a:cs typeface="Roboto Condensed Light"/>
                <a:sym typeface="Roboto Condensed Light"/>
              </a:defRPr>
            </a:lvl1pPr>
            <a:lvl2pPr marL="914400" lvl="1" indent="-317500">
              <a:lnSpc>
                <a:spcPct val="115000"/>
              </a:lnSpc>
              <a:spcBef>
                <a:spcPts val="1600"/>
              </a:spcBef>
              <a:spcAft>
                <a:spcPts val="0"/>
              </a:spcAft>
              <a:buClr>
                <a:srgbClr val="434343"/>
              </a:buClr>
              <a:buSzPts val="1400"/>
              <a:buFont typeface="Roboto Condensed Light"/>
              <a:buChar char="○"/>
              <a:defRPr>
                <a:solidFill>
                  <a:srgbClr val="434343"/>
                </a:solidFill>
                <a:latin typeface="Roboto Condensed Light"/>
                <a:ea typeface="Roboto Condensed Light"/>
                <a:cs typeface="Roboto Condensed Light"/>
                <a:sym typeface="Roboto Condensed Light"/>
              </a:defRPr>
            </a:lvl2pPr>
            <a:lvl3pPr marL="1371600" lvl="2" indent="-317500">
              <a:lnSpc>
                <a:spcPct val="115000"/>
              </a:lnSpc>
              <a:spcBef>
                <a:spcPts val="1600"/>
              </a:spcBef>
              <a:spcAft>
                <a:spcPts val="0"/>
              </a:spcAft>
              <a:buClr>
                <a:srgbClr val="434343"/>
              </a:buClr>
              <a:buSzPts val="1400"/>
              <a:buFont typeface="Roboto Condensed Light"/>
              <a:buChar char="■"/>
              <a:defRPr>
                <a:solidFill>
                  <a:srgbClr val="434343"/>
                </a:solidFill>
                <a:latin typeface="Roboto Condensed Light"/>
                <a:ea typeface="Roboto Condensed Light"/>
                <a:cs typeface="Roboto Condensed Light"/>
                <a:sym typeface="Roboto Condensed Light"/>
              </a:defRPr>
            </a:lvl3pPr>
            <a:lvl4pPr marL="1828800" lvl="3" indent="-317500">
              <a:lnSpc>
                <a:spcPct val="115000"/>
              </a:lnSpc>
              <a:spcBef>
                <a:spcPts val="1600"/>
              </a:spcBef>
              <a:spcAft>
                <a:spcPts val="0"/>
              </a:spcAft>
              <a:buClr>
                <a:srgbClr val="434343"/>
              </a:buClr>
              <a:buSzPts val="1400"/>
              <a:buFont typeface="Roboto Condensed Light"/>
              <a:buChar char="●"/>
              <a:defRPr>
                <a:solidFill>
                  <a:srgbClr val="434343"/>
                </a:solidFill>
                <a:latin typeface="Roboto Condensed Light"/>
                <a:ea typeface="Roboto Condensed Light"/>
                <a:cs typeface="Roboto Condensed Light"/>
                <a:sym typeface="Roboto Condensed Light"/>
              </a:defRPr>
            </a:lvl4pPr>
            <a:lvl5pPr marL="2286000" lvl="4" indent="-317500">
              <a:lnSpc>
                <a:spcPct val="115000"/>
              </a:lnSpc>
              <a:spcBef>
                <a:spcPts val="1600"/>
              </a:spcBef>
              <a:spcAft>
                <a:spcPts val="0"/>
              </a:spcAft>
              <a:buClr>
                <a:srgbClr val="434343"/>
              </a:buClr>
              <a:buSzPts val="1400"/>
              <a:buFont typeface="Roboto Condensed Light"/>
              <a:buChar char="○"/>
              <a:defRPr>
                <a:solidFill>
                  <a:srgbClr val="434343"/>
                </a:solidFill>
                <a:latin typeface="Roboto Condensed Light"/>
                <a:ea typeface="Roboto Condensed Light"/>
                <a:cs typeface="Roboto Condensed Light"/>
                <a:sym typeface="Roboto Condensed Light"/>
              </a:defRPr>
            </a:lvl5pPr>
            <a:lvl6pPr marL="2743200" lvl="5" indent="-317500">
              <a:lnSpc>
                <a:spcPct val="115000"/>
              </a:lnSpc>
              <a:spcBef>
                <a:spcPts val="1600"/>
              </a:spcBef>
              <a:spcAft>
                <a:spcPts val="0"/>
              </a:spcAft>
              <a:buClr>
                <a:srgbClr val="434343"/>
              </a:buClr>
              <a:buSzPts val="1400"/>
              <a:buFont typeface="Roboto Condensed Light"/>
              <a:buChar char="■"/>
              <a:defRPr>
                <a:solidFill>
                  <a:srgbClr val="434343"/>
                </a:solidFill>
                <a:latin typeface="Roboto Condensed Light"/>
                <a:ea typeface="Roboto Condensed Light"/>
                <a:cs typeface="Roboto Condensed Light"/>
                <a:sym typeface="Roboto Condensed Light"/>
              </a:defRPr>
            </a:lvl6pPr>
            <a:lvl7pPr marL="3200400" lvl="6" indent="-317500">
              <a:lnSpc>
                <a:spcPct val="115000"/>
              </a:lnSpc>
              <a:spcBef>
                <a:spcPts val="1600"/>
              </a:spcBef>
              <a:spcAft>
                <a:spcPts val="0"/>
              </a:spcAft>
              <a:buClr>
                <a:srgbClr val="434343"/>
              </a:buClr>
              <a:buSzPts val="1400"/>
              <a:buFont typeface="Roboto Condensed Light"/>
              <a:buChar char="●"/>
              <a:defRPr>
                <a:solidFill>
                  <a:srgbClr val="434343"/>
                </a:solidFill>
                <a:latin typeface="Roboto Condensed Light"/>
                <a:ea typeface="Roboto Condensed Light"/>
                <a:cs typeface="Roboto Condensed Light"/>
                <a:sym typeface="Roboto Condensed Light"/>
              </a:defRPr>
            </a:lvl7pPr>
            <a:lvl8pPr marL="3657600" lvl="7" indent="-317500">
              <a:lnSpc>
                <a:spcPct val="115000"/>
              </a:lnSpc>
              <a:spcBef>
                <a:spcPts val="1600"/>
              </a:spcBef>
              <a:spcAft>
                <a:spcPts val="0"/>
              </a:spcAft>
              <a:buClr>
                <a:srgbClr val="434343"/>
              </a:buClr>
              <a:buSzPts val="1400"/>
              <a:buFont typeface="Roboto Condensed Light"/>
              <a:buChar char="○"/>
              <a:defRPr>
                <a:solidFill>
                  <a:srgbClr val="434343"/>
                </a:solidFill>
                <a:latin typeface="Roboto Condensed Light"/>
                <a:ea typeface="Roboto Condensed Light"/>
                <a:cs typeface="Roboto Condensed Light"/>
                <a:sym typeface="Roboto Condensed Light"/>
              </a:defRPr>
            </a:lvl8pPr>
            <a:lvl9pPr marL="4114800" lvl="8" indent="-317500">
              <a:lnSpc>
                <a:spcPct val="115000"/>
              </a:lnSpc>
              <a:spcBef>
                <a:spcPts val="1600"/>
              </a:spcBef>
              <a:spcAft>
                <a:spcPts val="1600"/>
              </a:spcAft>
              <a:buClr>
                <a:srgbClr val="434343"/>
              </a:buClr>
              <a:buSzPts val="1400"/>
              <a:buFont typeface="Roboto Condensed Light"/>
              <a:buChar char="■"/>
              <a:defRPr>
                <a:solidFill>
                  <a:srgbClr val="434343"/>
                </a:solidFill>
                <a:latin typeface="Roboto Condensed Light"/>
                <a:ea typeface="Roboto Condensed Light"/>
                <a:cs typeface="Roboto Condensed Light"/>
                <a:sym typeface="Roboto Condensed 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5" r:id="rId4"/>
    <p:sldLayoutId id="2147483656" r:id="rId5"/>
    <p:sldLayoutId id="2147483658" r:id="rId6"/>
    <p:sldLayoutId id="2147483662" r:id="rId7"/>
    <p:sldLayoutId id="2147483667" r:id="rId8"/>
    <p:sldLayoutId id="2147483668" r:id="rId9"/>
    <p:sldLayoutId id="2147483669" r:id="rId10"/>
    <p:sldLayoutId id="2147483675" r:id="rId11"/>
    <p:sldLayoutId id="2147483676"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8.xml"/><Relationship Id="rId5" Type="http://schemas.openxmlformats.org/officeDocument/2006/relationships/image" Target="../media/image14.svg"/><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6.svg"/><Relationship Id="rId7" Type="http://schemas.openxmlformats.org/officeDocument/2006/relationships/diagramColors" Target="../diagrams/colors2.xml"/><Relationship Id="rId2" Type="http://schemas.openxmlformats.org/officeDocument/2006/relationships/image" Target="../media/image13.png"/><Relationship Id="rId1" Type="http://schemas.openxmlformats.org/officeDocument/2006/relationships/slideLayout" Target="../slideLayouts/slideLayout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485"/>
        <p:cNvGrpSpPr/>
        <p:nvPr/>
      </p:nvGrpSpPr>
      <p:grpSpPr>
        <a:xfrm>
          <a:off x="0" y="0"/>
          <a:ext cx="0" cy="0"/>
          <a:chOff x="0" y="0"/>
          <a:chExt cx="0" cy="0"/>
        </a:xfrm>
      </p:grpSpPr>
      <p:sp>
        <p:nvSpPr>
          <p:cNvPr id="486" name="Google Shape;486;p33"/>
          <p:cNvSpPr txBox="1">
            <a:spLocks noGrp="1"/>
          </p:cNvSpPr>
          <p:nvPr>
            <p:ph type="ctrTitle"/>
          </p:nvPr>
        </p:nvSpPr>
        <p:spPr>
          <a:xfrm>
            <a:off x="1550125" y="2797200"/>
            <a:ext cx="6323425" cy="904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Quy định chi tiết &amp; hướng dẫn thi hành hiện Luật Người lao động Việt Nam đi làm việc ở nước ngoài theo hợp đồng</a:t>
            </a:r>
            <a:endParaRPr dirty="0">
              <a:latin typeface="Times New Roman" panose="02020603050405020304" pitchFamily="18" charset="0"/>
              <a:ea typeface="Bahiana"/>
              <a:cs typeface="Times New Roman" panose="02020603050405020304" pitchFamily="18" charset="0"/>
              <a:sym typeface="Bahiana"/>
            </a:endParaRPr>
          </a:p>
        </p:txBody>
      </p:sp>
      <p:sp>
        <p:nvSpPr>
          <p:cNvPr id="487" name="Google Shape;487;p33"/>
          <p:cNvSpPr txBox="1">
            <a:spLocks noGrp="1"/>
          </p:cNvSpPr>
          <p:nvPr>
            <p:ph type="subTitle" idx="1"/>
          </p:nvPr>
        </p:nvSpPr>
        <p:spPr>
          <a:xfrm>
            <a:off x="1728150" y="2671650"/>
            <a:ext cx="5687700" cy="5778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endParaRPr lang="en" dirty="0"/>
          </a:p>
          <a:p>
            <a:pPr marL="0" lvl="0" indent="0" algn="ctr" rtl="0">
              <a:spcBef>
                <a:spcPts val="0"/>
              </a:spcBef>
              <a:spcAft>
                <a:spcPts val="1600"/>
              </a:spcAft>
              <a:buNone/>
            </a:pPr>
            <a:endParaRPr lang="en" dirty="0"/>
          </a:p>
          <a:p>
            <a:pPr marL="0" lvl="0" indent="0" algn="ctr" rtl="0">
              <a:spcBef>
                <a:spcPts val="0"/>
              </a:spcBef>
              <a:spcAft>
                <a:spcPts val="1600"/>
              </a:spcAft>
              <a:buNone/>
            </a:pPr>
            <a:endParaRPr lang="en" dirty="0"/>
          </a:p>
          <a:p>
            <a:pPr marL="0" lvl="0" indent="0" algn="ctr" rtl="0">
              <a:spcBef>
                <a:spcPts val="0"/>
              </a:spcBef>
              <a:spcAft>
                <a:spcPts val="1600"/>
              </a:spcAft>
              <a:buNone/>
            </a:pPr>
            <a:endParaRPr dirty="0"/>
          </a:p>
        </p:txBody>
      </p:sp>
      <p:pic>
        <p:nvPicPr>
          <p:cNvPr id="4" name="Picture 3">
            <a:extLst>
              <a:ext uri="{FF2B5EF4-FFF2-40B4-BE49-F238E27FC236}">
                <a16:creationId xmlns:a16="http://schemas.microsoft.com/office/drawing/2014/main" xmlns="" id="{6833FB90-97E0-D0C6-6C97-5B7971B442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0974" y="147098"/>
            <a:ext cx="1862051" cy="94845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38"/>
          <p:cNvSpPr/>
          <p:nvPr/>
        </p:nvSpPr>
        <p:spPr>
          <a:xfrm>
            <a:off x="0" y="2451225"/>
            <a:ext cx="8424000" cy="23511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8"/>
          <p:cNvSpPr txBox="1">
            <a:spLocks noGrp="1"/>
          </p:cNvSpPr>
          <p:nvPr>
            <p:ph type="subTitle" idx="1"/>
          </p:nvPr>
        </p:nvSpPr>
        <p:spPr>
          <a:xfrm flipH="1">
            <a:off x="719974" y="2649050"/>
            <a:ext cx="7303885" cy="1887000"/>
          </a:xfrm>
          <a:prstGeom prst="rect">
            <a:avLst/>
          </a:prstGeom>
        </p:spPr>
        <p:txBody>
          <a:bodyPr spcFirstLastPara="1" wrap="square" lIns="91425" tIns="91425" rIns="91425" bIns="91425" anchor="ctr" anchorCtr="0">
            <a:noAutofit/>
          </a:bodyPr>
          <a:lstStyle/>
          <a:p>
            <a:pPr marL="285750" lvl="0" indent="-285750" algn="l" rtl="0">
              <a:spcBef>
                <a:spcPts val="0"/>
              </a:spcBef>
              <a:spcAft>
                <a:spcPts val="0"/>
              </a:spcAft>
              <a:buFontTx/>
              <a:buChar char="-"/>
            </a:pPr>
            <a:r>
              <a:rPr lang="en-GB" sz="1600" i="1" dirty="0">
                <a:solidFill>
                  <a:srgbClr val="F3F3F3"/>
                </a:solidFill>
              </a:rPr>
              <a:t>- </a:t>
            </a:r>
            <a:r>
              <a:rPr lang="en-GB" sz="1600" i="1" dirty="0" err="1">
                <a:solidFill>
                  <a:srgbClr val="F3F3F3"/>
                </a:solidFill>
              </a:rPr>
              <a:t>Công</a:t>
            </a:r>
            <a:r>
              <a:rPr lang="en-GB" sz="1600" i="1" dirty="0">
                <a:solidFill>
                  <a:srgbClr val="F3F3F3"/>
                </a:solidFill>
              </a:rPr>
              <a:t> </a:t>
            </a:r>
            <a:r>
              <a:rPr lang="en-GB" sz="1600" i="1" dirty="0" err="1">
                <a:solidFill>
                  <a:srgbClr val="F3F3F3"/>
                </a:solidFill>
              </a:rPr>
              <a:t>dân</a:t>
            </a:r>
            <a:r>
              <a:rPr lang="en-GB" sz="1600" i="1" dirty="0">
                <a:solidFill>
                  <a:srgbClr val="F3F3F3"/>
                </a:solidFill>
              </a:rPr>
              <a:t> </a:t>
            </a:r>
            <a:r>
              <a:rPr lang="en-GB" sz="1600" i="1" dirty="0" err="1">
                <a:solidFill>
                  <a:srgbClr val="F3F3F3"/>
                </a:solidFill>
              </a:rPr>
              <a:t>Việt</a:t>
            </a:r>
            <a:r>
              <a:rPr lang="en-GB" sz="1600" i="1" dirty="0">
                <a:solidFill>
                  <a:srgbClr val="F3F3F3"/>
                </a:solidFill>
              </a:rPr>
              <a:t> </a:t>
            </a:r>
            <a:r>
              <a:rPr lang="en-GB" sz="1600" i="1" dirty="0" err="1">
                <a:solidFill>
                  <a:srgbClr val="F3F3F3"/>
                </a:solidFill>
              </a:rPr>
              <a:t>nam</a:t>
            </a:r>
            <a:r>
              <a:rPr lang="en-GB" sz="1600" i="1" dirty="0">
                <a:solidFill>
                  <a:srgbClr val="F3F3F3"/>
                </a:solidFill>
              </a:rPr>
              <a:t>, </a:t>
            </a:r>
            <a:r>
              <a:rPr lang="en-GB" sz="1600" i="1" dirty="0" err="1">
                <a:solidFill>
                  <a:srgbClr val="F3F3F3"/>
                </a:solidFill>
              </a:rPr>
              <a:t>trình</a:t>
            </a:r>
            <a:r>
              <a:rPr lang="en-GB" sz="1600" i="1" dirty="0">
                <a:solidFill>
                  <a:srgbClr val="F3F3F3"/>
                </a:solidFill>
              </a:rPr>
              <a:t> </a:t>
            </a:r>
            <a:r>
              <a:rPr lang="en-GB" sz="1600" i="1" dirty="0" err="1">
                <a:solidFill>
                  <a:srgbClr val="F3F3F3"/>
                </a:solidFill>
              </a:rPr>
              <a:t>độ</a:t>
            </a:r>
            <a:r>
              <a:rPr lang="en-GB" sz="1600" i="1" dirty="0">
                <a:solidFill>
                  <a:srgbClr val="F3F3F3"/>
                </a:solidFill>
              </a:rPr>
              <a:t> </a:t>
            </a:r>
            <a:r>
              <a:rPr lang="en-GB" sz="1600" i="1" dirty="0" err="1">
                <a:solidFill>
                  <a:srgbClr val="F3F3F3"/>
                </a:solidFill>
              </a:rPr>
              <a:t>từ</a:t>
            </a:r>
            <a:r>
              <a:rPr lang="en-GB" sz="1600" i="1" dirty="0">
                <a:solidFill>
                  <a:srgbClr val="F3F3F3"/>
                </a:solidFill>
              </a:rPr>
              <a:t> </a:t>
            </a:r>
            <a:r>
              <a:rPr lang="en-GB" sz="1600" i="1" dirty="0" err="1">
                <a:solidFill>
                  <a:srgbClr val="F3F3F3"/>
                </a:solidFill>
              </a:rPr>
              <a:t>đại</a:t>
            </a:r>
            <a:r>
              <a:rPr lang="en-GB" sz="1600" i="1" dirty="0">
                <a:solidFill>
                  <a:srgbClr val="F3F3F3"/>
                </a:solidFill>
              </a:rPr>
              <a:t> </a:t>
            </a:r>
            <a:r>
              <a:rPr lang="en-GB" sz="1600" i="1" dirty="0" err="1">
                <a:solidFill>
                  <a:srgbClr val="F3F3F3"/>
                </a:solidFill>
              </a:rPr>
              <a:t>học</a:t>
            </a:r>
            <a:r>
              <a:rPr lang="en-GB" sz="1600" i="1" dirty="0">
                <a:solidFill>
                  <a:srgbClr val="F3F3F3"/>
                </a:solidFill>
              </a:rPr>
              <a:t> </a:t>
            </a:r>
            <a:r>
              <a:rPr lang="en-GB" sz="1600" i="1" dirty="0" err="1">
                <a:solidFill>
                  <a:srgbClr val="F3F3F3"/>
                </a:solidFill>
              </a:rPr>
              <a:t>trở</a:t>
            </a:r>
            <a:r>
              <a:rPr lang="en-GB" sz="1600" i="1" dirty="0">
                <a:solidFill>
                  <a:srgbClr val="F3F3F3"/>
                </a:solidFill>
              </a:rPr>
              <a:t> </a:t>
            </a:r>
            <a:r>
              <a:rPr lang="en-GB" sz="1600" i="1" dirty="0" err="1">
                <a:solidFill>
                  <a:srgbClr val="F3F3F3"/>
                </a:solidFill>
              </a:rPr>
              <a:t>lên</a:t>
            </a:r>
            <a:endParaRPr lang="en-GB" sz="1600" i="1" dirty="0">
              <a:solidFill>
                <a:srgbClr val="F3F3F3"/>
              </a:solidFill>
            </a:endParaRPr>
          </a:p>
          <a:p>
            <a:pPr marL="285750" lvl="0" indent="-285750" algn="l" rtl="0">
              <a:spcBef>
                <a:spcPts val="0"/>
              </a:spcBef>
              <a:spcAft>
                <a:spcPts val="0"/>
              </a:spcAft>
              <a:buFontTx/>
              <a:buChar char="-"/>
            </a:pPr>
            <a:endParaRPr lang="en-GB" sz="1600" i="1" dirty="0">
              <a:solidFill>
                <a:srgbClr val="F3F3F3"/>
              </a:solidFill>
            </a:endParaRPr>
          </a:p>
          <a:p>
            <a:pPr marL="285750" indent="-285750">
              <a:buFontTx/>
              <a:buChar char="-"/>
            </a:pPr>
            <a:r>
              <a:rPr lang="en-GB" sz="1600" i="1" dirty="0">
                <a:solidFill>
                  <a:srgbClr val="F3F3F3"/>
                </a:solidFill>
              </a:rPr>
              <a:t>- Í</a:t>
            </a:r>
            <a:r>
              <a:rPr lang="vi-VN" sz="1600" i="1" dirty="0">
                <a:solidFill>
                  <a:srgbClr val="F3F3F3"/>
                </a:solidFill>
              </a:rPr>
              <a:t>t </a:t>
            </a:r>
            <a:r>
              <a:rPr lang="vi-VN" sz="1600" i="1" dirty="0" err="1">
                <a:solidFill>
                  <a:srgbClr val="F3F3F3"/>
                </a:solidFill>
              </a:rPr>
              <a:t>nhất</a:t>
            </a:r>
            <a:r>
              <a:rPr lang="vi-VN" sz="1600" i="1" dirty="0">
                <a:solidFill>
                  <a:srgbClr val="F3F3F3"/>
                </a:solidFill>
              </a:rPr>
              <a:t> 05 năm kinh </a:t>
            </a:r>
            <a:r>
              <a:rPr lang="vi-VN" sz="1600" i="1" dirty="0" err="1">
                <a:solidFill>
                  <a:srgbClr val="F3F3F3"/>
                </a:solidFill>
              </a:rPr>
              <a:t>nghiệm</a:t>
            </a:r>
            <a:r>
              <a:rPr lang="vi-VN" sz="1600" i="1" dirty="0">
                <a:solidFill>
                  <a:srgbClr val="F3F3F3"/>
                </a:solidFill>
              </a:rPr>
              <a:t> trong </a:t>
            </a:r>
            <a:r>
              <a:rPr lang="vi-VN" sz="1600" i="1" dirty="0" err="1">
                <a:solidFill>
                  <a:srgbClr val="F3F3F3"/>
                </a:solidFill>
              </a:rPr>
              <a:t>lĩnh</a:t>
            </a:r>
            <a:r>
              <a:rPr lang="vi-VN" sz="1600" i="1" dirty="0">
                <a:solidFill>
                  <a:srgbClr val="F3F3F3"/>
                </a:solidFill>
              </a:rPr>
              <a:t> </a:t>
            </a:r>
            <a:r>
              <a:rPr lang="vi-VN" sz="1600" i="1" dirty="0" err="1">
                <a:solidFill>
                  <a:srgbClr val="F3F3F3"/>
                </a:solidFill>
              </a:rPr>
              <a:t>vực</a:t>
            </a:r>
            <a:r>
              <a:rPr lang="vi-VN" sz="1600" i="1" dirty="0">
                <a:solidFill>
                  <a:srgbClr val="F3F3F3"/>
                </a:solidFill>
              </a:rPr>
              <a:t> đưa </a:t>
            </a:r>
            <a:r>
              <a:rPr lang="vi-VN" sz="1600" i="1" dirty="0" err="1">
                <a:solidFill>
                  <a:srgbClr val="F3F3F3"/>
                </a:solidFill>
              </a:rPr>
              <a:t>người</a:t>
            </a:r>
            <a:r>
              <a:rPr lang="vi-VN" sz="1600" i="1" dirty="0">
                <a:solidFill>
                  <a:srgbClr val="F3F3F3"/>
                </a:solidFill>
              </a:rPr>
              <a:t> lao </a:t>
            </a:r>
            <a:r>
              <a:rPr lang="vi-VN" sz="1600" i="1" dirty="0" err="1">
                <a:solidFill>
                  <a:srgbClr val="F3F3F3"/>
                </a:solidFill>
              </a:rPr>
              <a:t>động</a:t>
            </a:r>
            <a:r>
              <a:rPr lang="vi-VN" sz="1600" i="1" dirty="0">
                <a:solidFill>
                  <a:srgbClr val="F3F3F3"/>
                </a:solidFill>
              </a:rPr>
              <a:t> </a:t>
            </a:r>
            <a:r>
              <a:rPr lang="vi-VN" sz="1600" i="1" dirty="0" err="1">
                <a:solidFill>
                  <a:srgbClr val="F3F3F3"/>
                </a:solidFill>
              </a:rPr>
              <a:t>Việt</a:t>
            </a:r>
            <a:r>
              <a:rPr lang="vi-VN" sz="1600" i="1" dirty="0">
                <a:solidFill>
                  <a:srgbClr val="F3F3F3"/>
                </a:solidFill>
              </a:rPr>
              <a:t> Nam đi </a:t>
            </a:r>
            <a:r>
              <a:rPr lang="vi-VN" sz="1600" i="1" dirty="0" err="1">
                <a:solidFill>
                  <a:srgbClr val="F3F3F3"/>
                </a:solidFill>
              </a:rPr>
              <a:t>làm</a:t>
            </a:r>
            <a:r>
              <a:rPr lang="vi-VN" sz="1600" i="1" dirty="0">
                <a:solidFill>
                  <a:srgbClr val="F3F3F3"/>
                </a:solidFill>
              </a:rPr>
              <a:t> </a:t>
            </a:r>
            <a:r>
              <a:rPr lang="vi-VN" sz="1600" i="1" dirty="0" err="1">
                <a:solidFill>
                  <a:srgbClr val="F3F3F3"/>
                </a:solidFill>
              </a:rPr>
              <a:t>việc</a:t>
            </a:r>
            <a:r>
              <a:rPr lang="vi-VN" sz="1600" i="1" dirty="0">
                <a:solidFill>
                  <a:srgbClr val="F3F3F3"/>
                </a:solidFill>
              </a:rPr>
              <a:t> ở </a:t>
            </a:r>
            <a:r>
              <a:rPr lang="vi-VN" sz="1600" i="1" dirty="0" err="1">
                <a:solidFill>
                  <a:srgbClr val="F3F3F3"/>
                </a:solidFill>
              </a:rPr>
              <a:t>nước</a:t>
            </a:r>
            <a:r>
              <a:rPr lang="vi-VN" sz="1600" i="1" dirty="0">
                <a:solidFill>
                  <a:srgbClr val="F3F3F3"/>
                </a:solidFill>
              </a:rPr>
              <a:t> </a:t>
            </a:r>
            <a:r>
              <a:rPr lang="vi-VN" sz="1600" i="1" dirty="0" err="1">
                <a:solidFill>
                  <a:srgbClr val="F3F3F3"/>
                </a:solidFill>
              </a:rPr>
              <a:t>ngoài</a:t>
            </a:r>
            <a:r>
              <a:rPr lang="vi-VN" sz="1600" i="1" dirty="0">
                <a:solidFill>
                  <a:srgbClr val="F3F3F3"/>
                </a:solidFill>
              </a:rPr>
              <a:t> theo </a:t>
            </a:r>
            <a:r>
              <a:rPr lang="vi-VN" sz="1600" i="1" dirty="0" err="1">
                <a:solidFill>
                  <a:srgbClr val="F3F3F3"/>
                </a:solidFill>
              </a:rPr>
              <a:t>hợp</a:t>
            </a:r>
            <a:r>
              <a:rPr lang="vi-VN" sz="1600" i="1" dirty="0">
                <a:solidFill>
                  <a:srgbClr val="F3F3F3"/>
                </a:solidFill>
              </a:rPr>
              <a:t> </a:t>
            </a:r>
            <a:r>
              <a:rPr lang="vi-VN" sz="1600" i="1" dirty="0" err="1">
                <a:solidFill>
                  <a:srgbClr val="F3F3F3"/>
                </a:solidFill>
              </a:rPr>
              <a:t>đồng</a:t>
            </a:r>
            <a:r>
              <a:rPr lang="vi-VN" sz="1600" i="1" dirty="0">
                <a:solidFill>
                  <a:srgbClr val="F3F3F3"/>
                </a:solidFill>
              </a:rPr>
              <a:t> </a:t>
            </a:r>
            <a:r>
              <a:rPr lang="vi-VN" sz="1600" i="1" dirty="0" err="1">
                <a:solidFill>
                  <a:srgbClr val="F3F3F3"/>
                </a:solidFill>
              </a:rPr>
              <a:t>hoặc</a:t>
            </a:r>
            <a:r>
              <a:rPr lang="vi-VN" sz="1600" i="1" dirty="0">
                <a:solidFill>
                  <a:srgbClr val="F3F3F3"/>
                </a:solidFill>
              </a:rPr>
              <a:t> </a:t>
            </a:r>
            <a:r>
              <a:rPr lang="vi-VN" sz="1600" i="1" dirty="0" err="1">
                <a:solidFill>
                  <a:srgbClr val="F3F3F3"/>
                </a:solidFill>
              </a:rPr>
              <a:t>dịch</a:t>
            </a:r>
            <a:r>
              <a:rPr lang="vi-VN" sz="1600" i="1" dirty="0">
                <a:solidFill>
                  <a:srgbClr val="F3F3F3"/>
                </a:solidFill>
              </a:rPr>
              <a:t> </a:t>
            </a:r>
            <a:r>
              <a:rPr lang="vi-VN" sz="1600" i="1" dirty="0" err="1">
                <a:solidFill>
                  <a:srgbClr val="F3F3F3"/>
                </a:solidFill>
              </a:rPr>
              <a:t>vụ</a:t>
            </a:r>
            <a:r>
              <a:rPr lang="vi-VN" sz="1600" i="1" dirty="0">
                <a:solidFill>
                  <a:srgbClr val="F3F3F3"/>
                </a:solidFill>
              </a:rPr>
              <a:t> </a:t>
            </a:r>
            <a:r>
              <a:rPr lang="vi-VN" sz="1600" i="1" dirty="0" err="1">
                <a:solidFill>
                  <a:srgbClr val="F3F3F3"/>
                </a:solidFill>
              </a:rPr>
              <a:t>việc</a:t>
            </a:r>
            <a:r>
              <a:rPr lang="vi-VN" sz="1600" i="1" dirty="0">
                <a:solidFill>
                  <a:srgbClr val="F3F3F3"/>
                </a:solidFill>
              </a:rPr>
              <a:t> </a:t>
            </a:r>
            <a:r>
              <a:rPr lang="vi-VN" sz="1600" i="1" dirty="0" err="1">
                <a:solidFill>
                  <a:srgbClr val="F3F3F3"/>
                </a:solidFill>
              </a:rPr>
              <a:t>làm</a:t>
            </a:r>
            <a:r>
              <a:rPr lang="vi-VN" sz="1600" i="1" dirty="0">
                <a:solidFill>
                  <a:srgbClr val="F3F3F3"/>
                </a:solidFill>
              </a:rPr>
              <a:t> </a:t>
            </a:r>
            <a:endParaRPr lang="en-GB" sz="1600" i="1" dirty="0">
              <a:solidFill>
                <a:srgbClr val="F3F3F3"/>
              </a:solidFill>
            </a:endParaRPr>
          </a:p>
          <a:p>
            <a:pPr marL="285750" indent="-285750">
              <a:buFontTx/>
              <a:buChar char="-"/>
            </a:pPr>
            <a:endParaRPr lang="en-GB" sz="1600" i="1" dirty="0">
              <a:solidFill>
                <a:srgbClr val="F3F3F3"/>
              </a:solidFill>
            </a:endParaRPr>
          </a:p>
          <a:p>
            <a:pPr marL="285750" indent="-285750">
              <a:buFontTx/>
              <a:buChar char="-"/>
            </a:pPr>
            <a:r>
              <a:rPr lang="en-GB" sz="1600" i="1" dirty="0">
                <a:solidFill>
                  <a:srgbClr val="F3F3F3"/>
                </a:solidFill>
              </a:rPr>
              <a:t>- </a:t>
            </a:r>
            <a:r>
              <a:rPr lang="en-GB" sz="1600" i="1" dirty="0" err="1">
                <a:solidFill>
                  <a:srgbClr val="F3F3F3"/>
                </a:solidFill>
              </a:rPr>
              <a:t>không</a:t>
            </a:r>
            <a:r>
              <a:rPr lang="en-GB" sz="1600" i="1" dirty="0">
                <a:solidFill>
                  <a:srgbClr val="F3F3F3"/>
                </a:solidFill>
              </a:rPr>
              <a:t> </a:t>
            </a:r>
            <a:r>
              <a:rPr lang="en-GB" sz="1600" i="1" dirty="0" err="1">
                <a:solidFill>
                  <a:srgbClr val="F3F3F3"/>
                </a:solidFill>
              </a:rPr>
              <a:t>thuộc</a:t>
            </a:r>
            <a:r>
              <a:rPr lang="en-GB" sz="1600" i="1" dirty="0">
                <a:solidFill>
                  <a:srgbClr val="F3F3F3"/>
                </a:solidFill>
              </a:rPr>
              <a:t> </a:t>
            </a:r>
            <a:r>
              <a:rPr lang="en-GB" sz="1600" i="1" dirty="0" err="1">
                <a:solidFill>
                  <a:srgbClr val="F3F3F3"/>
                </a:solidFill>
              </a:rPr>
              <a:t>diện</a:t>
            </a:r>
            <a:r>
              <a:rPr lang="en-GB" sz="1600" i="1" dirty="0">
                <a:solidFill>
                  <a:srgbClr val="F3F3F3"/>
                </a:solidFill>
              </a:rPr>
              <a:t> </a:t>
            </a:r>
            <a:r>
              <a:rPr lang="en-GB" sz="1600" i="1" dirty="0" err="1">
                <a:solidFill>
                  <a:srgbClr val="F3F3F3"/>
                </a:solidFill>
              </a:rPr>
              <a:t>bị</a:t>
            </a:r>
            <a:r>
              <a:rPr lang="en-GB" sz="1600" i="1" dirty="0">
                <a:solidFill>
                  <a:srgbClr val="F3F3F3"/>
                </a:solidFill>
              </a:rPr>
              <a:t> </a:t>
            </a:r>
            <a:r>
              <a:rPr lang="en-GB" sz="1600" i="1" dirty="0" err="1">
                <a:solidFill>
                  <a:srgbClr val="F3F3F3"/>
                </a:solidFill>
              </a:rPr>
              <a:t>truy</a:t>
            </a:r>
            <a:r>
              <a:rPr lang="en-GB" sz="1600" i="1" dirty="0">
                <a:solidFill>
                  <a:srgbClr val="F3F3F3"/>
                </a:solidFill>
              </a:rPr>
              <a:t> </a:t>
            </a:r>
            <a:r>
              <a:rPr lang="en-GB" sz="1600" i="1" dirty="0" err="1">
                <a:solidFill>
                  <a:srgbClr val="F3F3F3"/>
                </a:solidFill>
              </a:rPr>
              <a:t>cứu</a:t>
            </a:r>
            <a:r>
              <a:rPr lang="en-GB" sz="1600" i="1" dirty="0">
                <a:solidFill>
                  <a:srgbClr val="F3F3F3"/>
                </a:solidFill>
              </a:rPr>
              <a:t> </a:t>
            </a:r>
            <a:r>
              <a:rPr lang="en-GB" sz="1600" i="1" dirty="0" err="1">
                <a:solidFill>
                  <a:srgbClr val="F3F3F3"/>
                </a:solidFill>
              </a:rPr>
              <a:t>trách</a:t>
            </a:r>
            <a:r>
              <a:rPr lang="en-GB" sz="1600" i="1" dirty="0">
                <a:solidFill>
                  <a:srgbClr val="F3F3F3"/>
                </a:solidFill>
              </a:rPr>
              <a:t> </a:t>
            </a:r>
            <a:r>
              <a:rPr lang="en-GB" sz="1600" i="1" dirty="0" err="1">
                <a:solidFill>
                  <a:srgbClr val="F3F3F3"/>
                </a:solidFill>
              </a:rPr>
              <a:t>nhiệm</a:t>
            </a:r>
            <a:r>
              <a:rPr lang="en-GB" sz="1600" i="1" dirty="0">
                <a:solidFill>
                  <a:srgbClr val="F3F3F3"/>
                </a:solidFill>
              </a:rPr>
              <a:t> </a:t>
            </a:r>
            <a:r>
              <a:rPr lang="en-GB" sz="1600" i="1" dirty="0" err="1">
                <a:solidFill>
                  <a:srgbClr val="F3F3F3"/>
                </a:solidFill>
              </a:rPr>
              <a:t>hình</a:t>
            </a:r>
            <a:r>
              <a:rPr lang="en-GB" sz="1600" i="1" dirty="0">
                <a:solidFill>
                  <a:srgbClr val="F3F3F3"/>
                </a:solidFill>
              </a:rPr>
              <a:t> </a:t>
            </a:r>
            <a:r>
              <a:rPr lang="en-GB" sz="1600" i="1" dirty="0" err="1">
                <a:solidFill>
                  <a:srgbClr val="F3F3F3"/>
                </a:solidFill>
              </a:rPr>
              <a:t>sự</a:t>
            </a:r>
            <a:r>
              <a:rPr lang="en-GB" sz="1600" i="1" dirty="0">
                <a:solidFill>
                  <a:srgbClr val="F3F3F3"/>
                </a:solidFill>
              </a:rPr>
              <a:t>, </a:t>
            </a:r>
            <a:r>
              <a:rPr lang="en-GB" sz="1600" i="1" dirty="0" err="1">
                <a:solidFill>
                  <a:srgbClr val="F3F3F3"/>
                </a:solidFill>
              </a:rPr>
              <a:t>không</a:t>
            </a:r>
            <a:r>
              <a:rPr lang="en-GB" sz="1600" i="1" dirty="0">
                <a:solidFill>
                  <a:srgbClr val="F3F3F3"/>
                </a:solidFill>
              </a:rPr>
              <a:t> </a:t>
            </a:r>
            <a:r>
              <a:rPr lang="en-GB" sz="1600" i="1" dirty="0" err="1">
                <a:solidFill>
                  <a:srgbClr val="F3F3F3"/>
                </a:solidFill>
              </a:rPr>
              <a:t>có</a:t>
            </a:r>
            <a:r>
              <a:rPr lang="en-GB" sz="1600" i="1" dirty="0">
                <a:solidFill>
                  <a:srgbClr val="F3F3F3"/>
                </a:solidFill>
              </a:rPr>
              <a:t> </a:t>
            </a:r>
            <a:r>
              <a:rPr lang="en-GB" sz="1600" i="1" dirty="0" err="1">
                <a:solidFill>
                  <a:srgbClr val="F3F3F3"/>
                </a:solidFill>
              </a:rPr>
              <a:t>án</a:t>
            </a:r>
            <a:r>
              <a:rPr lang="en-GB" sz="1600" i="1" dirty="0">
                <a:solidFill>
                  <a:srgbClr val="F3F3F3"/>
                </a:solidFill>
              </a:rPr>
              <a:t> </a:t>
            </a:r>
            <a:r>
              <a:rPr lang="en-GB" sz="1600" i="1" dirty="0" err="1">
                <a:solidFill>
                  <a:srgbClr val="F3F3F3"/>
                </a:solidFill>
              </a:rPr>
              <a:t>tích</a:t>
            </a:r>
            <a:endParaRPr lang="en-GB" sz="1600" i="1" dirty="0">
              <a:solidFill>
                <a:srgbClr val="F3F3F3"/>
              </a:solidFill>
            </a:endParaRPr>
          </a:p>
          <a:p>
            <a:pPr marL="0" lvl="0" indent="0" algn="l" rtl="0">
              <a:spcBef>
                <a:spcPts val="0"/>
              </a:spcBef>
              <a:spcAft>
                <a:spcPts val="0"/>
              </a:spcAft>
            </a:pPr>
            <a:endParaRPr lang="vi-VN" sz="1600" i="1" dirty="0">
              <a:solidFill>
                <a:srgbClr val="F3F3F3"/>
              </a:solidFill>
            </a:endParaRPr>
          </a:p>
        </p:txBody>
      </p:sp>
      <p:sp>
        <p:nvSpPr>
          <p:cNvPr id="528" name="Google Shape;528;p38"/>
          <p:cNvSpPr txBox="1">
            <a:spLocks noGrp="1"/>
          </p:cNvSpPr>
          <p:nvPr>
            <p:ph type="title"/>
          </p:nvPr>
        </p:nvSpPr>
        <p:spPr>
          <a:xfrm>
            <a:off x="4775200" y="540000"/>
            <a:ext cx="3649000" cy="16713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dirty="0"/>
              <a:t>2. </a:t>
            </a:r>
            <a:r>
              <a:rPr lang="en-US" dirty="0" err="1"/>
              <a:t>Về</a:t>
            </a:r>
            <a:r>
              <a:rPr lang="en-US" dirty="0"/>
              <a:t> </a:t>
            </a:r>
            <a:r>
              <a:rPr lang="en-US" dirty="0" err="1"/>
              <a:t>người</a:t>
            </a:r>
            <a:r>
              <a:rPr lang="en-US" dirty="0"/>
              <a:t> </a:t>
            </a:r>
            <a:r>
              <a:rPr lang="en-US" dirty="0" err="1"/>
              <a:t>đại</a:t>
            </a:r>
            <a:r>
              <a:rPr lang="en-US" dirty="0"/>
              <a:t> </a:t>
            </a:r>
            <a:r>
              <a:rPr lang="en-US" dirty="0" err="1"/>
              <a:t>diện</a:t>
            </a:r>
            <a:r>
              <a:rPr lang="en-US" dirty="0"/>
              <a:t> </a:t>
            </a:r>
            <a:r>
              <a:rPr lang="en-US" dirty="0" err="1"/>
              <a:t>theo</a:t>
            </a:r>
            <a:r>
              <a:rPr lang="en-US" dirty="0"/>
              <a:t> </a:t>
            </a:r>
            <a:r>
              <a:rPr lang="en-US" dirty="0" err="1"/>
              <a:t>pháp</a:t>
            </a:r>
            <a:r>
              <a:rPr lang="en-US" dirty="0"/>
              <a:t> </a:t>
            </a:r>
            <a:r>
              <a:rPr lang="en-US" dirty="0" err="1"/>
              <a:t>luật</a:t>
            </a:r>
            <a:endParaRPr dirty="0"/>
          </a:p>
        </p:txBody>
      </p:sp>
      <p:sp>
        <p:nvSpPr>
          <p:cNvPr id="6" name="Google Shape;527;p38">
            <a:extLst>
              <a:ext uri="{FF2B5EF4-FFF2-40B4-BE49-F238E27FC236}">
                <a16:creationId xmlns:a16="http://schemas.microsoft.com/office/drawing/2014/main" xmlns="" id="{8E090085-82DD-9DFD-6C58-26B9CBF5BB43}"/>
              </a:ext>
            </a:extLst>
          </p:cNvPr>
          <p:cNvSpPr txBox="1">
            <a:spLocks/>
          </p:cNvSpPr>
          <p:nvPr/>
        </p:nvSpPr>
        <p:spPr>
          <a:xfrm flipH="1">
            <a:off x="4987290" y="4261062"/>
            <a:ext cx="3572510" cy="54126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1pPr>
            <a:lvl2pPr marL="914400" marR="0" lvl="1"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2pPr>
            <a:lvl3pPr marL="1371600" marR="0" lvl="2"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3pPr>
            <a:lvl4pPr marL="1828800" marR="0" lvl="3"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4pPr>
            <a:lvl5pPr marL="2286000" marR="0" lvl="4"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5pPr>
            <a:lvl6pPr marL="2743200" marR="0" lvl="5"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6pPr>
            <a:lvl7pPr marL="3200400" marR="0" lvl="6"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7pPr>
            <a:lvl8pPr marL="3657600" marR="0" lvl="7"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8pPr>
            <a:lvl9pPr marL="4114800" marR="0" lvl="8"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9pPr>
          </a:lstStyle>
          <a:p>
            <a:pPr marL="0" indent="0"/>
            <a:r>
              <a:rPr lang="en-GB" i="1" dirty="0">
                <a:solidFill>
                  <a:srgbClr val="F3F3F3"/>
                </a:solidFill>
              </a:rPr>
              <a:t>(</a:t>
            </a:r>
            <a:r>
              <a:rPr lang="en-GB" i="1" dirty="0" err="1">
                <a:solidFill>
                  <a:srgbClr val="F3F3F3"/>
                </a:solidFill>
              </a:rPr>
              <a:t>Quy</a:t>
            </a:r>
            <a:r>
              <a:rPr lang="en-GB" i="1" dirty="0">
                <a:solidFill>
                  <a:srgbClr val="F3F3F3"/>
                </a:solidFill>
              </a:rPr>
              <a:t> định </a:t>
            </a:r>
            <a:r>
              <a:rPr lang="en-GB" i="1" dirty="0" err="1">
                <a:solidFill>
                  <a:srgbClr val="F3F3F3"/>
                </a:solidFill>
              </a:rPr>
              <a:t>tại</a:t>
            </a:r>
            <a:r>
              <a:rPr lang="en-GB" i="1" dirty="0">
                <a:solidFill>
                  <a:srgbClr val="F3F3F3"/>
                </a:solidFill>
              </a:rPr>
              <a:t> </a:t>
            </a:r>
            <a:r>
              <a:rPr lang="en-GB" i="1" dirty="0" err="1">
                <a:solidFill>
                  <a:srgbClr val="F3F3F3"/>
                </a:solidFill>
              </a:rPr>
              <a:t>điểm</a:t>
            </a:r>
            <a:r>
              <a:rPr lang="en-GB" i="1" dirty="0">
                <a:solidFill>
                  <a:srgbClr val="F3F3F3"/>
                </a:solidFill>
              </a:rPr>
              <a:t> c </a:t>
            </a:r>
            <a:r>
              <a:rPr lang="en-GB" i="1" dirty="0" err="1">
                <a:solidFill>
                  <a:srgbClr val="F3F3F3"/>
                </a:solidFill>
              </a:rPr>
              <a:t>khoản</a:t>
            </a:r>
            <a:r>
              <a:rPr lang="en-GB" i="1" dirty="0">
                <a:solidFill>
                  <a:srgbClr val="F3F3F3"/>
                </a:solidFill>
              </a:rPr>
              <a:t> 1 </a:t>
            </a:r>
            <a:r>
              <a:rPr lang="en-GB" i="1" dirty="0" err="1">
                <a:solidFill>
                  <a:srgbClr val="F3F3F3"/>
                </a:solidFill>
              </a:rPr>
              <a:t>Điều</a:t>
            </a:r>
            <a:r>
              <a:rPr lang="en-GB" i="1" dirty="0">
                <a:solidFill>
                  <a:srgbClr val="F3F3F3"/>
                </a:solidFill>
              </a:rPr>
              <a:t> 10 của </a:t>
            </a:r>
            <a:r>
              <a:rPr lang="en-GB" i="1" dirty="0" err="1">
                <a:solidFill>
                  <a:srgbClr val="F3F3F3"/>
                </a:solidFill>
              </a:rPr>
              <a:t>Luật</a:t>
            </a:r>
            <a:r>
              <a:rPr lang="en-GB" i="1" dirty="0">
                <a:solidFill>
                  <a:srgbClr val="F3F3F3"/>
                </a:solidFill>
              </a:rPr>
              <a:t>)</a:t>
            </a:r>
            <a:endParaRPr lang="vi-VN" i="1" dirty="0">
              <a:solidFill>
                <a:srgbClr val="F3F3F3"/>
              </a:solidFill>
            </a:endParaRPr>
          </a:p>
        </p:txBody>
      </p:sp>
    </p:spTree>
    <p:extLst>
      <p:ext uri="{BB962C8B-B14F-4D97-AF65-F5344CB8AC3E}">
        <p14:creationId xmlns:p14="http://schemas.microsoft.com/office/powerpoint/2010/main" val="2501028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38"/>
          <p:cNvSpPr/>
          <p:nvPr/>
        </p:nvSpPr>
        <p:spPr>
          <a:xfrm>
            <a:off x="0" y="2451225"/>
            <a:ext cx="8424000" cy="23511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8"/>
          <p:cNvSpPr txBox="1">
            <a:spLocks noGrp="1"/>
          </p:cNvSpPr>
          <p:nvPr>
            <p:ph type="subTitle" idx="1"/>
          </p:nvPr>
        </p:nvSpPr>
        <p:spPr>
          <a:xfrm flipH="1">
            <a:off x="719974" y="2649050"/>
            <a:ext cx="7303885" cy="1887000"/>
          </a:xfrm>
          <a:prstGeom prst="rect">
            <a:avLst/>
          </a:prstGeom>
        </p:spPr>
        <p:txBody>
          <a:bodyPr spcFirstLastPara="1" wrap="square" lIns="91425" tIns="91425" rIns="91425" bIns="91425" anchor="ctr" anchorCtr="0">
            <a:noAutofit/>
          </a:bodyPr>
          <a:lstStyle/>
          <a:p>
            <a:pPr marL="285750" lvl="0" indent="-285750" algn="l" rtl="0">
              <a:spcBef>
                <a:spcPts val="0"/>
              </a:spcBef>
              <a:spcAft>
                <a:spcPts val="0"/>
              </a:spcAft>
              <a:buFontTx/>
              <a:buChar char="-"/>
            </a:pPr>
            <a:r>
              <a:rPr lang="en-GB" sz="1600" i="1" dirty="0" err="1">
                <a:solidFill>
                  <a:srgbClr val="F3F3F3"/>
                </a:solidFill>
              </a:rPr>
              <a:t>Ký</a:t>
            </a:r>
            <a:r>
              <a:rPr lang="en-GB" sz="1600" i="1" dirty="0">
                <a:solidFill>
                  <a:srgbClr val="F3F3F3"/>
                </a:solidFill>
              </a:rPr>
              <a:t> </a:t>
            </a:r>
            <a:r>
              <a:rPr lang="en-GB" sz="1600" i="1" dirty="0" err="1">
                <a:solidFill>
                  <a:srgbClr val="F3F3F3"/>
                </a:solidFill>
              </a:rPr>
              <a:t>quỹ</a:t>
            </a:r>
            <a:r>
              <a:rPr lang="en-GB" sz="1600" i="1" dirty="0">
                <a:solidFill>
                  <a:srgbClr val="F3F3F3"/>
                </a:solidFill>
              </a:rPr>
              <a:t> 02 </a:t>
            </a:r>
            <a:r>
              <a:rPr lang="en-GB" sz="1600" i="1" dirty="0" err="1">
                <a:solidFill>
                  <a:srgbClr val="F3F3F3"/>
                </a:solidFill>
              </a:rPr>
              <a:t>tỷ</a:t>
            </a:r>
            <a:r>
              <a:rPr lang="en-GB" sz="1600" i="1" dirty="0">
                <a:solidFill>
                  <a:srgbClr val="F3F3F3"/>
                </a:solidFill>
              </a:rPr>
              <a:t> </a:t>
            </a:r>
            <a:r>
              <a:rPr lang="en-GB" sz="1600" i="1" dirty="0" err="1">
                <a:solidFill>
                  <a:srgbClr val="F3F3F3"/>
                </a:solidFill>
              </a:rPr>
              <a:t>đồng</a:t>
            </a:r>
            <a:r>
              <a:rPr lang="en-GB" sz="1600" i="1" dirty="0">
                <a:solidFill>
                  <a:srgbClr val="F3F3F3"/>
                </a:solidFill>
              </a:rPr>
              <a:t> và 500 </a:t>
            </a:r>
            <a:r>
              <a:rPr lang="en-GB" sz="1600" i="1" dirty="0" err="1">
                <a:solidFill>
                  <a:srgbClr val="F3F3F3"/>
                </a:solidFill>
              </a:rPr>
              <a:t>triệu</a:t>
            </a:r>
            <a:r>
              <a:rPr lang="en-GB" sz="1600" i="1" dirty="0">
                <a:solidFill>
                  <a:srgbClr val="F3F3F3"/>
                </a:solidFill>
              </a:rPr>
              <a:t> </a:t>
            </a:r>
            <a:r>
              <a:rPr lang="en-GB" sz="1600" i="1" dirty="0" err="1">
                <a:solidFill>
                  <a:srgbClr val="F3F3F3"/>
                </a:solidFill>
              </a:rPr>
              <a:t>đồng</a:t>
            </a:r>
            <a:r>
              <a:rPr lang="en-GB" sz="1600" i="1" dirty="0">
                <a:solidFill>
                  <a:srgbClr val="F3F3F3"/>
                </a:solidFill>
              </a:rPr>
              <a:t> </a:t>
            </a:r>
            <a:r>
              <a:rPr lang="en-GB" sz="1600" i="1" dirty="0" err="1">
                <a:solidFill>
                  <a:srgbClr val="F3F3F3"/>
                </a:solidFill>
              </a:rPr>
              <a:t>đối</a:t>
            </a:r>
            <a:r>
              <a:rPr lang="en-GB" sz="1600" i="1" dirty="0">
                <a:solidFill>
                  <a:srgbClr val="F3F3F3"/>
                </a:solidFill>
              </a:rPr>
              <a:t> </a:t>
            </a:r>
            <a:r>
              <a:rPr lang="en-GB" sz="1600" i="1" dirty="0" err="1">
                <a:solidFill>
                  <a:srgbClr val="F3F3F3"/>
                </a:solidFill>
              </a:rPr>
              <a:t>với</a:t>
            </a:r>
            <a:r>
              <a:rPr lang="en-GB" sz="1600" i="1" dirty="0">
                <a:solidFill>
                  <a:srgbClr val="F3F3F3"/>
                </a:solidFill>
              </a:rPr>
              <a:t> </a:t>
            </a:r>
            <a:r>
              <a:rPr lang="en-GB" sz="1600" i="1" dirty="0" err="1">
                <a:solidFill>
                  <a:srgbClr val="F3F3F3"/>
                </a:solidFill>
              </a:rPr>
              <a:t>mỗi</a:t>
            </a:r>
            <a:r>
              <a:rPr lang="en-GB" sz="1600" i="1" dirty="0">
                <a:solidFill>
                  <a:srgbClr val="F3F3F3"/>
                </a:solidFill>
              </a:rPr>
              <a:t> chi </a:t>
            </a:r>
            <a:r>
              <a:rPr lang="en-GB" sz="1600" i="1" dirty="0" err="1">
                <a:solidFill>
                  <a:srgbClr val="F3F3F3"/>
                </a:solidFill>
              </a:rPr>
              <a:t>nhánh</a:t>
            </a:r>
            <a:r>
              <a:rPr lang="en-GB" sz="1600" i="1" dirty="0">
                <a:solidFill>
                  <a:srgbClr val="F3F3F3"/>
                </a:solidFill>
              </a:rPr>
              <a:t> </a:t>
            </a:r>
            <a:r>
              <a:rPr lang="en-GB" sz="1600" i="1" dirty="0" err="1">
                <a:solidFill>
                  <a:srgbClr val="F3F3F3"/>
                </a:solidFill>
              </a:rPr>
              <a:t>được</a:t>
            </a:r>
            <a:r>
              <a:rPr lang="en-GB" sz="1600" i="1" dirty="0">
                <a:solidFill>
                  <a:srgbClr val="F3F3F3"/>
                </a:solidFill>
              </a:rPr>
              <a:t> </a:t>
            </a:r>
            <a:r>
              <a:rPr lang="en-GB" sz="1600" i="1" dirty="0" err="1">
                <a:solidFill>
                  <a:srgbClr val="F3F3F3"/>
                </a:solidFill>
              </a:rPr>
              <a:t>giao</a:t>
            </a:r>
            <a:r>
              <a:rPr lang="en-GB" sz="1600" i="1" dirty="0">
                <a:solidFill>
                  <a:srgbClr val="F3F3F3"/>
                </a:solidFill>
              </a:rPr>
              <a:t> </a:t>
            </a:r>
            <a:r>
              <a:rPr lang="en-GB" sz="1600" i="1" dirty="0" err="1">
                <a:solidFill>
                  <a:srgbClr val="F3F3F3"/>
                </a:solidFill>
              </a:rPr>
              <a:t>nhiệm</a:t>
            </a:r>
            <a:r>
              <a:rPr lang="en-GB" sz="1600" i="1" dirty="0">
                <a:solidFill>
                  <a:srgbClr val="F3F3F3"/>
                </a:solidFill>
              </a:rPr>
              <a:t> vụ </a:t>
            </a:r>
            <a:r>
              <a:rPr lang="en-GB" sz="1600" i="1" dirty="0" err="1">
                <a:solidFill>
                  <a:srgbClr val="F3F3F3"/>
                </a:solidFill>
              </a:rPr>
              <a:t>hoạt</a:t>
            </a:r>
            <a:r>
              <a:rPr lang="en-GB" sz="1600" i="1" dirty="0">
                <a:solidFill>
                  <a:srgbClr val="F3F3F3"/>
                </a:solidFill>
              </a:rPr>
              <a:t> </a:t>
            </a:r>
            <a:r>
              <a:rPr lang="en-GB" sz="1600" i="1" dirty="0" err="1">
                <a:solidFill>
                  <a:srgbClr val="F3F3F3"/>
                </a:solidFill>
              </a:rPr>
              <a:t>động</a:t>
            </a:r>
            <a:r>
              <a:rPr lang="en-GB" sz="1600" i="1" dirty="0">
                <a:solidFill>
                  <a:srgbClr val="F3F3F3"/>
                </a:solidFill>
              </a:rPr>
              <a:t> </a:t>
            </a:r>
            <a:r>
              <a:rPr lang="en-GB" sz="1600" i="1" dirty="0" err="1">
                <a:solidFill>
                  <a:srgbClr val="F3F3F3"/>
                </a:solidFill>
              </a:rPr>
              <a:t>dịch</a:t>
            </a:r>
            <a:r>
              <a:rPr lang="en-GB" sz="1600" i="1" dirty="0">
                <a:solidFill>
                  <a:srgbClr val="F3F3F3"/>
                </a:solidFill>
              </a:rPr>
              <a:t> vụ </a:t>
            </a:r>
            <a:r>
              <a:rPr lang="en-GB" sz="1600" i="1" dirty="0" err="1">
                <a:solidFill>
                  <a:srgbClr val="F3F3F3"/>
                </a:solidFill>
              </a:rPr>
              <a:t>đưa</a:t>
            </a:r>
            <a:r>
              <a:rPr lang="en-GB" sz="1600" i="1" dirty="0">
                <a:solidFill>
                  <a:srgbClr val="F3F3F3"/>
                </a:solidFill>
              </a:rPr>
              <a:t> </a:t>
            </a:r>
            <a:r>
              <a:rPr lang="en-GB" sz="1600" i="1" dirty="0" err="1">
                <a:solidFill>
                  <a:srgbClr val="F3F3F3"/>
                </a:solidFill>
              </a:rPr>
              <a:t>người</a:t>
            </a:r>
            <a:r>
              <a:rPr lang="en-GB" sz="1600" i="1" dirty="0">
                <a:solidFill>
                  <a:srgbClr val="F3F3F3"/>
                </a:solidFill>
              </a:rPr>
              <a:t> </a:t>
            </a:r>
            <a:r>
              <a:rPr lang="en-GB" sz="1600" i="1" dirty="0" err="1">
                <a:solidFill>
                  <a:srgbClr val="F3F3F3"/>
                </a:solidFill>
              </a:rPr>
              <a:t>lao</a:t>
            </a:r>
            <a:r>
              <a:rPr lang="en-GB" sz="1600" i="1" dirty="0">
                <a:solidFill>
                  <a:srgbClr val="F3F3F3"/>
                </a:solidFill>
              </a:rPr>
              <a:t> </a:t>
            </a:r>
            <a:r>
              <a:rPr lang="en-GB" sz="1600" i="1" dirty="0" err="1">
                <a:solidFill>
                  <a:srgbClr val="F3F3F3"/>
                </a:solidFill>
              </a:rPr>
              <a:t>động</a:t>
            </a:r>
            <a:r>
              <a:rPr lang="en-GB" sz="1600" i="1" dirty="0">
                <a:solidFill>
                  <a:srgbClr val="F3F3F3"/>
                </a:solidFill>
              </a:rPr>
              <a:t> </a:t>
            </a:r>
            <a:r>
              <a:rPr lang="en-GB" sz="1600" i="1" dirty="0" err="1">
                <a:solidFill>
                  <a:srgbClr val="F3F3F3"/>
                </a:solidFill>
              </a:rPr>
              <a:t>Việt</a:t>
            </a:r>
            <a:r>
              <a:rPr lang="en-GB" sz="1600" i="1" dirty="0">
                <a:solidFill>
                  <a:srgbClr val="F3F3F3"/>
                </a:solidFill>
              </a:rPr>
              <a:t> Nam </a:t>
            </a:r>
            <a:r>
              <a:rPr lang="en-GB" sz="1600" i="1" dirty="0" err="1">
                <a:solidFill>
                  <a:srgbClr val="F3F3F3"/>
                </a:solidFill>
              </a:rPr>
              <a:t>đi</a:t>
            </a:r>
            <a:r>
              <a:rPr lang="en-GB" sz="1600" i="1" dirty="0">
                <a:solidFill>
                  <a:srgbClr val="F3F3F3"/>
                </a:solidFill>
              </a:rPr>
              <a:t> </a:t>
            </a:r>
            <a:r>
              <a:rPr lang="en-GB" sz="1600" i="1" dirty="0" err="1">
                <a:solidFill>
                  <a:srgbClr val="F3F3F3"/>
                </a:solidFill>
              </a:rPr>
              <a:t>làm</a:t>
            </a:r>
            <a:r>
              <a:rPr lang="en-GB" sz="1600" i="1" dirty="0">
                <a:solidFill>
                  <a:srgbClr val="F3F3F3"/>
                </a:solidFill>
              </a:rPr>
              <a:t> </a:t>
            </a:r>
            <a:r>
              <a:rPr lang="en-GB" sz="1600" i="1" dirty="0" err="1">
                <a:solidFill>
                  <a:srgbClr val="F3F3F3"/>
                </a:solidFill>
              </a:rPr>
              <a:t>việc</a:t>
            </a:r>
            <a:r>
              <a:rPr lang="en-GB" sz="1600" i="1" dirty="0">
                <a:solidFill>
                  <a:srgbClr val="F3F3F3"/>
                </a:solidFill>
              </a:rPr>
              <a:t> ở </a:t>
            </a:r>
            <a:r>
              <a:rPr lang="en-GB" sz="1600" i="1" dirty="0" err="1">
                <a:solidFill>
                  <a:srgbClr val="F3F3F3"/>
                </a:solidFill>
              </a:rPr>
              <a:t>nước</a:t>
            </a:r>
            <a:r>
              <a:rPr lang="en-GB" sz="1600" i="1" dirty="0">
                <a:solidFill>
                  <a:srgbClr val="F3F3F3"/>
                </a:solidFill>
              </a:rPr>
              <a:t> </a:t>
            </a:r>
            <a:r>
              <a:rPr lang="en-GB" sz="1600" i="1" dirty="0" err="1">
                <a:solidFill>
                  <a:srgbClr val="F3F3F3"/>
                </a:solidFill>
              </a:rPr>
              <a:t>ngoài</a:t>
            </a:r>
            <a:r>
              <a:rPr lang="en-GB" sz="1600" i="1" dirty="0">
                <a:solidFill>
                  <a:srgbClr val="F3F3F3"/>
                </a:solidFill>
              </a:rPr>
              <a:t> </a:t>
            </a:r>
            <a:r>
              <a:rPr lang="en-GB" sz="1600" i="1" dirty="0" err="1">
                <a:solidFill>
                  <a:srgbClr val="F3F3F3"/>
                </a:solidFill>
              </a:rPr>
              <a:t>theo</a:t>
            </a:r>
            <a:r>
              <a:rPr lang="en-GB" sz="1600" i="1" dirty="0">
                <a:solidFill>
                  <a:srgbClr val="F3F3F3"/>
                </a:solidFill>
              </a:rPr>
              <a:t> </a:t>
            </a:r>
            <a:r>
              <a:rPr lang="en-GB" sz="1600" i="1" dirty="0" err="1">
                <a:solidFill>
                  <a:srgbClr val="F3F3F3"/>
                </a:solidFill>
              </a:rPr>
              <a:t>hợp</a:t>
            </a:r>
            <a:r>
              <a:rPr lang="en-GB" sz="1600" i="1" dirty="0">
                <a:solidFill>
                  <a:srgbClr val="F3F3F3"/>
                </a:solidFill>
              </a:rPr>
              <a:t> </a:t>
            </a:r>
            <a:r>
              <a:rPr lang="en-GB" sz="1600" i="1" dirty="0" err="1">
                <a:solidFill>
                  <a:srgbClr val="F3F3F3"/>
                </a:solidFill>
              </a:rPr>
              <a:t>đồng</a:t>
            </a:r>
            <a:endParaRPr lang="vi-VN" sz="1600" i="1" dirty="0">
              <a:solidFill>
                <a:srgbClr val="F3F3F3"/>
              </a:solidFill>
            </a:endParaRPr>
          </a:p>
        </p:txBody>
      </p:sp>
      <p:sp>
        <p:nvSpPr>
          <p:cNvPr id="528" name="Google Shape;528;p38"/>
          <p:cNvSpPr txBox="1">
            <a:spLocks noGrp="1"/>
          </p:cNvSpPr>
          <p:nvPr>
            <p:ph type="title"/>
          </p:nvPr>
        </p:nvSpPr>
        <p:spPr>
          <a:xfrm>
            <a:off x="4775200" y="540000"/>
            <a:ext cx="3649000" cy="16713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dirty="0"/>
              <a:t>3. </a:t>
            </a:r>
            <a:r>
              <a:rPr lang="en-US" dirty="0" err="1"/>
              <a:t>Điều</a:t>
            </a:r>
            <a:r>
              <a:rPr lang="en-US" dirty="0"/>
              <a:t> </a:t>
            </a:r>
            <a:r>
              <a:rPr lang="en-US" dirty="0" err="1"/>
              <a:t>kiện</a:t>
            </a:r>
            <a:r>
              <a:rPr lang="en-US" dirty="0"/>
              <a:t> </a:t>
            </a:r>
            <a:r>
              <a:rPr lang="en-US" dirty="0" err="1"/>
              <a:t>về</a:t>
            </a:r>
            <a:r>
              <a:rPr lang="en-US" dirty="0"/>
              <a:t> </a:t>
            </a:r>
            <a:r>
              <a:rPr lang="en-US" dirty="0" err="1"/>
              <a:t>ký</a:t>
            </a:r>
            <a:r>
              <a:rPr lang="en-US" dirty="0"/>
              <a:t> </a:t>
            </a:r>
            <a:r>
              <a:rPr lang="en-US" dirty="0" err="1"/>
              <a:t>quỹ</a:t>
            </a:r>
            <a:endParaRPr dirty="0"/>
          </a:p>
        </p:txBody>
      </p:sp>
      <p:sp>
        <p:nvSpPr>
          <p:cNvPr id="6" name="Google Shape;527;p38">
            <a:extLst>
              <a:ext uri="{FF2B5EF4-FFF2-40B4-BE49-F238E27FC236}">
                <a16:creationId xmlns:a16="http://schemas.microsoft.com/office/drawing/2014/main" xmlns="" id="{8E090085-82DD-9DFD-6C58-26B9CBF5BB43}"/>
              </a:ext>
            </a:extLst>
          </p:cNvPr>
          <p:cNvSpPr txBox="1">
            <a:spLocks/>
          </p:cNvSpPr>
          <p:nvPr/>
        </p:nvSpPr>
        <p:spPr>
          <a:xfrm flipH="1">
            <a:off x="4987290" y="4261062"/>
            <a:ext cx="3572510" cy="54126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1pPr>
            <a:lvl2pPr marL="914400" marR="0" lvl="1"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2pPr>
            <a:lvl3pPr marL="1371600" marR="0" lvl="2"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3pPr>
            <a:lvl4pPr marL="1828800" marR="0" lvl="3"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4pPr>
            <a:lvl5pPr marL="2286000" marR="0" lvl="4"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5pPr>
            <a:lvl6pPr marL="2743200" marR="0" lvl="5"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6pPr>
            <a:lvl7pPr marL="3200400" marR="0" lvl="6"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7pPr>
            <a:lvl8pPr marL="3657600" marR="0" lvl="7"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8pPr>
            <a:lvl9pPr marL="4114800" marR="0" lvl="8"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9pPr>
          </a:lstStyle>
          <a:p>
            <a:pPr marL="0" indent="0"/>
            <a:r>
              <a:rPr lang="en-GB" i="1" dirty="0">
                <a:solidFill>
                  <a:srgbClr val="F3F3F3"/>
                </a:solidFill>
              </a:rPr>
              <a:t>(</a:t>
            </a:r>
            <a:r>
              <a:rPr lang="en-GB" i="1" dirty="0" err="1">
                <a:solidFill>
                  <a:srgbClr val="F3F3F3"/>
                </a:solidFill>
              </a:rPr>
              <a:t>Quy</a:t>
            </a:r>
            <a:r>
              <a:rPr lang="en-GB" i="1" dirty="0">
                <a:solidFill>
                  <a:srgbClr val="F3F3F3"/>
                </a:solidFill>
              </a:rPr>
              <a:t> định </a:t>
            </a:r>
            <a:r>
              <a:rPr lang="en-GB" i="1" dirty="0" err="1">
                <a:solidFill>
                  <a:srgbClr val="F3F3F3"/>
                </a:solidFill>
              </a:rPr>
              <a:t>tại</a:t>
            </a:r>
            <a:r>
              <a:rPr lang="en-GB" i="1" dirty="0">
                <a:solidFill>
                  <a:srgbClr val="F3F3F3"/>
                </a:solidFill>
              </a:rPr>
              <a:t> </a:t>
            </a:r>
            <a:r>
              <a:rPr lang="en-GB" i="1" dirty="0" err="1">
                <a:solidFill>
                  <a:srgbClr val="F3F3F3"/>
                </a:solidFill>
              </a:rPr>
              <a:t>Điều</a:t>
            </a:r>
            <a:r>
              <a:rPr lang="en-GB" i="1" dirty="0">
                <a:solidFill>
                  <a:srgbClr val="F3F3F3"/>
                </a:solidFill>
              </a:rPr>
              <a:t> 23 của </a:t>
            </a:r>
            <a:r>
              <a:rPr lang="en-GB" i="1" dirty="0" err="1">
                <a:solidFill>
                  <a:srgbClr val="F3F3F3"/>
                </a:solidFill>
              </a:rPr>
              <a:t>Nghị</a:t>
            </a:r>
            <a:r>
              <a:rPr lang="en-GB" i="1" dirty="0">
                <a:solidFill>
                  <a:srgbClr val="F3F3F3"/>
                </a:solidFill>
              </a:rPr>
              <a:t> định)</a:t>
            </a:r>
            <a:endParaRPr lang="vi-VN" i="1" dirty="0">
              <a:solidFill>
                <a:srgbClr val="F3F3F3"/>
              </a:solidFill>
            </a:endParaRPr>
          </a:p>
        </p:txBody>
      </p:sp>
    </p:spTree>
    <p:extLst>
      <p:ext uri="{BB962C8B-B14F-4D97-AF65-F5344CB8AC3E}">
        <p14:creationId xmlns:p14="http://schemas.microsoft.com/office/powerpoint/2010/main" val="4084462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38"/>
          <p:cNvSpPr/>
          <p:nvPr/>
        </p:nvSpPr>
        <p:spPr>
          <a:xfrm>
            <a:off x="0" y="1668780"/>
            <a:ext cx="8424000" cy="3133545"/>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8"/>
          <p:cNvSpPr txBox="1">
            <a:spLocks noGrp="1"/>
          </p:cNvSpPr>
          <p:nvPr>
            <p:ph type="subTitle" idx="1"/>
          </p:nvPr>
        </p:nvSpPr>
        <p:spPr>
          <a:xfrm flipH="1">
            <a:off x="720000" y="2451225"/>
            <a:ext cx="7303885" cy="1887000"/>
          </a:xfrm>
          <a:prstGeom prst="rect">
            <a:avLst/>
          </a:prstGeom>
        </p:spPr>
        <p:txBody>
          <a:bodyPr spcFirstLastPara="1" wrap="square" lIns="91425" tIns="91425" rIns="91425" bIns="91425" anchor="ctr" anchorCtr="0">
            <a:noAutofit/>
          </a:bodyPr>
          <a:lstStyle/>
          <a:p>
            <a:pPr marL="0" marR="0" indent="0">
              <a:spcBef>
                <a:spcPts val="600"/>
              </a:spcBef>
              <a:spcAft>
                <a:spcPts val="600"/>
              </a:spcAft>
            </a:pP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Tối</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thiểu</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8 </a:t>
            </a: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nhân</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viên</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nghiệp</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vụ</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chịu</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trách</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nhiệm</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theo</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các nội dung </a:t>
            </a: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tại</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Đ 9 </a:t>
            </a:r>
            <a:r>
              <a:rPr lang="en-US" sz="1600" dirty="0" err="1">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Luật</a:t>
            </a:r>
            <a:r>
              <a:rPr lang="en-US"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 69</a:t>
            </a:r>
          </a:p>
          <a:p>
            <a:pPr marL="0" marR="0" indent="0">
              <a:spcBef>
                <a:spcPts val="600"/>
              </a:spcBef>
              <a:spcAft>
                <a:spcPts val="600"/>
              </a:spcAft>
            </a:pPr>
            <a:r>
              <a:rPr lang="vi-VN"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Tốt nghiệp trình độ cao đẳng trở lên thuộc nhóm ngành đào tạo trong lĩnh vực pháp luật, nhân văn, dịch vụ xã hội, khoa học xã hội và hành vi hoặc kinh doanh và quản lý;</a:t>
            </a:r>
            <a:endParaRPr lang="en-US" sz="1600" dirty="0">
              <a:solidFill>
                <a:schemeClr val="bg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600"/>
              </a:spcBef>
              <a:spcAft>
                <a:spcPts val="600"/>
              </a:spcAft>
            </a:pPr>
            <a:r>
              <a:rPr lang="vi-VN" sz="1600" dirty="0">
                <a:solidFill>
                  <a:schemeClr val="bg1">
                    <a:lumMod val="20000"/>
                    <a:lumOff val="80000"/>
                  </a:schemeClr>
                </a:solidFill>
                <a:effectLst/>
                <a:latin typeface="Arial" panose="020B0604020202020204" pitchFamily="34" charset="0"/>
                <a:ea typeface="Times New Roman" panose="02020603050405020304" pitchFamily="18" charset="0"/>
                <a:cs typeface="Times New Roman" panose="02020603050405020304" pitchFamily="18" charset="0"/>
              </a:rPr>
              <a:t>Tốt nghiệp trình độ cao đẳng trở lên không thuộc nhóm ngành đào tạo tại điểm a khoản này và có ít nhất 02 năm kinh nghiệm về đưa người lao động Việt Nam đi làm việc ở nước ngoài theo hợp đồng.</a:t>
            </a:r>
            <a:endParaRPr lang="en-US" sz="1600" dirty="0">
              <a:solidFill>
                <a:schemeClr val="bg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28" name="Google Shape;528;p38"/>
          <p:cNvSpPr txBox="1">
            <a:spLocks noGrp="1"/>
          </p:cNvSpPr>
          <p:nvPr>
            <p:ph type="title"/>
          </p:nvPr>
        </p:nvSpPr>
        <p:spPr>
          <a:xfrm>
            <a:off x="4714240" y="82800"/>
            <a:ext cx="3649000" cy="16713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dirty="0"/>
              <a:t>4. </a:t>
            </a:r>
            <a:r>
              <a:rPr lang="en-US" dirty="0" err="1"/>
              <a:t>Điều</a:t>
            </a:r>
            <a:r>
              <a:rPr lang="en-US" dirty="0"/>
              <a:t> </a:t>
            </a:r>
            <a:r>
              <a:rPr lang="en-US" dirty="0" err="1"/>
              <a:t>kiện</a:t>
            </a:r>
            <a:r>
              <a:rPr lang="en-US" dirty="0"/>
              <a:t> </a:t>
            </a:r>
            <a:r>
              <a:rPr lang="en-US" dirty="0" err="1"/>
              <a:t>về</a:t>
            </a:r>
            <a:r>
              <a:rPr lang="en-US" dirty="0"/>
              <a:t> </a:t>
            </a:r>
            <a:r>
              <a:rPr lang="en-US" dirty="0" err="1"/>
              <a:t>nhân</a:t>
            </a:r>
            <a:r>
              <a:rPr lang="en-US" dirty="0"/>
              <a:t> </a:t>
            </a:r>
            <a:r>
              <a:rPr lang="en-US" dirty="0" err="1"/>
              <a:t>viên</a:t>
            </a:r>
            <a:r>
              <a:rPr lang="en-US" dirty="0"/>
              <a:t> </a:t>
            </a:r>
            <a:r>
              <a:rPr lang="en-US" dirty="0" err="1"/>
              <a:t>nghiệp</a:t>
            </a:r>
            <a:r>
              <a:rPr lang="en-US" dirty="0"/>
              <a:t> </a:t>
            </a:r>
            <a:r>
              <a:rPr lang="en-US" dirty="0" err="1"/>
              <a:t>vụ</a:t>
            </a:r>
            <a:endParaRPr dirty="0"/>
          </a:p>
        </p:txBody>
      </p:sp>
      <p:sp>
        <p:nvSpPr>
          <p:cNvPr id="6" name="Google Shape;527;p38">
            <a:extLst>
              <a:ext uri="{FF2B5EF4-FFF2-40B4-BE49-F238E27FC236}">
                <a16:creationId xmlns:a16="http://schemas.microsoft.com/office/drawing/2014/main" xmlns="" id="{8E090085-82DD-9DFD-6C58-26B9CBF5BB43}"/>
              </a:ext>
            </a:extLst>
          </p:cNvPr>
          <p:cNvSpPr txBox="1">
            <a:spLocks/>
          </p:cNvSpPr>
          <p:nvPr/>
        </p:nvSpPr>
        <p:spPr>
          <a:xfrm flipH="1">
            <a:off x="4987290" y="4261062"/>
            <a:ext cx="3572510" cy="54126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1pPr>
            <a:lvl2pPr marL="914400" marR="0" lvl="1"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2pPr>
            <a:lvl3pPr marL="1371600" marR="0" lvl="2"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3pPr>
            <a:lvl4pPr marL="1828800" marR="0" lvl="3"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4pPr>
            <a:lvl5pPr marL="2286000" marR="0" lvl="4"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5pPr>
            <a:lvl6pPr marL="2743200" marR="0" lvl="5"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6pPr>
            <a:lvl7pPr marL="3200400" marR="0" lvl="6"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7pPr>
            <a:lvl8pPr marL="3657600" marR="0" lvl="7"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8pPr>
            <a:lvl9pPr marL="4114800" marR="0" lvl="8"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9pPr>
          </a:lstStyle>
          <a:p>
            <a:pPr marL="0" indent="0"/>
            <a:r>
              <a:rPr lang="en-GB" i="1" dirty="0">
                <a:solidFill>
                  <a:srgbClr val="F3F3F3"/>
                </a:solidFill>
              </a:rPr>
              <a:t>(</a:t>
            </a:r>
            <a:r>
              <a:rPr lang="en-GB" i="1" dirty="0" err="1">
                <a:solidFill>
                  <a:srgbClr val="F3F3F3"/>
                </a:solidFill>
              </a:rPr>
              <a:t>Quy</a:t>
            </a:r>
            <a:r>
              <a:rPr lang="en-GB" i="1" dirty="0">
                <a:solidFill>
                  <a:srgbClr val="F3F3F3"/>
                </a:solidFill>
              </a:rPr>
              <a:t> định </a:t>
            </a:r>
            <a:r>
              <a:rPr lang="en-GB" i="1" dirty="0" err="1">
                <a:solidFill>
                  <a:srgbClr val="F3F3F3"/>
                </a:solidFill>
              </a:rPr>
              <a:t>tại</a:t>
            </a:r>
            <a:r>
              <a:rPr lang="en-GB" i="1" dirty="0">
                <a:solidFill>
                  <a:srgbClr val="F3F3F3"/>
                </a:solidFill>
              </a:rPr>
              <a:t> </a:t>
            </a:r>
            <a:r>
              <a:rPr lang="en-GB" i="1" dirty="0" err="1">
                <a:solidFill>
                  <a:srgbClr val="F3F3F3"/>
                </a:solidFill>
              </a:rPr>
              <a:t>Điều</a:t>
            </a:r>
            <a:r>
              <a:rPr lang="en-GB" i="1" dirty="0">
                <a:solidFill>
                  <a:srgbClr val="F3F3F3"/>
                </a:solidFill>
              </a:rPr>
              <a:t> 4 của </a:t>
            </a:r>
            <a:r>
              <a:rPr lang="en-GB" i="1" dirty="0" err="1">
                <a:solidFill>
                  <a:srgbClr val="F3F3F3"/>
                </a:solidFill>
              </a:rPr>
              <a:t>Nghị</a:t>
            </a:r>
            <a:r>
              <a:rPr lang="en-GB" i="1" dirty="0">
                <a:solidFill>
                  <a:srgbClr val="F3F3F3"/>
                </a:solidFill>
              </a:rPr>
              <a:t> định)</a:t>
            </a:r>
            <a:endParaRPr lang="vi-VN" i="1" dirty="0">
              <a:solidFill>
                <a:srgbClr val="F3F3F3"/>
              </a:solidFill>
            </a:endParaRPr>
          </a:p>
        </p:txBody>
      </p:sp>
    </p:spTree>
    <p:extLst>
      <p:ext uri="{BB962C8B-B14F-4D97-AF65-F5344CB8AC3E}">
        <p14:creationId xmlns:p14="http://schemas.microsoft.com/office/powerpoint/2010/main" val="19423148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38"/>
          <p:cNvSpPr/>
          <p:nvPr/>
        </p:nvSpPr>
        <p:spPr>
          <a:xfrm>
            <a:off x="0" y="1668780"/>
            <a:ext cx="8424000" cy="3133545"/>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8"/>
          <p:cNvSpPr txBox="1">
            <a:spLocks noGrp="1"/>
          </p:cNvSpPr>
          <p:nvPr>
            <p:ph type="subTitle" idx="1"/>
          </p:nvPr>
        </p:nvSpPr>
        <p:spPr>
          <a:xfrm flipH="1">
            <a:off x="720000" y="2451225"/>
            <a:ext cx="7303885" cy="1887000"/>
          </a:xfrm>
          <a:prstGeom prst="rect">
            <a:avLst/>
          </a:prstGeom>
        </p:spPr>
        <p:txBody>
          <a:bodyPr spcFirstLastPara="1" wrap="square" lIns="91425" tIns="91425" rIns="91425" bIns="91425" anchor="ctr" anchorCtr="0">
            <a:noAutofit/>
          </a:bodyPr>
          <a:lstStyle/>
          <a:p>
            <a:pPr marL="0" marR="0" indent="0">
              <a:spcBef>
                <a:spcPts val="600"/>
              </a:spcBef>
              <a:spcAft>
                <a:spcPts val="600"/>
              </a:spcAft>
            </a:pPr>
            <a:r>
              <a:rPr lang="vi-VN" sz="1800" dirty="0">
                <a:solidFill>
                  <a:schemeClr val="bg1">
                    <a:lumMod val="20000"/>
                    <a:lumOff val="80000"/>
                  </a:schemeClr>
                </a:solidFill>
                <a:effectLst/>
                <a:latin typeface="Arial" panose="020B0604020202020204" pitchFamily="34" charset="0"/>
                <a:ea typeface="Times New Roman" panose="02020603050405020304" pitchFamily="18" charset="0"/>
              </a:rPr>
              <a:t>Nhân viên nghiệp vụ phải có giao kết hợp đồng lao động và tham gia bảo hiểm xã hội bắt buộc tại doanh nghiệp, trừ trường hợp không thuộc đối tượng tham gia bảo hiểm xã hội bắt buộc theo quy định của pháp luật về bảo hiểm xã hội</a:t>
            </a:r>
            <a:endParaRPr lang="en-US" sz="1600" dirty="0">
              <a:solidFill>
                <a:schemeClr val="bg1">
                  <a:lumMod val="20000"/>
                  <a:lumOff val="8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28" name="Google Shape;528;p38"/>
          <p:cNvSpPr txBox="1">
            <a:spLocks noGrp="1"/>
          </p:cNvSpPr>
          <p:nvPr>
            <p:ph type="title"/>
          </p:nvPr>
        </p:nvSpPr>
        <p:spPr>
          <a:xfrm>
            <a:off x="4714240" y="82800"/>
            <a:ext cx="3649000" cy="16713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dirty="0"/>
              <a:t>4. </a:t>
            </a:r>
            <a:r>
              <a:rPr lang="en-US" dirty="0" err="1"/>
              <a:t>Điều</a:t>
            </a:r>
            <a:r>
              <a:rPr lang="en-US" dirty="0"/>
              <a:t> </a:t>
            </a:r>
            <a:r>
              <a:rPr lang="en-US" dirty="0" err="1"/>
              <a:t>kiện</a:t>
            </a:r>
            <a:r>
              <a:rPr lang="en-US" dirty="0"/>
              <a:t> </a:t>
            </a:r>
            <a:r>
              <a:rPr lang="en-US" dirty="0" err="1"/>
              <a:t>về</a:t>
            </a:r>
            <a:r>
              <a:rPr lang="en-US" dirty="0"/>
              <a:t> </a:t>
            </a:r>
            <a:r>
              <a:rPr lang="en-US" dirty="0" err="1"/>
              <a:t>nhân</a:t>
            </a:r>
            <a:r>
              <a:rPr lang="en-US" dirty="0"/>
              <a:t> </a:t>
            </a:r>
            <a:r>
              <a:rPr lang="en-US" dirty="0" err="1"/>
              <a:t>viên</a:t>
            </a:r>
            <a:r>
              <a:rPr lang="en-US" dirty="0"/>
              <a:t> </a:t>
            </a:r>
            <a:r>
              <a:rPr lang="en-US" dirty="0" err="1"/>
              <a:t>nghiệp</a:t>
            </a:r>
            <a:r>
              <a:rPr lang="en-US" dirty="0"/>
              <a:t> </a:t>
            </a:r>
            <a:r>
              <a:rPr lang="en-US" dirty="0" err="1"/>
              <a:t>vụ</a:t>
            </a:r>
            <a:endParaRPr dirty="0"/>
          </a:p>
        </p:txBody>
      </p:sp>
      <p:sp>
        <p:nvSpPr>
          <p:cNvPr id="6" name="Google Shape;527;p38">
            <a:extLst>
              <a:ext uri="{FF2B5EF4-FFF2-40B4-BE49-F238E27FC236}">
                <a16:creationId xmlns:a16="http://schemas.microsoft.com/office/drawing/2014/main" xmlns="" id="{8E090085-82DD-9DFD-6C58-26B9CBF5BB43}"/>
              </a:ext>
            </a:extLst>
          </p:cNvPr>
          <p:cNvSpPr txBox="1">
            <a:spLocks/>
          </p:cNvSpPr>
          <p:nvPr/>
        </p:nvSpPr>
        <p:spPr>
          <a:xfrm flipH="1">
            <a:off x="4987290" y="4261062"/>
            <a:ext cx="3572510" cy="54126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1pPr>
            <a:lvl2pPr marL="914400" marR="0" lvl="1"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2pPr>
            <a:lvl3pPr marL="1371600" marR="0" lvl="2"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3pPr>
            <a:lvl4pPr marL="1828800" marR="0" lvl="3"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4pPr>
            <a:lvl5pPr marL="2286000" marR="0" lvl="4"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5pPr>
            <a:lvl6pPr marL="2743200" marR="0" lvl="5"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6pPr>
            <a:lvl7pPr marL="3200400" marR="0" lvl="6"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7pPr>
            <a:lvl8pPr marL="3657600" marR="0" lvl="7"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8pPr>
            <a:lvl9pPr marL="4114800" marR="0" lvl="8"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9pPr>
          </a:lstStyle>
          <a:p>
            <a:pPr marL="0" indent="0"/>
            <a:r>
              <a:rPr lang="en-GB" i="1" dirty="0">
                <a:solidFill>
                  <a:srgbClr val="F3F3F3"/>
                </a:solidFill>
              </a:rPr>
              <a:t>(</a:t>
            </a:r>
            <a:r>
              <a:rPr lang="en-GB" i="1" dirty="0" err="1">
                <a:solidFill>
                  <a:srgbClr val="F3F3F3"/>
                </a:solidFill>
              </a:rPr>
              <a:t>Quy</a:t>
            </a:r>
            <a:r>
              <a:rPr lang="en-GB" i="1" dirty="0">
                <a:solidFill>
                  <a:srgbClr val="F3F3F3"/>
                </a:solidFill>
              </a:rPr>
              <a:t> định </a:t>
            </a:r>
            <a:r>
              <a:rPr lang="en-GB" i="1" dirty="0" err="1">
                <a:solidFill>
                  <a:srgbClr val="F3F3F3"/>
                </a:solidFill>
              </a:rPr>
              <a:t>tại</a:t>
            </a:r>
            <a:r>
              <a:rPr lang="en-GB" i="1" dirty="0">
                <a:solidFill>
                  <a:srgbClr val="F3F3F3"/>
                </a:solidFill>
              </a:rPr>
              <a:t> </a:t>
            </a:r>
            <a:r>
              <a:rPr lang="en-GB" i="1" dirty="0" err="1">
                <a:solidFill>
                  <a:srgbClr val="F3F3F3"/>
                </a:solidFill>
              </a:rPr>
              <a:t>Điều</a:t>
            </a:r>
            <a:r>
              <a:rPr lang="en-GB" i="1" dirty="0">
                <a:solidFill>
                  <a:srgbClr val="F3F3F3"/>
                </a:solidFill>
              </a:rPr>
              <a:t> 4 của </a:t>
            </a:r>
            <a:r>
              <a:rPr lang="en-GB" i="1" dirty="0" err="1">
                <a:solidFill>
                  <a:srgbClr val="F3F3F3"/>
                </a:solidFill>
              </a:rPr>
              <a:t>Nghị</a:t>
            </a:r>
            <a:r>
              <a:rPr lang="en-GB" i="1" dirty="0">
                <a:solidFill>
                  <a:srgbClr val="F3F3F3"/>
                </a:solidFill>
              </a:rPr>
              <a:t> định)</a:t>
            </a:r>
            <a:endParaRPr lang="vi-VN" i="1" dirty="0">
              <a:solidFill>
                <a:srgbClr val="F3F3F3"/>
              </a:solidFill>
            </a:endParaRPr>
          </a:p>
        </p:txBody>
      </p:sp>
    </p:spTree>
    <p:extLst>
      <p:ext uri="{BB962C8B-B14F-4D97-AF65-F5344CB8AC3E}">
        <p14:creationId xmlns:p14="http://schemas.microsoft.com/office/powerpoint/2010/main" val="8229902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38"/>
          <p:cNvSpPr/>
          <p:nvPr/>
        </p:nvSpPr>
        <p:spPr>
          <a:xfrm>
            <a:off x="0" y="2413125"/>
            <a:ext cx="8424000" cy="23511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8"/>
          <p:cNvSpPr txBox="1">
            <a:spLocks noGrp="1"/>
          </p:cNvSpPr>
          <p:nvPr>
            <p:ph type="subTitle" idx="1"/>
          </p:nvPr>
        </p:nvSpPr>
        <p:spPr>
          <a:xfrm flipH="1">
            <a:off x="444499" y="2571749"/>
            <a:ext cx="7556499" cy="1670051"/>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solidFill>
                  <a:srgbClr val="F3F3F3"/>
                </a:solidFill>
              </a:rPr>
              <a:t>C</a:t>
            </a:r>
            <a:r>
              <a:rPr lang="vi-VN" dirty="0">
                <a:solidFill>
                  <a:srgbClr val="F3F3F3"/>
                </a:solidFill>
              </a:rPr>
              <a:t>ó </a:t>
            </a:r>
            <a:r>
              <a:rPr lang="vi-VN" dirty="0" err="1">
                <a:solidFill>
                  <a:srgbClr val="F3F3F3"/>
                </a:solidFill>
              </a:rPr>
              <a:t>phòng</a:t>
            </a:r>
            <a:r>
              <a:rPr lang="vi-VN" dirty="0">
                <a:solidFill>
                  <a:srgbClr val="F3F3F3"/>
                </a:solidFill>
              </a:rPr>
              <a:t> </a:t>
            </a:r>
            <a:r>
              <a:rPr lang="vi-VN" dirty="0" err="1">
                <a:solidFill>
                  <a:srgbClr val="F3F3F3"/>
                </a:solidFill>
              </a:rPr>
              <a:t>học</a:t>
            </a:r>
            <a:r>
              <a:rPr lang="vi-VN" dirty="0">
                <a:solidFill>
                  <a:srgbClr val="F3F3F3"/>
                </a:solidFill>
              </a:rPr>
              <a:t> (</a:t>
            </a:r>
            <a:r>
              <a:rPr lang="vi-VN" dirty="0" err="1">
                <a:solidFill>
                  <a:srgbClr val="F3F3F3"/>
                </a:solidFill>
              </a:rPr>
              <a:t>tối</a:t>
            </a:r>
            <a:r>
              <a:rPr lang="vi-VN" dirty="0">
                <a:solidFill>
                  <a:srgbClr val="F3F3F3"/>
                </a:solidFill>
              </a:rPr>
              <a:t> </a:t>
            </a:r>
            <a:r>
              <a:rPr lang="vi-VN" dirty="0" err="1">
                <a:solidFill>
                  <a:srgbClr val="F3F3F3"/>
                </a:solidFill>
              </a:rPr>
              <a:t>thiểu</a:t>
            </a:r>
            <a:r>
              <a:rPr lang="vi-VN" dirty="0">
                <a:solidFill>
                  <a:srgbClr val="F3F3F3"/>
                </a:solidFill>
              </a:rPr>
              <a:t> 1,4m2/</a:t>
            </a:r>
            <a:r>
              <a:rPr lang="vi-VN" dirty="0" err="1">
                <a:solidFill>
                  <a:srgbClr val="F3F3F3"/>
                </a:solidFill>
              </a:rPr>
              <a:t>học</a:t>
            </a:r>
            <a:r>
              <a:rPr lang="vi-VN" dirty="0">
                <a:solidFill>
                  <a:srgbClr val="F3F3F3"/>
                </a:solidFill>
              </a:rPr>
              <a:t> viên) </a:t>
            </a:r>
            <a:r>
              <a:rPr lang="vi-VN" dirty="0" err="1">
                <a:solidFill>
                  <a:srgbClr val="F3F3F3"/>
                </a:solidFill>
              </a:rPr>
              <a:t>và</a:t>
            </a:r>
            <a:r>
              <a:rPr lang="vi-VN" dirty="0">
                <a:solidFill>
                  <a:srgbClr val="F3F3F3"/>
                </a:solidFill>
              </a:rPr>
              <a:t> </a:t>
            </a:r>
            <a:r>
              <a:rPr lang="vi-VN" dirty="0" err="1">
                <a:solidFill>
                  <a:srgbClr val="F3F3F3"/>
                </a:solidFill>
              </a:rPr>
              <a:t>phòng</a:t>
            </a:r>
            <a:r>
              <a:rPr lang="vi-VN" dirty="0">
                <a:solidFill>
                  <a:srgbClr val="F3F3F3"/>
                </a:solidFill>
              </a:rPr>
              <a:t> </a:t>
            </a:r>
            <a:r>
              <a:rPr lang="vi-VN" dirty="0" err="1">
                <a:solidFill>
                  <a:srgbClr val="F3F3F3"/>
                </a:solidFill>
              </a:rPr>
              <a:t>nội</a:t>
            </a:r>
            <a:r>
              <a:rPr lang="vi-VN" dirty="0">
                <a:solidFill>
                  <a:srgbClr val="F3F3F3"/>
                </a:solidFill>
              </a:rPr>
              <a:t> </a:t>
            </a:r>
            <a:r>
              <a:rPr lang="vi-VN" dirty="0" err="1">
                <a:solidFill>
                  <a:srgbClr val="F3F3F3"/>
                </a:solidFill>
              </a:rPr>
              <a:t>trú</a:t>
            </a:r>
            <a:r>
              <a:rPr lang="vi-VN" dirty="0">
                <a:solidFill>
                  <a:srgbClr val="F3F3F3"/>
                </a:solidFill>
              </a:rPr>
              <a:t> (</a:t>
            </a:r>
            <a:r>
              <a:rPr lang="vi-VN" dirty="0" err="1">
                <a:solidFill>
                  <a:srgbClr val="F3F3F3"/>
                </a:solidFill>
              </a:rPr>
              <a:t>tối</a:t>
            </a:r>
            <a:r>
              <a:rPr lang="vi-VN" dirty="0">
                <a:solidFill>
                  <a:srgbClr val="F3F3F3"/>
                </a:solidFill>
              </a:rPr>
              <a:t> </a:t>
            </a:r>
            <a:r>
              <a:rPr lang="vi-VN" dirty="0" err="1">
                <a:solidFill>
                  <a:srgbClr val="F3F3F3"/>
                </a:solidFill>
              </a:rPr>
              <a:t>thiểu</a:t>
            </a:r>
            <a:r>
              <a:rPr lang="vi-VN" dirty="0">
                <a:solidFill>
                  <a:srgbClr val="F3F3F3"/>
                </a:solidFill>
              </a:rPr>
              <a:t> 3,5m2/</a:t>
            </a:r>
            <a:r>
              <a:rPr lang="vi-VN" dirty="0" err="1">
                <a:solidFill>
                  <a:srgbClr val="F3F3F3"/>
                </a:solidFill>
              </a:rPr>
              <a:t>học</a:t>
            </a:r>
            <a:r>
              <a:rPr lang="vi-VN" dirty="0">
                <a:solidFill>
                  <a:srgbClr val="F3F3F3"/>
                </a:solidFill>
              </a:rPr>
              <a:t> viên) cho </a:t>
            </a:r>
            <a:r>
              <a:rPr lang="vi-VN" dirty="0" err="1">
                <a:solidFill>
                  <a:srgbClr val="F3F3F3"/>
                </a:solidFill>
              </a:rPr>
              <a:t>ít</a:t>
            </a:r>
            <a:r>
              <a:rPr lang="vi-VN" dirty="0">
                <a:solidFill>
                  <a:srgbClr val="F3F3F3"/>
                </a:solidFill>
              </a:rPr>
              <a:t> </a:t>
            </a:r>
            <a:r>
              <a:rPr lang="vi-VN" dirty="0" err="1">
                <a:solidFill>
                  <a:srgbClr val="F3F3F3"/>
                </a:solidFill>
              </a:rPr>
              <a:t>nhất</a:t>
            </a:r>
            <a:r>
              <a:rPr lang="vi-VN" dirty="0">
                <a:solidFill>
                  <a:srgbClr val="F3F3F3"/>
                </a:solidFill>
              </a:rPr>
              <a:t> 100 </a:t>
            </a:r>
            <a:r>
              <a:rPr lang="vi-VN" dirty="0" err="1">
                <a:solidFill>
                  <a:srgbClr val="F3F3F3"/>
                </a:solidFill>
              </a:rPr>
              <a:t>học</a:t>
            </a:r>
            <a:r>
              <a:rPr lang="vi-VN" dirty="0">
                <a:solidFill>
                  <a:srgbClr val="F3F3F3"/>
                </a:solidFill>
              </a:rPr>
              <a:t> viên; </a:t>
            </a:r>
            <a:r>
              <a:rPr lang="vi-VN" dirty="0" err="1">
                <a:solidFill>
                  <a:srgbClr val="F3F3F3"/>
                </a:solidFill>
              </a:rPr>
              <a:t>có</a:t>
            </a:r>
            <a:r>
              <a:rPr lang="vi-VN" dirty="0">
                <a:solidFill>
                  <a:srgbClr val="F3F3F3"/>
                </a:solidFill>
              </a:rPr>
              <a:t> nơi sơ </a:t>
            </a:r>
            <a:r>
              <a:rPr lang="vi-VN" dirty="0" err="1">
                <a:solidFill>
                  <a:srgbClr val="F3F3F3"/>
                </a:solidFill>
              </a:rPr>
              <a:t>cứu</a:t>
            </a:r>
            <a:r>
              <a:rPr lang="vi-VN" dirty="0">
                <a:solidFill>
                  <a:srgbClr val="F3F3F3"/>
                </a:solidFill>
              </a:rPr>
              <a:t>, </a:t>
            </a:r>
            <a:r>
              <a:rPr lang="vi-VN" dirty="0" err="1">
                <a:solidFill>
                  <a:srgbClr val="F3F3F3"/>
                </a:solidFill>
              </a:rPr>
              <a:t>cấp</a:t>
            </a:r>
            <a:r>
              <a:rPr lang="vi-VN" dirty="0">
                <a:solidFill>
                  <a:srgbClr val="F3F3F3"/>
                </a:solidFill>
              </a:rPr>
              <a:t> </a:t>
            </a:r>
            <a:r>
              <a:rPr lang="vi-VN" dirty="0" err="1">
                <a:solidFill>
                  <a:srgbClr val="F3F3F3"/>
                </a:solidFill>
              </a:rPr>
              <a:t>cứu</a:t>
            </a:r>
            <a:r>
              <a:rPr lang="vi-VN" dirty="0">
                <a:solidFill>
                  <a:srgbClr val="F3F3F3"/>
                </a:solidFill>
              </a:rPr>
              <a:t> </a:t>
            </a:r>
            <a:r>
              <a:rPr lang="vi-VN" dirty="0" err="1">
                <a:solidFill>
                  <a:srgbClr val="F3F3F3"/>
                </a:solidFill>
              </a:rPr>
              <a:t>với</a:t>
            </a:r>
            <a:r>
              <a:rPr lang="vi-VN" dirty="0">
                <a:solidFill>
                  <a:srgbClr val="F3F3F3"/>
                </a:solidFill>
              </a:rPr>
              <a:t> trang </a:t>
            </a:r>
            <a:r>
              <a:rPr lang="vi-VN" dirty="0" err="1">
                <a:solidFill>
                  <a:srgbClr val="F3F3F3"/>
                </a:solidFill>
              </a:rPr>
              <a:t>thiết</a:t>
            </a:r>
            <a:r>
              <a:rPr lang="vi-VN" dirty="0">
                <a:solidFill>
                  <a:srgbClr val="F3F3F3"/>
                </a:solidFill>
              </a:rPr>
              <a:t> </a:t>
            </a:r>
            <a:r>
              <a:rPr lang="vi-VN" dirty="0" err="1">
                <a:solidFill>
                  <a:srgbClr val="F3F3F3"/>
                </a:solidFill>
              </a:rPr>
              <a:t>bị</a:t>
            </a:r>
            <a:r>
              <a:rPr lang="vi-VN" dirty="0">
                <a:solidFill>
                  <a:srgbClr val="F3F3F3"/>
                </a:solidFill>
              </a:rPr>
              <a:t>, phương </a:t>
            </a:r>
            <a:r>
              <a:rPr lang="vi-VN" dirty="0" err="1">
                <a:solidFill>
                  <a:srgbClr val="F3F3F3"/>
                </a:solidFill>
              </a:rPr>
              <a:t>tiện</a:t>
            </a:r>
            <a:r>
              <a:rPr lang="vi-VN" dirty="0">
                <a:solidFill>
                  <a:srgbClr val="F3F3F3"/>
                </a:solidFill>
              </a:rPr>
              <a:t> sơ </a:t>
            </a:r>
            <a:r>
              <a:rPr lang="vi-VN" dirty="0" err="1">
                <a:solidFill>
                  <a:srgbClr val="F3F3F3"/>
                </a:solidFill>
              </a:rPr>
              <a:t>cứu</a:t>
            </a:r>
            <a:r>
              <a:rPr lang="vi-VN" dirty="0">
                <a:solidFill>
                  <a:srgbClr val="F3F3F3"/>
                </a:solidFill>
              </a:rPr>
              <a:t>, </a:t>
            </a:r>
            <a:r>
              <a:rPr lang="vi-VN" dirty="0" err="1">
                <a:solidFill>
                  <a:srgbClr val="F3F3F3"/>
                </a:solidFill>
              </a:rPr>
              <a:t>cấp</a:t>
            </a:r>
            <a:r>
              <a:rPr lang="vi-VN" dirty="0">
                <a:solidFill>
                  <a:srgbClr val="F3F3F3"/>
                </a:solidFill>
              </a:rPr>
              <a:t> </a:t>
            </a:r>
            <a:r>
              <a:rPr lang="vi-VN" dirty="0" err="1">
                <a:solidFill>
                  <a:srgbClr val="F3F3F3"/>
                </a:solidFill>
              </a:rPr>
              <a:t>cứu</a:t>
            </a:r>
            <a:endParaRPr lang="en-GB" dirty="0">
              <a:solidFill>
                <a:srgbClr val="F3F3F3"/>
              </a:solidFill>
            </a:endParaRPr>
          </a:p>
          <a:p>
            <a:pPr marL="0" lvl="0" indent="0" algn="l" rtl="0">
              <a:spcBef>
                <a:spcPts val="0"/>
              </a:spcBef>
              <a:spcAft>
                <a:spcPts val="0"/>
              </a:spcAft>
              <a:buNone/>
            </a:pPr>
            <a:endParaRPr lang="en-GB" dirty="0">
              <a:solidFill>
                <a:srgbClr val="F3F3F3"/>
              </a:solidFill>
            </a:endParaRPr>
          </a:p>
          <a:p>
            <a:pPr marL="0" lvl="0" indent="0" algn="l" rtl="0">
              <a:spcBef>
                <a:spcPts val="0"/>
              </a:spcBef>
              <a:spcAft>
                <a:spcPts val="0"/>
              </a:spcAft>
              <a:buNone/>
            </a:pPr>
            <a:r>
              <a:rPr lang="vi-VN" dirty="0" err="1">
                <a:solidFill>
                  <a:srgbClr val="F3F3F3"/>
                </a:solidFill>
              </a:rPr>
              <a:t>phòng</a:t>
            </a:r>
            <a:r>
              <a:rPr lang="vi-VN" dirty="0">
                <a:solidFill>
                  <a:srgbClr val="F3F3F3"/>
                </a:solidFill>
              </a:rPr>
              <a:t> </a:t>
            </a:r>
            <a:r>
              <a:rPr lang="vi-VN" dirty="0" err="1">
                <a:solidFill>
                  <a:srgbClr val="F3F3F3"/>
                </a:solidFill>
              </a:rPr>
              <a:t>học</a:t>
            </a:r>
            <a:r>
              <a:rPr lang="vi-VN" dirty="0">
                <a:solidFill>
                  <a:srgbClr val="F3F3F3"/>
                </a:solidFill>
              </a:rPr>
              <a:t> </a:t>
            </a:r>
            <a:r>
              <a:rPr lang="vi-VN" dirty="0" err="1">
                <a:solidFill>
                  <a:srgbClr val="F3F3F3"/>
                </a:solidFill>
              </a:rPr>
              <a:t>có</a:t>
            </a:r>
            <a:r>
              <a:rPr lang="vi-VN" dirty="0">
                <a:solidFill>
                  <a:srgbClr val="F3F3F3"/>
                </a:solidFill>
              </a:rPr>
              <a:t> </a:t>
            </a:r>
            <a:r>
              <a:rPr lang="vi-VN" dirty="0" err="1">
                <a:solidFill>
                  <a:srgbClr val="F3F3F3"/>
                </a:solidFill>
              </a:rPr>
              <a:t>đủ</a:t>
            </a:r>
            <a:r>
              <a:rPr lang="vi-VN" dirty="0">
                <a:solidFill>
                  <a:srgbClr val="F3F3F3"/>
                </a:solidFill>
              </a:rPr>
              <a:t> trang </a:t>
            </a:r>
            <a:r>
              <a:rPr lang="vi-VN" dirty="0" err="1">
                <a:solidFill>
                  <a:srgbClr val="F3F3F3"/>
                </a:solidFill>
              </a:rPr>
              <a:t>thiết</a:t>
            </a:r>
            <a:r>
              <a:rPr lang="vi-VN" dirty="0">
                <a:solidFill>
                  <a:srgbClr val="F3F3F3"/>
                </a:solidFill>
              </a:rPr>
              <a:t> </a:t>
            </a:r>
            <a:r>
              <a:rPr lang="vi-VN" dirty="0" err="1">
                <a:solidFill>
                  <a:srgbClr val="F3F3F3"/>
                </a:solidFill>
              </a:rPr>
              <a:t>bị</a:t>
            </a:r>
            <a:r>
              <a:rPr lang="vi-VN" dirty="0">
                <a:solidFill>
                  <a:srgbClr val="F3F3F3"/>
                </a:solidFill>
              </a:rPr>
              <a:t> cơ </a:t>
            </a:r>
            <a:r>
              <a:rPr lang="vi-VN" dirty="0" err="1">
                <a:solidFill>
                  <a:srgbClr val="F3F3F3"/>
                </a:solidFill>
              </a:rPr>
              <a:t>bản</a:t>
            </a:r>
            <a:r>
              <a:rPr lang="vi-VN" dirty="0">
                <a:solidFill>
                  <a:srgbClr val="F3F3F3"/>
                </a:solidFill>
              </a:rPr>
              <a:t> </a:t>
            </a:r>
            <a:r>
              <a:rPr lang="vi-VN" dirty="0" err="1">
                <a:solidFill>
                  <a:srgbClr val="F3F3F3"/>
                </a:solidFill>
              </a:rPr>
              <a:t>phục</a:t>
            </a:r>
            <a:r>
              <a:rPr lang="vi-VN" dirty="0">
                <a:solidFill>
                  <a:srgbClr val="F3F3F3"/>
                </a:solidFill>
              </a:rPr>
              <a:t> </a:t>
            </a:r>
            <a:r>
              <a:rPr lang="vi-VN" dirty="0" err="1">
                <a:solidFill>
                  <a:srgbClr val="F3F3F3"/>
                </a:solidFill>
              </a:rPr>
              <a:t>vụ</a:t>
            </a:r>
            <a:r>
              <a:rPr lang="vi-VN" dirty="0">
                <a:solidFill>
                  <a:srgbClr val="F3F3F3"/>
                </a:solidFill>
              </a:rPr>
              <a:t> </a:t>
            </a:r>
            <a:r>
              <a:rPr lang="vi-VN" dirty="0" err="1">
                <a:solidFill>
                  <a:srgbClr val="F3F3F3"/>
                </a:solidFill>
              </a:rPr>
              <a:t>học</a:t>
            </a:r>
            <a:r>
              <a:rPr lang="vi-VN" dirty="0">
                <a:solidFill>
                  <a:srgbClr val="F3F3F3"/>
                </a:solidFill>
              </a:rPr>
              <a:t> </a:t>
            </a:r>
            <a:r>
              <a:rPr lang="vi-VN" dirty="0" err="1">
                <a:solidFill>
                  <a:srgbClr val="F3F3F3"/>
                </a:solidFill>
              </a:rPr>
              <a:t>tập</a:t>
            </a:r>
            <a:r>
              <a:rPr lang="vi-VN" dirty="0">
                <a:solidFill>
                  <a:srgbClr val="F3F3F3"/>
                </a:solidFill>
              </a:rPr>
              <a:t>; </a:t>
            </a:r>
            <a:r>
              <a:rPr lang="vi-VN" dirty="0" err="1">
                <a:solidFill>
                  <a:srgbClr val="F3F3F3"/>
                </a:solidFill>
              </a:rPr>
              <a:t>phòng</a:t>
            </a:r>
            <a:r>
              <a:rPr lang="vi-VN" dirty="0">
                <a:solidFill>
                  <a:srgbClr val="F3F3F3"/>
                </a:solidFill>
              </a:rPr>
              <a:t> </a:t>
            </a:r>
            <a:r>
              <a:rPr lang="vi-VN" dirty="0" err="1">
                <a:solidFill>
                  <a:srgbClr val="F3F3F3"/>
                </a:solidFill>
              </a:rPr>
              <a:t>nội</a:t>
            </a:r>
            <a:r>
              <a:rPr lang="vi-VN" dirty="0">
                <a:solidFill>
                  <a:srgbClr val="F3F3F3"/>
                </a:solidFill>
              </a:rPr>
              <a:t> </a:t>
            </a:r>
            <a:r>
              <a:rPr lang="vi-VN" dirty="0" err="1">
                <a:solidFill>
                  <a:srgbClr val="F3F3F3"/>
                </a:solidFill>
              </a:rPr>
              <a:t>trú</a:t>
            </a:r>
            <a:r>
              <a:rPr lang="vi-VN" dirty="0">
                <a:solidFill>
                  <a:srgbClr val="F3F3F3"/>
                </a:solidFill>
              </a:rPr>
              <a:t> </a:t>
            </a:r>
            <a:r>
              <a:rPr lang="vi-VN" dirty="0" err="1">
                <a:solidFill>
                  <a:srgbClr val="F3F3F3"/>
                </a:solidFill>
              </a:rPr>
              <a:t>có</a:t>
            </a:r>
            <a:r>
              <a:rPr lang="vi-VN" dirty="0">
                <a:solidFill>
                  <a:srgbClr val="F3F3F3"/>
                </a:solidFill>
              </a:rPr>
              <a:t> </a:t>
            </a:r>
            <a:r>
              <a:rPr lang="vi-VN" dirty="0" err="1">
                <a:solidFill>
                  <a:srgbClr val="F3F3F3"/>
                </a:solidFill>
              </a:rPr>
              <a:t>đủ</a:t>
            </a:r>
            <a:r>
              <a:rPr lang="vi-VN" dirty="0">
                <a:solidFill>
                  <a:srgbClr val="F3F3F3"/>
                </a:solidFill>
              </a:rPr>
              <a:t> trang </a:t>
            </a:r>
            <a:r>
              <a:rPr lang="vi-VN" dirty="0" err="1">
                <a:solidFill>
                  <a:srgbClr val="F3F3F3"/>
                </a:solidFill>
              </a:rPr>
              <a:t>thiết</a:t>
            </a:r>
            <a:r>
              <a:rPr lang="vi-VN" dirty="0">
                <a:solidFill>
                  <a:srgbClr val="F3F3F3"/>
                </a:solidFill>
              </a:rPr>
              <a:t> </a:t>
            </a:r>
            <a:r>
              <a:rPr lang="vi-VN" dirty="0" err="1">
                <a:solidFill>
                  <a:srgbClr val="F3F3F3"/>
                </a:solidFill>
              </a:rPr>
              <a:t>bị</a:t>
            </a:r>
            <a:r>
              <a:rPr lang="vi-VN" dirty="0">
                <a:solidFill>
                  <a:srgbClr val="F3F3F3"/>
                </a:solidFill>
              </a:rPr>
              <a:t> </a:t>
            </a:r>
            <a:r>
              <a:rPr lang="vi-VN" dirty="0" err="1">
                <a:solidFill>
                  <a:srgbClr val="F3F3F3"/>
                </a:solidFill>
              </a:rPr>
              <a:t>phục</a:t>
            </a:r>
            <a:r>
              <a:rPr lang="vi-VN" dirty="0">
                <a:solidFill>
                  <a:srgbClr val="F3F3F3"/>
                </a:solidFill>
              </a:rPr>
              <a:t> </a:t>
            </a:r>
            <a:r>
              <a:rPr lang="vi-VN" dirty="0" err="1">
                <a:solidFill>
                  <a:srgbClr val="F3F3F3"/>
                </a:solidFill>
              </a:rPr>
              <a:t>vụ</a:t>
            </a:r>
            <a:r>
              <a:rPr lang="vi-VN" dirty="0">
                <a:solidFill>
                  <a:srgbClr val="F3F3F3"/>
                </a:solidFill>
              </a:rPr>
              <a:t> sinh </a:t>
            </a:r>
            <a:r>
              <a:rPr lang="vi-VN" dirty="0" err="1">
                <a:solidFill>
                  <a:srgbClr val="F3F3F3"/>
                </a:solidFill>
              </a:rPr>
              <a:t>hoạt</a:t>
            </a:r>
            <a:r>
              <a:rPr lang="vi-VN" dirty="0">
                <a:solidFill>
                  <a:srgbClr val="F3F3F3"/>
                </a:solidFill>
              </a:rPr>
              <a:t> </a:t>
            </a:r>
            <a:r>
              <a:rPr lang="vi-VN" dirty="0" err="1">
                <a:solidFill>
                  <a:srgbClr val="F3F3F3"/>
                </a:solidFill>
              </a:rPr>
              <a:t>nội</a:t>
            </a:r>
            <a:r>
              <a:rPr lang="vi-VN" dirty="0">
                <a:solidFill>
                  <a:srgbClr val="F3F3F3"/>
                </a:solidFill>
              </a:rPr>
              <a:t> </a:t>
            </a:r>
            <a:r>
              <a:rPr lang="vi-VN" dirty="0" err="1">
                <a:solidFill>
                  <a:srgbClr val="F3F3F3"/>
                </a:solidFill>
              </a:rPr>
              <a:t>trú</a:t>
            </a:r>
            <a:r>
              <a:rPr lang="vi-VN" dirty="0">
                <a:solidFill>
                  <a:srgbClr val="F3F3F3"/>
                </a:solidFill>
              </a:rPr>
              <a:t>; </a:t>
            </a:r>
            <a:endParaRPr lang="en-GB" dirty="0">
              <a:solidFill>
                <a:srgbClr val="F3F3F3"/>
              </a:solidFill>
            </a:endParaRPr>
          </a:p>
          <a:p>
            <a:pPr marL="0" lvl="0" indent="0" algn="l" rtl="0">
              <a:spcBef>
                <a:spcPts val="0"/>
              </a:spcBef>
              <a:spcAft>
                <a:spcPts val="0"/>
              </a:spcAft>
              <a:buNone/>
            </a:pPr>
            <a:endParaRPr lang="en-GB" dirty="0">
              <a:solidFill>
                <a:srgbClr val="F3F3F3"/>
              </a:solidFill>
            </a:endParaRPr>
          </a:p>
          <a:p>
            <a:pPr marL="0" lvl="0" indent="0" algn="l" rtl="0">
              <a:spcBef>
                <a:spcPts val="0"/>
              </a:spcBef>
              <a:spcAft>
                <a:spcPts val="0"/>
              </a:spcAft>
              <a:buNone/>
            </a:pPr>
            <a:r>
              <a:rPr lang="en-GB" dirty="0">
                <a:solidFill>
                  <a:srgbClr val="F3F3F3"/>
                </a:solidFill>
              </a:rPr>
              <a:t>K</a:t>
            </a:r>
            <a:r>
              <a:rPr lang="vi-VN" dirty="0">
                <a:solidFill>
                  <a:srgbClr val="F3F3F3"/>
                </a:solidFill>
              </a:rPr>
              <a:t>hông </a:t>
            </a:r>
            <a:r>
              <a:rPr lang="vi-VN" dirty="0" err="1">
                <a:solidFill>
                  <a:srgbClr val="F3F3F3"/>
                </a:solidFill>
              </a:rPr>
              <a:t>bố</a:t>
            </a:r>
            <a:r>
              <a:rPr lang="vi-VN" dirty="0">
                <a:solidFill>
                  <a:srgbClr val="F3F3F3"/>
                </a:solidFill>
              </a:rPr>
              <a:t> </a:t>
            </a:r>
            <a:r>
              <a:rPr lang="vi-VN" dirty="0" err="1">
                <a:solidFill>
                  <a:srgbClr val="F3F3F3"/>
                </a:solidFill>
              </a:rPr>
              <a:t>trí</a:t>
            </a:r>
            <a:r>
              <a:rPr lang="vi-VN" dirty="0">
                <a:solidFill>
                  <a:srgbClr val="F3F3F3"/>
                </a:solidFill>
              </a:rPr>
              <a:t> </a:t>
            </a:r>
            <a:r>
              <a:rPr lang="vi-VN" dirty="0" err="1">
                <a:solidFill>
                  <a:srgbClr val="F3F3F3"/>
                </a:solidFill>
              </a:rPr>
              <a:t>quá</a:t>
            </a:r>
            <a:r>
              <a:rPr lang="vi-VN" dirty="0">
                <a:solidFill>
                  <a:srgbClr val="F3F3F3"/>
                </a:solidFill>
              </a:rPr>
              <a:t> 12 </a:t>
            </a:r>
            <a:r>
              <a:rPr lang="vi-VN" dirty="0" err="1">
                <a:solidFill>
                  <a:srgbClr val="F3F3F3"/>
                </a:solidFill>
              </a:rPr>
              <a:t>học</a:t>
            </a:r>
            <a:r>
              <a:rPr lang="vi-VN" dirty="0">
                <a:solidFill>
                  <a:srgbClr val="F3F3F3"/>
                </a:solidFill>
              </a:rPr>
              <a:t> viên/</a:t>
            </a:r>
            <a:r>
              <a:rPr lang="vi-VN" dirty="0" err="1">
                <a:solidFill>
                  <a:srgbClr val="F3F3F3"/>
                </a:solidFill>
              </a:rPr>
              <a:t>phòng</a:t>
            </a:r>
            <a:r>
              <a:rPr lang="vi-VN" dirty="0">
                <a:solidFill>
                  <a:srgbClr val="F3F3F3"/>
                </a:solidFill>
              </a:rPr>
              <a:t>; </a:t>
            </a:r>
            <a:r>
              <a:rPr lang="vi-VN" dirty="0" err="1">
                <a:solidFill>
                  <a:srgbClr val="F3F3F3"/>
                </a:solidFill>
              </a:rPr>
              <a:t>tách</a:t>
            </a:r>
            <a:r>
              <a:rPr lang="vi-VN" dirty="0">
                <a:solidFill>
                  <a:srgbClr val="F3F3F3"/>
                </a:solidFill>
              </a:rPr>
              <a:t> </a:t>
            </a:r>
            <a:r>
              <a:rPr lang="vi-VN" dirty="0" err="1">
                <a:solidFill>
                  <a:srgbClr val="F3F3F3"/>
                </a:solidFill>
              </a:rPr>
              <a:t>biệt</a:t>
            </a:r>
            <a:r>
              <a:rPr lang="vi-VN" dirty="0">
                <a:solidFill>
                  <a:srgbClr val="F3F3F3"/>
                </a:solidFill>
              </a:rPr>
              <a:t> </a:t>
            </a:r>
            <a:r>
              <a:rPr lang="vi-VN" dirty="0" err="1">
                <a:solidFill>
                  <a:srgbClr val="F3F3F3"/>
                </a:solidFill>
              </a:rPr>
              <a:t>đối</a:t>
            </a:r>
            <a:r>
              <a:rPr lang="vi-VN" dirty="0">
                <a:solidFill>
                  <a:srgbClr val="F3F3F3"/>
                </a:solidFill>
              </a:rPr>
              <a:t> </a:t>
            </a:r>
            <a:r>
              <a:rPr lang="vi-VN" dirty="0" err="1">
                <a:solidFill>
                  <a:srgbClr val="F3F3F3"/>
                </a:solidFill>
              </a:rPr>
              <a:t>với</a:t>
            </a:r>
            <a:r>
              <a:rPr lang="vi-VN" dirty="0">
                <a:solidFill>
                  <a:srgbClr val="F3F3F3"/>
                </a:solidFill>
              </a:rPr>
              <a:t> </a:t>
            </a:r>
            <a:r>
              <a:rPr lang="vi-VN" dirty="0" err="1">
                <a:solidFill>
                  <a:srgbClr val="F3F3F3"/>
                </a:solidFill>
              </a:rPr>
              <a:t>học</a:t>
            </a:r>
            <a:r>
              <a:rPr lang="vi-VN" dirty="0">
                <a:solidFill>
                  <a:srgbClr val="F3F3F3"/>
                </a:solidFill>
              </a:rPr>
              <a:t> viên nam </a:t>
            </a:r>
            <a:r>
              <a:rPr lang="vi-VN" dirty="0" err="1">
                <a:solidFill>
                  <a:srgbClr val="F3F3F3"/>
                </a:solidFill>
              </a:rPr>
              <a:t>và</a:t>
            </a:r>
            <a:r>
              <a:rPr lang="vi-VN" dirty="0">
                <a:solidFill>
                  <a:srgbClr val="F3F3F3"/>
                </a:solidFill>
              </a:rPr>
              <a:t> </a:t>
            </a:r>
            <a:r>
              <a:rPr lang="vi-VN" dirty="0" err="1">
                <a:solidFill>
                  <a:srgbClr val="F3F3F3"/>
                </a:solidFill>
              </a:rPr>
              <a:t>nữ</a:t>
            </a:r>
            <a:r>
              <a:rPr lang="vi-VN" dirty="0">
                <a:solidFill>
                  <a:srgbClr val="F3F3F3"/>
                </a:solidFill>
              </a:rPr>
              <a:t>; </a:t>
            </a:r>
            <a:r>
              <a:rPr lang="vi-VN" dirty="0" err="1">
                <a:solidFill>
                  <a:srgbClr val="F3F3F3"/>
                </a:solidFill>
              </a:rPr>
              <a:t>có</a:t>
            </a:r>
            <a:r>
              <a:rPr lang="vi-VN" dirty="0">
                <a:solidFill>
                  <a:srgbClr val="F3F3F3"/>
                </a:solidFill>
              </a:rPr>
              <a:t> </a:t>
            </a:r>
            <a:r>
              <a:rPr lang="vi-VN" dirty="0" err="1">
                <a:solidFill>
                  <a:srgbClr val="F3F3F3"/>
                </a:solidFill>
              </a:rPr>
              <a:t>đủ</a:t>
            </a:r>
            <a:r>
              <a:rPr lang="vi-VN" dirty="0">
                <a:solidFill>
                  <a:srgbClr val="F3F3F3"/>
                </a:solidFill>
              </a:rPr>
              <a:t> </a:t>
            </a:r>
            <a:r>
              <a:rPr lang="vi-VN" dirty="0" err="1">
                <a:solidFill>
                  <a:srgbClr val="F3F3F3"/>
                </a:solidFill>
              </a:rPr>
              <a:t>buồng</a:t>
            </a:r>
            <a:r>
              <a:rPr lang="vi-VN" dirty="0">
                <a:solidFill>
                  <a:srgbClr val="F3F3F3"/>
                </a:solidFill>
              </a:rPr>
              <a:t> </a:t>
            </a:r>
            <a:r>
              <a:rPr lang="vi-VN" dirty="0" err="1">
                <a:solidFill>
                  <a:srgbClr val="F3F3F3"/>
                </a:solidFill>
              </a:rPr>
              <a:t>tắm</a:t>
            </a:r>
            <a:r>
              <a:rPr lang="vi-VN" dirty="0">
                <a:solidFill>
                  <a:srgbClr val="F3F3F3"/>
                </a:solidFill>
              </a:rPr>
              <a:t> </a:t>
            </a:r>
            <a:r>
              <a:rPr lang="vi-VN" dirty="0" err="1">
                <a:solidFill>
                  <a:srgbClr val="F3F3F3"/>
                </a:solidFill>
              </a:rPr>
              <a:t>và</a:t>
            </a:r>
            <a:r>
              <a:rPr lang="vi-VN" dirty="0">
                <a:solidFill>
                  <a:srgbClr val="F3F3F3"/>
                </a:solidFill>
              </a:rPr>
              <a:t> </a:t>
            </a:r>
            <a:r>
              <a:rPr lang="vi-VN" dirty="0" err="1">
                <a:solidFill>
                  <a:srgbClr val="F3F3F3"/>
                </a:solidFill>
              </a:rPr>
              <a:t>nhà</a:t>
            </a:r>
            <a:r>
              <a:rPr lang="vi-VN" dirty="0">
                <a:solidFill>
                  <a:srgbClr val="F3F3F3"/>
                </a:solidFill>
              </a:rPr>
              <a:t> </a:t>
            </a:r>
            <a:r>
              <a:rPr lang="vi-VN" dirty="0" err="1">
                <a:solidFill>
                  <a:srgbClr val="F3F3F3"/>
                </a:solidFill>
              </a:rPr>
              <a:t>vệ</a:t>
            </a:r>
            <a:r>
              <a:rPr lang="vi-VN" dirty="0">
                <a:solidFill>
                  <a:srgbClr val="F3F3F3"/>
                </a:solidFill>
              </a:rPr>
              <a:t> sinh</a:t>
            </a:r>
          </a:p>
        </p:txBody>
      </p:sp>
      <p:sp>
        <p:nvSpPr>
          <p:cNvPr id="528" name="Google Shape;528;p38"/>
          <p:cNvSpPr txBox="1">
            <a:spLocks noGrp="1"/>
          </p:cNvSpPr>
          <p:nvPr>
            <p:ph type="title"/>
          </p:nvPr>
        </p:nvSpPr>
        <p:spPr>
          <a:xfrm>
            <a:off x="4775200" y="540000"/>
            <a:ext cx="3649000" cy="16713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dirty="0"/>
              <a:t>5. </a:t>
            </a:r>
            <a:r>
              <a:rPr lang="en-US" dirty="0" err="1"/>
              <a:t>Điều</a:t>
            </a:r>
            <a:r>
              <a:rPr lang="en-US" dirty="0"/>
              <a:t> </a:t>
            </a:r>
            <a:r>
              <a:rPr lang="en-US" dirty="0" err="1"/>
              <a:t>kiện</a:t>
            </a:r>
            <a:r>
              <a:rPr lang="en-US" dirty="0"/>
              <a:t> </a:t>
            </a:r>
            <a:r>
              <a:rPr lang="en-US" dirty="0" err="1"/>
              <a:t>về</a:t>
            </a:r>
            <a:r>
              <a:rPr lang="en-US" dirty="0"/>
              <a:t> </a:t>
            </a:r>
            <a:r>
              <a:rPr lang="en-US" dirty="0" err="1"/>
              <a:t>cơ</a:t>
            </a:r>
            <a:r>
              <a:rPr lang="en-US" dirty="0"/>
              <a:t> </a:t>
            </a:r>
            <a:r>
              <a:rPr lang="en-US" dirty="0" err="1"/>
              <a:t>sở</a:t>
            </a:r>
            <a:r>
              <a:rPr lang="en-US" dirty="0"/>
              <a:t> </a:t>
            </a:r>
            <a:r>
              <a:rPr lang="en-US" dirty="0" err="1"/>
              <a:t>vật</a:t>
            </a:r>
            <a:r>
              <a:rPr lang="en-US" dirty="0"/>
              <a:t> </a:t>
            </a:r>
            <a:r>
              <a:rPr lang="en-US" dirty="0" err="1"/>
              <a:t>chất</a:t>
            </a:r>
            <a:r>
              <a:rPr lang="en-US" dirty="0"/>
              <a:t> </a:t>
            </a:r>
            <a:r>
              <a:rPr lang="en-US" dirty="0" err="1"/>
              <a:t>để</a:t>
            </a:r>
            <a:r>
              <a:rPr lang="en-US" dirty="0"/>
              <a:t> </a:t>
            </a:r>
            <a:r>
              <a:rPr lang="en-US" dirty="0" err="1"/>
              <a:t>tổ</a:t>
            </a:r>
            <a:r>
              <a:rPr lang="en-US" dirty="0"/>
              <a:t> </a:t>
            </a:r>
            <a:r>
              <a:rPr lang="en-US" dirty="0" err="1"/>
              <a:t>chức</a:t>
            </a:r>
            <a:r>
              <a:rPr lang="en-US" dirty="0"/>
              <a:t> </a:t>
            </a:r>
            <a:r>
              <a:rPr lang="en-US" dirty="0" err="1"/>
              <a:t>giáo</a:t>
            </a:r>
            <a:r>
              <a:rPr lang="en-US" dirty="0"/>
              <a:t> </a:t>
            </a:r>
            <a:r>
              <a:rPr lang="en-US" dirty="0" err="1"/>
              <a:t>dục</a:t>
            </a:r>
            <a:r>
              <a:rPr lang="en-US" dirty="0"/>
              <a:t> </a:t>
            </a:r>
            <a:r>
              <a:rPr lang="en-US" dirty="0" err="1"/>
              <a:t>định</a:t>
            </a:r>
            <a:r>
              <a:rPr lang="en-US" dirty="0"/>
              <a:t> </a:t>
            </a:r>
            <a:r>
              <a:rPr lang="en-US" dirty="0" err="1"/>
              <a:t>hướng</a:t>
            </a:r>
            <a:endParaRPr dirty="0"/>
          </a:p>
        </p:txBody>
      </p:sp>
      <p:sp>
        <p:nvSpPr>
          <p:cNvPr id="5" name="Google Shape;527;p38">
            <a:extLst>
              <a:ext uri="{FF2B5EF4-FFF2-40B4-BE49-F238E27FC236}">
                <a16:creationId xmlns:a16="http://schemas.microsoft.com/office/drawing/2014/main" xmlns="" id="{B727CEF8-3366-BF24-E7F5-EF681396F58C}"/>
              </a:ext>
            </a:extLst>
          </p:cNvPr>
          <p:cNvSpPr txBox="1">
            <a:spLocks/>
          </p:cNvSpPr>
          <p:nvPr/>
        </p:nvSpPr>
        <p:spPr>
          <a:xfrm flipH="1">
            <a:off x="5514340" y="4332868"/>
            <a:ext cx="3572510" cy="54126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1pPr>
            <a:lvl2pPr marL="914400" marR="0" lvl="1"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2pPr>
            <a:lvl3pPr marL="1371600" marR="0" lvl="2"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3pPr>
            <a:lvl4pPr marL="1828800" marR="0" lvl="3"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4pPr>
            <a:lvl5pPr marL="2286000" marR="0" lvl="4"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5pPr>
            <a:lvl6pPr marL="2743200" marR="0" lvl="5"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6pPr>
            <a:lvl7pPr marL="3200400" marR="0" lvl="6"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7pPr>
            <a:lvl8pPr marL="3657600" marR="0" lvl="7"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8pPr>
            <a:lvl9pPr marL="4114800" marR="0" lvl="8"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9pPr>
          </a:lstStyle>
          <a:p>
            <a:pPr marL="0" indent="0"/>
            <a:r>
              <a:rPr lang="en-GB" i="1" dirty="0">
                <a:solidFill>
                  <a:srgbClr val="F3F3F3"/>
                </a:solidFill>
              </a:rPr>
              <a:t>(</a:t>
            </a:r>
            <a:r>
              <a:rPr lang="en-GB" i="1" dirty="0" err="1">
                <a:solidFill>
                  <a:srgbClr val="F3F3F3"/>
                </a:solidFill>
              </a:rPr>
              <a:t>Quy</a:t>
            </a:r>
            <a:r>
              <a:rPr lang="en-GB" i="1" dirty="0">
                <a:solidFill>
                  <a:srgbClr val="F3F3F3"/>
                </a:solidFill>
              </a:rPr>
              <a:t> định </a:t>
            </a:r>
            <a:r>
              <a:rPr lang="en-GB" i="1" dirty="0" err="1">
                <a:solidFill>
                  <a:srgbClr val="F3F3F3"/>
                </a:solidFill>
              </a:rPr>
              <a:t>tại</a:t>
            </a:r>
            <a:r>
              <a:rPr lang="en-GB" i="1" dirty="0">
                <a:solidFill>
                  <a:srgbClr val="F3F3F3"/>
                </a:solidFill>
              </a:rPr>
              <a:t> </a:t>
            </a:r>
            <a:r>
              <a:rPr lang="en-GB" i="1" dirty="0" err="1">
                <a:solidFill>
                  <a:srgbClr val="F3F3F3"/>
                </a:solidFill>
              </a:rPr>
              <a:t>Điều</a:t>
            </a:r>
            <a:r>
              <a:rPr lang="en-GB" i="1" dirty="0">
                <a:solidFill>
                  <a:srgbClr val="F3F3F3"/>
                </a:solidFill>
              </a:rPr>
              <a:t> 5 của </a:t>
            </a:r>
            <a:r>
              <a:rPr lang="en-GB" i="1" dirty="0" err="1">
                <a:solidFill>
                  <a:srgbClr val="F3F3F3"/>
                </a:solidFill>
              </a:rPr>
              <a:t>Nghị</a:t>
            </a:r>
            <a:r>
              <a:rPr lang="en-GB" i="1" dirty="0">
                <a:solidFill>
                  <a:srgbClr val="F3F3F3"/>
                </a:solidFill>
              </a:rPr>
              <a:t> định)</a:t>
            </a:r>
            <a:endParaRPr lang="vi-VN" i="1" dirty="0">
              <a:solidFill>
                <a:srgbClr val="F3F3F3"/>
              </a:solidFill>
            </a:endParaRPr>
          </a:p>
        </p:txBody>
      </p:sp>
    </p:spTree>
    <p:extLst>
      <p:ext uri="{BB962C8B-B14F-4D97-AF65-F5344CB8AC3E}">
        <p14:creationId xmlns:p14="http://schemas.microsoft.com/office/powerpoint/2010/main" val="25435308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38"/>
          <p:cNvSpPr/>
          <p:nvPr/>
        </p:nvSpPr>
        <p:spPr>
          <a:xfrm>
            <a:off x="0" y="1805940"/>
            <a:ext cx="8424000" cy="2996385"/>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27" name="Google Shape;527;p38"/>
          <p:cNvSpPr txBox="1">
            <a:spLocks noGrp="1"/>
          </p:cNvSpPr>
          <p:nvPr>
            <p:ph type="subTitle" idx="1"/>
          </p:nvPr>
        </p:nvSpPr>
        <p:spPr>
          <a:xfrm flipH="1">
            <a:off x="720000" y="2451225"/>
            <a:ext cx="7303885" cy="1887000"/>
          </a:xfrm>
          <a:prstGeom prst="rect">
            <a:avLst/>
          </a:prstGeom>
        </p:spPr>
        <p:txBody>
          <a:bodyPr spcFirstLastPara="1" wrap="square" lIns="91425" tIns="91425" rIns="91425" bIns="91425" anchor="ctr" anchorCtr="0">
            <a:noAutofit/>
          </a:bodyPr>
          <a:lstStyle/>
          <a:p>
            <a:pPr marL="285750" lvl="0" indent="-285750" algn="l" rtl="0">
              <a:spcBef>
                <a:spcPts val="0"/>
              </a:spcBef>
              <a:spcAft>
                <a:spcPts val="0"/>
              </a:spcAft>
              <a:buFontTx/>
              <a:buChar char="-"/>
            </a:pPr>
            <a:r>
              <a:rPr lang="en-GB" sz="1600" i="1" dirty="0" err="1">
                <a:solidFill>
                  <a:srgbClr val="F3F3F3"/>
                </a:solidFill>
              </a:rPr>
              <a:t>Có</a:t>
            </a:r>
            <a:r>
              <a:rPr lang="en-GB" sz="1600" i="1" dirty="0">
                <a:solidFill>
                  <a:srgbClr val="F3F3F3"/>
                </a:solidFill>
              </a:rPr>
              <a:t> </a:t>
            </a:r>
            <a:r>
              <a:rPr lang="en-GB" sz="1600" i="1" dirty="0" err="1">
                <a:solidFill>
                  <a:srgbClr val="F3F3F3"/>
                </a:solidFill>
              </a:rPr>
              <a:t>tên</a:t>
            </a:r>
            <a:r>
              <a:rPr lang="en-GB" sz="1600" i="1" dirty="0">
                <a:solidFill>
                  <a:srgbClr val="F3F3F3"/>
                </a:solidFill>
              </a:rPr>
              <a:t> </a:t>
            </a:r>
            <a:r>
              <a:rPr lang="en-GB" sz="1600" i="1" dirty="0" err="1">
                <a:solidFill>
                  <a:srgbClr val="F3F3F3"/>
                </a:solidFill>
              </a:rPr>
              <a:t>miền</a:t>
            </a:r>
            <a:r>
              <a:rPr lang="en-GB" sz="1600" i="1" dirty="0">
                <a:solidFill>
                  <a:srgbClr val="F3F3F3"/>
                </a:solidFill>
              </a:rPr>
              <a:t> </a:t>
            </a:r>
            <a:r>
              <a:rPr lang="en-GB" sz="1600" i="1" dirty="0" err="1">
                <a:solidFill>
                  <a:srgbClr val="F3F3F3"/>
                </a:solidFill>
              </a:rPr>
              <a:t>quốc</a:t>
            </a:r>
            <a:r>
              <a:rPr lang="en-GB" sz="1600" i="1" dirty="0">
                <a:solidFill>
                  <a:srgbClr val="F3F3F3"/>
                </a:solidFill>
              </a:rPr>
              <a:t> </a:t>
            </a:r>
            <a:r>
              <a:rPr lang="en-GB" sz="1600" i="1" dirty="0" err="1">
                <a:solidFill>
                  <a:srgbClr val="F3F3F3"/>
                </a:solidFill>
              </a:rPr>
              <a:t>gia</a:t>
            </a:r>
            <a:r>
              <a:rPr lang="en-GB" sz="1600" i="1" dirty="0">
                <a:solidFill>
                  <a:srgbClr val="F3F3F3"/>
                </a:solidFill>
              </a:rPr>
              <a:t> </a:t>
            </a:r>
            <a:r>
              <a:rPr lang="en-GB" sz="1600" i="1" dirty="0" err="1">
                <a:solidFill>
                  <a:srgbClr val="F3F3F3"/>
                </a:solidFill>
              </a:rPr>
              <a:t>Việt</a:t>
            </a:r>
            <a:r>
              <a:rPr lang="en-GB" sz="1600" i="1" dirty="0">
                <a:solidFill>
                  <a:srgbClr val="F3F3F3"/>
                </a:solidFill>
              </a:rPr>
              <a:t> Nam “.</a:t>
            </a:r>
            <a:r>
              <a:rPr lang="en-GB" sz="1600" i="1" dirty="0" err="1">
                <a:solidFill>
                  <a:srgbClr val="F3F3F3"/>
                </a:solidFill>
              </a:rPr>
              <a:t>vn</a:t>
            </a:r>
            <a:r>
              <a:rPr lang="en-GB" sz="1600" i="1" dirty="0">
                <a:solidFill>
                  <a:srgbClr val="F3F3F3"/>
                </a:solidFill>
              </a:rPr>
              <a:t>” </a:t>
            </a:r>
          </a:p>
          <a:p>
            <a:pPr marL="285750" lvl="0" indent="-285750" algn="l" rtl="0">
              <a:spcBef>
                <a:spcPts val="0"/>
              </a:spcBef>
              <a:spcAft>
                <a:spcPts val="0"/>
              </a:spcAft>
              <a:buFontTx/>
              <a:buChar char="-"/>
            </a:pPr>
            <a:endParaRPr lang="en-GB" sz="1600" i="1" dirty="0">
              <a:solidFill>
                <a:srgbClr val="F3F3F3"/>
              </a:solidFill>
            </a:endParaRPr>
          </a:p>
          <a:p>
            <a:pPr marL="285750" indent="-285750">
              <a:buFontTx/>
              <a:buChar char="-"/>
            </a:pP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Đăng</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tải</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thông</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tin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về</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người</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đại</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diện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theo</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pháp</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luật</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danh</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sách</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nhân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viên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nghiệp</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vụ</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địa</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chỉ</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trụ</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sở</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chính,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địa</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điểm</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kinh</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doanh</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cơ</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sở</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vật</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chất</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phục</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vụ</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hoạt</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động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giáo</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dục</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định</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hướng</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cho</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người</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lao</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động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trước</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khi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đi</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làm việc ở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nước</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ngoài</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quyết</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định</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giao</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nhiệm</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vụ</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cho</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chi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nhánh</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và</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cập nhật khi có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sự</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thay</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đổi</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về</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những</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nội dung này; văn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bản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của Bộ Lao động -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Thương</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binh</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và</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Xã</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hội</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chấp</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thuận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về</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việc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chuẩn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bị</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nguồn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lao</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động;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thông</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tin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đầy</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đủ</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chính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xác</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về</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số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lượng</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tiêu</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chuẩn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tuyển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chọn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điều</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kiện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làm việc,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quyền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lợi</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nghĩa</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vụ</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của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người</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lao</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động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theo</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nội dung hợp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đồng</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cung</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ứng</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lao</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động;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danh</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sách</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người</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lao</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động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tham</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gia</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chuẩn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bị</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nguồn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và</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được</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solidFill>
                  <a:schemeClr val="bg1">
                    <a:lumMod val="20000"/>
                    <a:lumOff val="80000"/>
                  </a:schemeClr>
                </a:solidFill>
                <a:effectLst/>
                <a:latin typeface="Arial" panose="020B0604020202020204" pitchFamily="34" charset="0"/>
                <a:ea typeface="Times New Roman" panose="02020603050405020304" pitchFamily="18" charset="0"/>
              </a:rPr>
              <a:t>tuyển</a:t>
            </a:r>
            <a:r>
              <a:rPr lang="en-US" dirty="0">
                <a:solidFill>
                  <a:schemeClr val="bg1">
                    <a:lumMod val="20000"/>
                    <a:lumOff val="80000"/>
                  </a:schemeClr>
                </a:solidFill>
                <a:effectLst/>
                <a:latin typeface="Arial" panose="020B0604020202020204" pitchFamily="34" charset="0"/>
                <a:ea typeface="Times New Roman" panose="02020603050405020304" pitchFamily="18" charset="0"/>
              </a:rPr>
              <a:t> </a:t>
            </a:r>
            <a:r>
              <a:rPr lang="en-US" dirty="0" err="1">
                <a:effectLst/>
                <a:latin typeface="Arial" panose="020B0604020202020204" pitchFamily="34" charset="0"/>
                <a:ea typeface="Times New Roman" panose="02020603050405020304" pitchFamily="18" charset="0"/>
              </a:rPr>
              <a:t>chọn</a:t>
            </a:r>
            <a:r>
              <a:rPr lang="en-US" dirty="0">
                <a:effectLst/>
                <a:latin typeface="Arial" panose="020B0604020202020204" pitchFamily="34" charset="0"/>
                <a:ea typeface="Times New Roman" panose="02020603050405020304" pitchFamily="18" charset="0"/>
              </a:rPr>
              <a:t>;</a:t>
            </a:r>
            <a:endParaRPr lang="en-US" dirty="0">
              <a:effectLst/>
              <a:latin typeface="Times New Roman" panose="02020603050405020304" pitchFamily="18" charset="0"/>
              <a:ea typeface="Times New Roman" panose="02020603050405020304" pitchFamily="18" charset="0"/>
            </a:endParaRPr>
          </a:p>
          <a:p>
            <a:pPr marL="285750" lvl="0" indent="-285750" algn="l" rtl="0">
              <a:spcBef>
                <a:spcPts val="0"/>
              </a:spcBef>
              <a:spcAft>
                <a:spcPts val="0"/>
              </a:spcAft>
              <a:buFontTx/>
              <a:buChar char="-"/>
            </a:pPr>
            <a:endParaRPr lang="vi-VN" sz="1600" i="1" dirty="0">
              <a:solidFill>
                <a:srgbClr val="F3F3F3"/>
              </a:solidFill>
            </a:endParaRPr>
          </a:p>
        </p:txBody>
      </p:sp>
      <p:sp>
        <p:nvSpPr>
          <p:cNvPr id="528" name="Google Shape;528;p38"/>
          <p:cNvSpPr txBox="1">
            <a:spLocks noGrp="1"/>
          </p:cNvSpPr>
          <p:nvPr>
            <p:ph type="title"/>
          </p:nvPr>
        </p:nvSpPr>
        <p:spPr>
          <a:xfrm>
            <a:off x="4949045" y="-188002"/>
            <a:ext cx="3649000" cy="16713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dirty="0"/>
              <a:t>6. Trang </a:t>
            </a:r>
            <a:r>
              <a:rPr lang="en-US" dirty="0" err="1"/>
              <a:t>thông</a:t>
            </a:r>
            <a:r>
              <a:rPr lang="en-US" dirty="0"/>
              <a:t> tin </a:t>
            </a:r>
            <a:r>
              <a:rPr lang="en-US" dirty="0" err="1"/>
              <a:t>điện</a:t>
            </a:r>
            <a:r>
              <a:rPr lang="en-US" dirty="0"/>
              <a:t> </a:t>
            </a:r>
            <a:r>
              <a:rPr lang="en-US" dirty="0" err="1"/>
              <a:t>tử</a:t>
            </a:r>
            <a:r>
              <a:rPr lang="en-US" dirty="0"/>
              <a:t> của </a:t>
            </a:r>
            <a:r>
              <a:rPr lang="en-US" dirty="0" err="1"/>
              <a:t>Doanh</a:t>
            </a:r>
            <a:r>
              <a:rPr lang="en-US" dirty="0"/>
              <a:t> </a:t>
            </a:r>
            <a:r>
              <a:rPr lang="en-US" dirty="0" err="1"/>
              <a:t>nghiệp</a:t>
            </a:r>
            <a:endParaRPr dirty="0"/>
          </a:p>
        </p:txBody>
      </p:sp>
    </p:spTree>
    <p:extLst>
      <p:ext uri="{BB962C8B-B14F-4D97-AF65-F5344CB8AC3E}">
        <p14:creationId xmlns:p14="http://schemas.microsoft.com/office/powerpoint/2010/main" val="36706079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89" name="Google Shape;1089;p58"/>
          <p:cNvSpPr txBox="1">
            <a:spLocks noGrp="1"/>
          </p:cNvSpPr>
          <p:nvPr>
            <p:ph type="title"/>
          </p:nvPr>
        </p:nvSpPr>
        <p:spPr>
          <a:xfrm>
            <a:off x="906780" y="1724550"/>
            <a:ext cx="7825740" cy="1694400"/>
          </a:xfrm>
          <a:prstGeom prst="rect">
            <a:avLst/>
          </a:prstGeom>
        </p:spPr>
        <p:txBody>
          <a:bodyPr spcFirstLastPara="1" wrap="square" lIns="91425" tIns="91425" rIns="91425" bIns="91425" anchor="ctr" anchorCtr="0">
            <a:noAutofit/>
          </a:bodyPr>
          <a:lstStyle/>
          <a:p>
            <a:r>
              <a:rPr lang="en-GB" dirty="0"/>
              <a:t>ĐỔI GIẤY PHÉP ĐÃ ĐƯỢC CẤP THEO LUẬT SỐ 72/2006/QH11</a:t>
            </a:r>
            <a:endParaRPr dirty="0"/>
          </a:p>
        </p:txBody>
      </p:sp>
      <p:sp>
        <p:nvSpPr>
          <p:cNvPr id="1090" name="Google Shape;1090;p58"/>
          <p:cNvSpPr txBox="1">
            <a:spLocks noGrp="1"/>
          </p:cNvSpPr>
          <p:nvPr>
            <p:ph type="subTitle" idx="1"/>
          </p:nvPr>
        </p:nvSpPr>
        <p:spPr>
          <a:xfrm>
            <a:off x="2138206" y="3512770"/>
            <a:ext cx="5553300" cy="39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err="1"/>
              <a:t>Khoản</a:t>
            </a:r>
            <a:r>
              <a:rPr lang="en-US" dirty="0"/>
              <a:t> 1 </a:t>
            </a:r>
            <a:r>
              <a:rPr lang="en-US" dirty="0" err="1"/>
              <a:t>Điều</a:t>
            </a:r>
            <a:r>
              <a:rPr lang="en-US" dirty="0"/>
              <a:t> 74 </a:t>
            </a:r>
            <a:r>
              <a:rPr lang="en-US" dirty="0" err="1"/>
              <a:t>Luật</a:t>
            </a:r>
            <a:r>
              <a:rPr lang="en-US" dirty="0"/>
              <a:t> </a:t>
            </a:r>
            <a:r>
              <a:rPr lang="en-US" dirty="0" err="1"/>
              <a:t>số</a:t>
            </a:r>
            <a:r>
              <a:rPr lang="en-US" dirty="0"/>
              <a:t> 69/2020/QH14</a:t>
            </a:r>
            <a:endParaRPr dirty="0"/>
          </a:p>
        </p:txBody>
      </p:sp>
      <p:sp>
        <p:nvSpPr>
          <p:cNvPr id="1091" name="Google Shape;1091;p58"/>
          <p:cNvSpPr txBox="1">
            <a:spLocks noGrp="1"/>
          </p:cNvSpPr>
          <p:nvPr>
            <p:ph type="title" idx="2"/>
          </p:nvPr>
        </p:nvSpPr>
        <p:spPr>
          <a:xfrm>
            <a:off x="3055306" y="315950"/>
            <a:ext cx="3033300" cy="97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03</a:t>
            </a:r>
            <a:endParaRPr dirty="0"/>
          </a:p>
        </p:txBody>
      </p:sp>
    </p:spTree>
    <p:extLst>
      <p:ext uri="{BB962C8B-B14F-4D97-AF65-F5344CB8AC3E}">
        <p14:creationId xmlns:p14="http://schemas.microsoft.com/office/powerpoint/2010/main" val="31586782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165BDA65-7F2F-A8B4-314C-9CD4C38A378F}"/>
              </a:ext>
            </a:extLst>
          </p:cNvPr>
          <p:cNvSpPr>
            <a:spLocks noGrp="1"/>
          </p:cNvSpPr>
          <p:nvPr>
            <p:ph type="subTitle" idx="1"/>
          </p:nvPr>
        </p:nvSpPr>
        <p:spPr/>
        <p:txBody>
          <a:bodyPr/>
          <a:lstStyle/>
          <a:p>
            <a:r>
              <a:rPr lang="en-GB" dirty="0"/>
              <a:t>3. </a:t>
            </a:r>
            <a:r>
              <a:rPr lang="en-GB" dirty="0" err="1"/>
              <a:t>Thời</a:t>
            </a:r>
            <a:r>
              <a:rPr lang="en-GB" dirty="0"/>
              <a:t> </a:t>
            </a:r>
            <a:r>
              <a:rPr lang="en-GB" dirty="0" err="1"/>
              <a:t>hạn</a:t>
            </a:r>
            <a:r>
              <a:rPr lang="en-GB" dirty="0"/>
              <a:t> </a:t>
            </a:r>
            <a:r>
              <a:rPr lang="en-GB" dirty="0" err="1"/>
              <a:t>bổ</a:t>
            </a:r>
            <a:r>
              <a:rPr lang="en-GB" dirty="0"/>
              <a:t> sung </a:t>
            </a:r>
            <a:r>
              <a:rPr lang="en-GB" dirty="0" err="1"/>
              <a:t>điều</a:t>
            </a:r>
            <a:r>
              <a:rPr lang="en-GB" dirty="0"/>
              <a:t> </a:t>
            </a:r>
            <a:r>
              <a:rPr lang="en-GB" dirty="0" err="1"/>
              <a:t>kiện</a:t>
            </a:r>
            <a:r>
              <a:rPr lang="en-GB" dirty="0"/>
              <a:t> </a:t>
            </a:r>
            <a:r>
              <a:rPr lang="en-GB" dirty="0" err="1"/>
              <a:t>trước</a:t>
            </a:r>
            <a:r>
              <a:rPr lang="en-GB" dirty="0"/>
              <a:t> ngày 01/01/2023</a:t>
            </a:r>
          </a:p>
        </p:txBody>
      </p:sp>
      <p:sp>
        <p:nvSpPr>
          <p:cNvPr id="6" name="Subtitle 5">
            <a:extLst>
              <a:ext uri="{FF2B5EF4-FFF2-40B4-BE49-F238E27FC236}">
                <a16:creationId xmlns:a16="http://schemas.microsoft.com/office/drawing/2014/main" xmlns="" id="{24A424F3-39FE-1720-3235-2C75A5B4ADB9}"/>
              </a:ext>
            </a:extLst>
          </p:cNvPr>
          <p:cNvSpPr>
            <a:spLocks noGrp="1"/>
          </p:cNvSpPr>
          <p:nvPr>
            <p:ph type="subTitle" idx="2"/>
          </p:nvPr>
        </p:nvSpPr>
        <p:spPr/>
        <p:txBody>
          <a:bodyPr/>
          <a:lstStyle/>
          <a:p>
            <a:r>
              <a:rPr lang="en-GB" dirty="0"/>
              <a:t>2. </a:t>
            </a:r>
            <a:r>
              <a:rPr lang="en-GB" dirty="0" err="1"/>
              <a:t>Doanh</a:t>
            </a:r>
            <a:r>
              <a:rPr lang="en-GB" dirty="0"/>
              <a:t> </a:t>
            </a:r>
            <a:r>
              <a:rPr lang="en-GB" dirty="0" err="1"/>
              <a:t>nghiệp</a:t>
            </a:r>
            <a:r>
              <a:rPr lang="en-GB" dirty="0"/>
              <a:t> </a:t>
            </a:r>
            <a:r>
              <a:rPr lang="en-GB" dirty="0" err="1"/>
              <a:t>có</a:t>
            </a:r>
            <a:r>
              <a:rPr lang="en-GB" dirty="0"/>
              <a:t> </a:t>
            </a:r>
            <a:r>
              <a:rPr lang="en-GB" dirty="0" err="1"/>
              <a:t>trách</a:t>
            </a:r>
            <a:r>
              <a:rPr lang="en-GB" dirty="0"/>
              <a:t> </a:t>
            </a:r>
            <a:r>
              <a:rPr lang="en-GB" dirty="0" err="1"/>
              <a:t>nhiệm</a:t>
            </a:r>
            <a:r>
              <a:rPr lang="en-GB" dirty="0"/>
              <a:t> </a:t>
            </a:r>
            <a:r>
              <a:rPr lang="en-GB" dirty="0" err="1"/>
              <a:t>bổ</a:t>
            </a:r>
            <a:r>
              <a:rPr lang="en-GB" dirty="0"/>
              <a:t> sung </a:t>
            </a:r>
            <a:r>
              <a:rPr lang="en-GB" dirty="0" err="1"/>
              <a:t>các</a:t>
            </a:r>
            <a:r>
              <a:rPr lang="en-GB" dirty="0"/>
              <a:t> </a:t>
            </a:r>
            <a:r>
              <a:rPr lang="en-GB" dirty="0" err="1"/>
              <a:t>điều</a:t>
            </a:r>
            <a:r>
              <a:rPr lang="en-GB" dirty="0"/>
              <a:t> </a:t>
            </a:r>
            <a:r>
              <a:rPr lang="en-GB" dirty="0" err="1"/>
              <a:t>kiện</a:t>
            </a:r>
            <a:r>
              <a:rPr lang="en-GB" dirty="0"/>
              <a:t> </a:t>
            </a:r>
            <a:r>
              <a:rPr lang="en-GB" dirty="0" err="1"/>
              <a:t>về</a:t>
            </a:r>
            <a:r>
              <a:rPr lang="en-GB" dirty="0"/>
              <a:t> </a:t>
            </a:r>
            <a:r>
              <a:rPr lang="en-GB" dirty="0" err="1"/>
              <a:t>vốn</a:t>
            </a:r>
            <a:r>
              <a:rPr lang="en-GB" dirty="0"/>
              <a:t>, </a:t>
            </a:r>
            <a:r>
              <a:rPr lang="en-GB" dirty="0" err="1"/>
              <a:t>ký</a:t>
            </a:r>
            <a:r>
              <a:rPr lang="en-GB" dirty="0"/>
              <a:t> </a:t>
            </a:r>
            <a:r>
              <a:rPr lang="en-GB" dirty="0" err="1"/>
              <a:t>quỹ</a:t>
            </a:r>
            <a:r>
              <a:rPr lang="en-GB" dirty="0"/>
              <a:t>, </a:t>
            </a:r>
            <a:r>
              <a:rPr lang="en-GB" dirty="0" err="1"/>
              <a:t>nhân</a:t>
            </a:r>
            <a:r>
              <a:rPr lang="en-GB" dirty="0"/>
              <a:t> </a:t>
            </a:r>
            <a:r>
              <a:rPr lang="en-GB" dirty="0" err="1"/>
              <a:t>viên</a:t>
            </a:r>
            <a:r>
              <a:rPr lang="en-GB" dirty="0"/>
              <a:t> </a:t>
            </a:r>
            <a:r>
              <a:rPr lang="en-GB" dirty="0" err="1"/>
              <a:t>nghiệp</a:t>
            </a:r>
            <a:r>
              <a:rPr lang="en-GB" dirty="0"/>
              <a:t> vụ, </a:t>
            </a:r>
            <a:r>
              <a:rPr lang="en-GB" dirty="0" err="1"/>
              <a:t>cơ</a:t>
            </a:r>
            <a:r>
              <a:rPr lang="en-GB" dirty="0"/>
              <a:t> </a:t>
            </a:r>
            <a:r>
              <a:rPr lang="en-GB" dirty="0" err="1"/>
              <a:t>sở</a:t>
            </a:r>
            <a:r>
              <a:rPr lang="en-GB" dirty="0"/>
              <a:t> </a:t>
            </a:r>
            <a:r>
              <a:rPr lang="en-GB" dirty="0" err="1"/>
              <a:t>vật</a:t>
            </a:r>
            <a:r>
              <a:rPr lang="en-GB" dirty="0"/>
              <a:t> </a:t>
            </a:r>
            <a:r>
              <a:rPr lang="en-GB" dirty="0" err="1"/>
              <a:t>chất</a:t>
            </a:r>
            <a:r>
              <a:rPr lang="en-GB" dirty="0"/>
              <a:t> và </a:t>
            </a:r>
            <a:r>
              <a:rPr lang="en-GB" dirty="0" err="1"/>
              <a:t>trang</a:t>
            </a:r>
            <a:r>
              <a:rPr lang="en-GB" dirty="0"/>
              <a:t> </a:t>
            </a:r>
            <a:r>
              <a:rPr lang="en-GB" dirty="0" err="1"/>
              <a:t>thông</a:t>
            </a:r>
            <a:r>
              <a:rPr lang="en-GB" dirty="0"/>
              <a:t> tin </a:t>
            </a:r>
            <a:r>
              <a:rPr lang="en-GB" dirty="0" err="1"/>
              <a:t>điện</a:t>
            </a:r>
            <a:r>
              <a:rPr lang="en-GB" dirty="0"/>
              <a:t> </a:t>
            </a:r>
            <a:r>
              <a:rPr lang="en-GB" dirty="0" err="1"/>
              <a:t>tử</a:t>
            </a:r>
            <a:r>
              <a:rPr lang="en-GB" dirty="0"/>
              <a:t> </a:t>
            </a:r>
          </a:p>
        </p:txBody>
      </p:sp>
      <p:sp>
        <p:nvSpPr>
          <p:cNvPr id="7" name="Subtitle 6">
            <a:extLst>
              <a:ext uri="{FF2B5EF4-FFF2-40B4-BE49-F238E27FC236}">
                <a16:creationId xmlns:a16="http://schemas.microsoft.com/office/drawing/2014/main" xmlns="" id="{119F4E92-C8AA-0FF4-5363-0D8C4AC9AF96}"/>
              </a:ext>
            </a:extLst>
          </p:cNvPr>
          <p:cNvSpPr>
            <a:spLocks noGrp="1"/>
          </p:cNvSpPr>
          <p:nvPr>
            <p:ph type="subTitle" idx="3"/>
          </p:nvPr>
        </p:nvSpPr>
        <p:spPr/>
        <p:txBody>
          <a:bodyPr/>
          <a:lstStyle/>
          <a:p>
            <a:r>
              <a:rPr lang="en-GB" dirty="0"/>
              <a:t>1. </a:t>
            </a:r>
            <a:r>
              <a:rPr lang="en-GB" dirty="0" err="1"/>
              <a:t>Doanh</a:t>
            </a:r>
            <a:r>
              <a:rPr lang="en-GB" dirty="0"/>
              <a:t> </a:t>
            </a:r>
            <a:r>
              <a:rPr lang="en-GB" dirty="0" err="1"/>
              <a:t>nghiệp</a:t>
            </a:r>
            <a:r>
              <a:rPr lang="en-GB" dirty="0"/>
              <a:t> </a:t>
            </a:r>
            <a:r>
              <a:rPr lang="en-GB" dirty="0" err="1"/>
              <a:t>đã</a:t>
            </a:r>
            <a:r>
              <a:rPr lang="en-GB" dirty="0"/>
              <a:t> </a:t>
            </a:r>
            <a:r>
              <a:rPr lang="en-GB" dirty="0" err="1"/>
              <a:t>được</a:t>
            </a:r>
            <a:r>
              <a:rPr lang="en-GB" dirty="0"/>
              <a:t> </a:t>
            </a:r>
            <a:r>
              <a:rPr lang="en-GB" dirty="0" err="1"/>
              <a:t>cấp</a:t>
            </a:r>
            <a:r>
              <a:rPr lang="en-GB" dirty="0"/>
              <a:t> </a:t>
            </a:r>
            <a:r>
              <a:rPr lang="en-GB" dirty="0" err="1"/>
              <a:t>Giấy</a:t>
            </a:r>
            <a:r>
              <a:rPr lang="en-GB" dirty="0"/>
              <a:t> </a:t>
            </a:r>
            <a:r>
              <a:rPr lang="en-GB" dirty="0" err="1"/>
              <a:t>phép</a:t>
            </a:r>
            <a:r>
              <a:rPr lang="en-GB" dirty="0"/>
              <a:t> </a:t>
            </a:r>
            <a:r>
              <a:rPr lang="en-GB" dirty="0" err="1"/>
              <a:t>được</a:t>
            </a:r>
            <a:r>
              <a:rPr lang="en-GB" dirty="0"/>
              <a:t> </a:t>
            </a:r>
            <a:r>
              <a:rPr lang="en-GB" dirty="0" err="1"/>
              <a:t>tiếp</a:t>
            </a:r>
            <a:r>
              <a:rPr lang="en-GB" dirty="0"/>
              <a:t> </a:t>
            </a:r>
            <a:r>
              <a:rPr lang="en-GB" dirty="0" err="1"/>
              <a:t>tục</a:t>
            </a:r>
            <a:r>
              <a:rPr lang="en-GB" dirty="0"/>
              <a:t> </a:t>
            </a:r>
            <a:r>
              <a:rPr lang="en-GB" dirty="0" err="1"/>
              <a:t>hoạt</a:t>
            </a:r>
            <a:r>
              <a:rPr lang="en-GB" dirty="0"/>
              <a:t> </a:t>
            </a:r>
            <a:r>
              <a:rPr lang="en-GB" dirty="0" err="1"/>
              <a:t>động</a:t>
            </a:r>
            <a:endParaRPr lang="en-GB" dirty="0"/>
          </a:p>
        </p:txBody>
      </p:sp>
      <p:sp>
        <p:nvSpPr>
          <p:cNvPr id="4" name="Title 3">
            <a:extLst>
              <a:ext uri="{FF2B5EF4-FFF2-40B4-BE49-F238E27FC236}">
                <a16:creationId xmlns:a16="http://schemas.microsoft.com/office/drawing/2014/main" xmlns="" id="{EE8CC2A1-F8EC-8130-C140-17D4F0EFDCF3}"/>
              </a:ext>
            </a:extLst>
          </p:cNvPr>
          <p:cNvSpPr>
            <a:spLocks noGrp="1"/>
          </p:cNvSpPr>
          <p:nvPr>
            <p:ph type="ctrTitle"/>
          </p:nvPr>
        </p:nvSpPr>
        <p:spPr/>
        <p:txBody>
          <a:bodyPr/>
          <a:lstStyle/>
          <a:p>
            <a:r>
              <a:rPr lang="en-GB" sz="2800" dirty="0" err="1"/>
              <a:t>Đổi</a:t>
            </a:r>
            <a:r>
              <a:rPr lang="en-GB" sz="2800" dirty="0"/>
              <a:t> </a:t>
            </a:r>
            <a:r>
              <a:rPr lang="en-GB" sz="2800" dirty="0" err="1"/>
              <a:t>Giấy</a:t>
            </a:r>
            <a:r>
              <a:rPr lang="en-GB" sz="2800" dirty="0"/>
              <a:t> </a:t>
            </a:r>
            <a:r>
              <a:rPr lang="en-GB" sz="2800" dirty="0" err="1"/>
              <a:t>phép</a:t>
            </a:r>
            <a:r>
              <a:rPr lang="en-GB" sz="2800" dirty="0"/>
              <a:t> </a:t>
            </a:r>
            <a:r>
              <a:rPr lang="en-GB" sz="2800" dirty="0" err="1"/>
              <a:t>đã</a:t>
            </a:r>
            <a:r>
              <a:rPr lang="en-GB" sz="2800" dirty="0"/>
              <a:t> </a:t>
            </a:r>
            <a:r>
              <a:rPr lang="en-GB" sz="2800" dirty="0" err="1"/>
              <a:t>được</a:t>
            </a:r>
            <a:r>
              <a:rPr lang="en-GB" sz="2800" dirty="0"/>
              <a:t> </a:t>
            </a:r>
            <a:r>
              <a:rPr lang="en-GB" sz="2800" dirty="0" err="1"/>
              <a:t>cấp</a:t>
            </a:r>
            <a:r>
              <a:rPr lang="en-GB" sz="2800" dirty="0"/>
              <a:t> </a:t>
            </a:r>
            <a:r>
              <a:rPr lang="en-GB" sz="2800" dirty="0" err="1"/>
              <a:t>theo</a:t>
            </a:r>
            <a:r>
              <a:rPr lang="en-GB" sz="2800" dirty="0"/>
              <a:t> </a:t>
            </a:r>
            <a:r>
              <a:rPr lang="en-GB" sz="2800" dirty="0" err="1"/>
              <a:t>Luật</a:t>
            </a:r>
            <a:r>
              <a:rPr lang="en-GB" sz="2800" dirty="0"/>
              <a:t> 72</a:t>
            </a:r>
          </a:p>
        </p:txBody>
      </p:sp>
    </p:spTree>
    <p:extLst>
      <p:ext uri="{BB962C8B-B14F-4D97-AF65-F5344CB8AC3E}">
        <p14:creationId xmlns:p14="http://schemas.microsoft.com/office/powerpoint/2010/main" val="37268978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165BDA65-7F2F-A8B4-314C-9CD4C38A378F}"/>
              </a:ext>
            </a:extLst>
          </p:cNvPr>
          <p:cNvSpPr>
            <a:spLocks noGrp="1"/>
          </p:cNvSpPr>
          <p:nvPr>
            <p:ph type="subTitle" idx="1"/>
          </p:nvPr>
        </p:nvSpPr>
        <p:spPr/>
        <p:txBody>
          <a:bodyPr/>
          <a:lstStyle/>
          <a:p>
            <a:r>
              <a:rPr lang="en-GB" dirty="0"/>
              <a:t>3. </a:t>
            </a:r>
            <a:r>
              <a:rPr lang="en-GB" dirty="0" err="1"/>
              <a:t>Bản</a:t>
            </a:r>
            <a:r>
              <a:rPr lang="en-GB" dirty="0"/>
              <a:t> chính </a:t>
            </a:r>
            <a:r>
              <a:rPr lang="en-GB" dirty="0" err="1"/>
              <a:t>Giấy</a:t>
            </a:r>
            <a:r>
              <a:rPr lang="en-GB" dirty="0"/>
              <a:t> </a:t>
            </a:r>
            <a:r>
              <a:rPr lang="en-GB" dirty="0" err="1"/>
              <a:t>phép</a:t>
            </a:r>
            <a:r>
              <a:rPr lang="en-GB" dirty="0"/>
              <a:t> </a:t>
            </a:r>
            <a:r>
              <a:rPr lang="en-GB" dirty="0" err="1"/>
              <a:t>còn</a:t>
            </a:r>
            <a:r>
              <a:rPr lang="en-GB" dirty="0"/>
              <a:t> </a:t>
            </a:r>
            <a:r>
              <a:rPr lang="en-GB" dirty="0" err="1"/>
              <a:t>hiệu</a:t>
            </a:r>
            <a:r>
              <a:rPr lang="en-GB" dirty="0"/>
              <a:t> lực </a:t>
            </a:r>
            <a:r>
              <a:rPr lang="en-GB" dirty="0" err="1"/>
              <a:t>đã</a:t>
            </a:r>
            <a:r>
              <a:rPr lang="en-GB" dirty="0"/>
              <a:t> </a:t>
            </a:r>
            <a:r>
              <a:rPr lang="en-GB" dirty="0" err="1"/>
              <a:t>được</a:t>
            </a:r>
            <a:r>
              <a:rPr lang="en-GB" dirty="0"/>
              <a:t> </a:t>
            </a:r>
            <a:r>
              <a:rPr lang="en-GB" dirty="0" err="1"/>
              <a:t>cấp</a:t>
            </a:r>
            <a:r>
              <a:rPr lang="en-GB" dirty="0"/>
              <a:t> </a:t>
            </a:r>
            <a:r>
              <a:rPr lang="en-GB" dirty="0" err="1"/>
              <a:t>theo</a:t>
            </a:r>
            <a:r>
              <a:rPr lang="en-GB" dirty="0"/>
              <a:t> </a:t>
            </a:r>
            <a:r>
              <a:rPr lang="en-GB" dirty="0" err="1"/>
              <a:t>Luật</a:t>
            </a:r>
            <a:r>
              <a:rPr lang="en-GB" dirty="0"/>
              <a:t> </a:t>
            </a:r>
            <a:r>
              <a:rPr lang="en-GB" dirty="0" err="1"/>
              <a:t>số</a:t>
            </a:r>
            <a:r>
              <a:rPr lang="en-GB" dirty="0"/>
              <a:t> 72/2006/QH11</a:t>
            </a:r>
          </a:p>
        </p:txBody>
      </p:sp>
      <p:sp>
        <p:nvSpPr>
          <p:cNvPr id="6" name="Subtitle 5">
            <a:extLst>
              <a:ext uri="{FF2B5EF4-FFF2-40B4-BE49-F238E27FC236}">
                <a16:creationId xmlns:a16="http://schemas.microsoft.com/office/drawing/2014/main" xmlns="" id="{24A424F3-39FE-1720-3235-2C75A5B4ADB9}"/>
              </a:ext>
            </a:extLst>
          </p:cNvPr>
          <p:cNvSpPr>
            <a:spLocks noGrp="1"/>
          </p:cNvSpPr>
          <p:nvPr>
            <p:ph type="subTitle" idx="2"/>
          </p:nvPr>
        </p:nvSpPr>
        <p:spPr/>
        <p:txBody>
          <a:bodyPr/>
          <a:lstStyle/>
          <a:p>
            <a:r>
              <a:rPr lang="en-GB" dirty="0"/>
              <a:t>2. Báo </a:t>
            </a:r>
            <a:r>
              <a:rPr lang="en-GB" dirty="0" err="1"/>
              <a:t>cáo</a:t>
            </a:r>
            <a:r>
              <a:rPr lang="en-GB" dirty="0"/>
              <a:t> </a:t>
            </a:r>
            <a:r>
              <a:rPr lang="en-GB" dirty="0" err="1"/>
              <a:t>đáp</a:t>
            </a:r>
            <a:r>
              <a:rPr lang="en-GB" dirty="0"/>
              <a:t> </a:t>
            </a:r>
            <a:r>
              <a:rPr lang="en-GB" dirty="0" err="1"/>
              <a:t>ứng</a:t>
            </a:r>
            <a:r>
              <a:rPr lang="en-GB" dirty="0"/>
              <a:t> </a:t>
            </a:r>
            <a:r>
              <a:rPr lang="en-GB" dirty="0" err="1"/>
              <a:t>điều</a:t>
            </a:r>
            <a:r>
              <a:rPr lang="en-GB" dirty="0"/>
              <a:t> </a:t>
            </a:r>
            <a:r>
              <a:rPr lang="en-GB" dirty="0" err="1"/>
              <a:t>kiện</a:t>
            </a:r>
            <a:r>
              <a:rPr lang="en-GB" dirty="0"/>
              <a:t> </a:t>
            </a:r>
            <a:r>
              <a:rPr lang="en-GB" dirty="0" err="1"/>
              <a:t>theo</a:t>
            </a:r>
            <a:r>
              <a:rPr lang="en-GB" dirty="0"/>
              <a:t> Mẫu </a:t>
            </a:r>
            <a:r>
              <a:rPr lang="en-GB" dirty="0" err="1"/>
              <a:t>số</a:t>
            </a:r>
            <a:r>
              <a:rPr lang="en-GB" dirty="0"/>
              <a:t> 06 </a:t>
            </a:r>
            <a:r>
              <a:rPr lang="en-GB" dirty="0" err="1"/>
              <a:t>Phụ</a:t>
            </a:r>
            <a:r>
              <a:rPr lang="en-GB" dirty="0"/>
              <a:t> </a:t>
            </a:r>
            <a:r>
              <a:rPr lang="en-GB" dirty="0" err="1"/>
              <a:t>lục</a:t>
            </a:r>
            <a:r>
              <a:rPr lang="en-GB" dirty="0"/>
              <a:t> I của </a:t>
            </a:r>
            <a:r>
              <a:rPr lang="en-GB" dirty="0" err="1"/>
              <a:t>Nghị</a:t>
            </a:r>
            <a:r>
              <a:rPr lang="en-GB" dirty="0"/>
              <a:t> định</a:t>
            </a:r>
          </a:p>
        </p:txBody>
      </p:sp>
      <p:sp>
        <p:nvSpPr>
          <p:cNvPr id="7" name="Subtitle 6">
            <a:extLst>
              <a:ext uri="{FF2B5EF4-FFF2-40B4-BE49-F238E27FC236}">
                <a16:creationId xmlns:a16="http://schemas.microsoft.com/office/drawing/2014/main" xmlns="" id="{119F4E92-C8AA-0FF4-5363-0D8C4AC9AF96}"/>
              </a:ext>
            </a:extLst>
          </p:cNvPr>
          <p:cNvSpPr>
            <a:spLocks noGrp="1"/>
          </p:cNvSpPr>
          <p:nvPr>
            <p:ph type="subTitle" idx="3"/>
          </p:nvPr>
        </p:nvSpPr>
        <p:spPr/>
        <p:txBody>
          <a:bodyPr/>
          <a:lstStyle/>
          <a:p>
            <a:r>
              <a:rPr lang="en-GB" dirty="0"/>
              <a:t>1. </a:t>
            </a:r>
            <a:r>
              <a:rPr lang="en-GB" dirty="0" err="1"/>
              <a:t>Văn</a:t>
            </a:r>
            <a:r>
              <a:rPr lang="en-GB" dirty="0"/>
              <a:t> </a:t>
            </a:r>
            <a:r>
              <a:rPr lang="en-GB" dirty="0" err="1"/>
              <a:t>bản</a:t>
            </a:r>
            <a:r>
              <a:rPr lang="en-GB" dirty="0"/>
              <a:t> </a:t>
            </a:r>
            <a:r>
              <a:rPr lang="en-GB" dirty="0" err="1"/>
              <a:t>đề</a:t>
            </a:r>
            <a:r>
              <a:rPr lang="en-GB" dirty="0"/>
              <a:t> </a:t>
            </a:r>
            <a:r>
              <a:rPr lang="en-GB" dirty="0" err="1"/>
              <a:t>nghị</a:t>
            </a:r>
            <a:r>
              <a:rPr lang="en-GB" dirty="0"/>
              <a:t> </a:t>
            </a:r>
            <a:r>
              <a:rPr lang="en-GB" dirty="0" err="1"/>
              <a:t>theo</a:t>
            </a:r>
            <a:r>
              <a:rPr lang="en-GB" dirty="0"/>
              <a:t> Mẫu </a:t>
            </a:r>
            <a:r>
              <a:rPr lang="en-GB" dirty="0" err="1"/>
              <a:t>số</a:t>
            </a:r>
            <a:r>
              <a:rPr lang="en-GB" dirty="0"/>
              <a:t> 05 </a:t>
            </a:r>
            <a:r>
              <a:rPr lang="en-GB" dirty="0" err="1"/>
              <a:t>Phụ</a:t>
            </a:r>
            <a:r>
              <a:rPr lang="en-GB" dirty="0"/>
              <a:t> </a:t>
            </a:r>
            <a:r>
              <a:rPr lang="en-GB" dirty="0" err="1"/>
              <a:t>lục</a:t>
            </a:r>
            <a:r>
              <a:rPr lang="en-GB" dirty="0"/>
              <a:t> I của </a:t>
            </a:r>
            <a:r>
              <a:rPr lang="en-GB" dirty="0" err="1"/>
              <a:t>Nghị</a:t>
            </a:r>
            <a:r>
              <a:rPr lang="en-GB" dirty="0"/>
              <a:t> định</a:t>
            </a:r>
          </a:p>
        </p:txBody>
      </p:sp>
      <p:sp>
        <p:nvSpPr>
          <p:cNvPr id="4" name="Title 3">
            <a:extLst>
              <a:ext uri="{FF2B5EF4-FFF2-40B4-BE49-F238E27FC236}">
                <a16:creationId xmlns:a16="http://schemas.microsoft.com/office/drawing/2014/main" xmlns="" id="{EE8CC2A1-F8EC-8130-C140-17D4F0EFDCF3}"/>
              </a:ext>
            </a:extLst>
          </p:cNvPr>
          <p:cNvSpPr>
            <a:spLocks noGrp="1"/>
          </p:cNvSpPr>
          <p:nvPr>
            <p:ph type="ctrTitle"/>
          </p:nvPr>
        </p:nvSpPr>
        <p:spPr>
          <a:xfrm>
            <a:off x="5927150" y="504550"/>
            <a:ext cx="2503800" cy="1335900"/>
          </a:xfrm>
        </p:spPr>
        <p:txBody>
          <a:bodyPr/>
          <a:lstStyle/>
          <a:p>
            <a:r>
              <a:rPr lang="en-GB" sz="2800" dirty="0" err="1"/>
              <a:t>Hồ</a:t>
            </a:r>
            <a:r>
              <a:rPr lang="en-GB" sz="2800" dirty="0"/>
              <a:t> </a:t>
            </a:r>
            <a:r>
              <a:rPr lang="en-GB" sz="2800" dirty="0" err="1"/>
              <a:t>sơ</a:t>
            </a:r>
            <a:r>
              <a:rPr lang="en-GB" sz="2800" dirty="0"/>
              <a:t> </a:t>
            </a:r>
            <a:r>
              <a:rPr lang="en-GB" sz="2800" dirty="0" err="1"/>
              <a:t>đề</a:t>
            </a:r>
            <a:r>
              <a:rPr lang="en-GB" sz="2800" dirty="0"/>
              <a:t> </a:t>
            </a:r>
            <a:r>
              <a:rPr lang="en-GB" sz="2800" dirty="0" err="1"/>
              <a:t>nghị</a:t>
            </a:r>
            <a:r>
              <a:rPr lang="en-GB" sz="2800" dirty="0"/>
              <a:t> </a:t>
            </a:r>
            <a:r>
              <a:rPr lang="en-GB" sz="2800" dirty="0" err="1"/>
              <a:t>đổi</a:t>
            </a:r>
            <a:r>
              <a:rPr lang="en-GB" sz="2800" dirty="0"/>
              <a:t> </a:t>
            </a:r>
            <a:r>
              <a:rPr lang="en-GB" sz="2800" dirty="0" err="1"/>
              <a:t>Giấy</a:t>
            </a:r>
            <a:r>
              <a:rPr lang="en-GB" sz="2800" dirty="0"/>
              <a:t> </a:t>
            </a:r>
            <a:r>
              <a:rPr lang="en-GB" sz="2800" dirty="0" err="1"/>
              <a:t>phép</a:t>
            </a:r>
            <a:endParaRPr lang="en-GB" sz="2800" dirty="0"/>
          </a:p>
        </p:txBody>
      </p:sp>
    </p:spTree>
    <p:extLst>
      <p:ext uri="{BB962C8B-B14F-4D97-AF65-F5344CB8AC3E}">
        <p14:creationId xmlns:p14="http://schemas.microsoft.com/office/powerpoint/2010/main" val="4193134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2C92AE0F-748D-1A3B-74A0-3D15CB2A4E4C}"/>
              </a:ext>
            </a:extLst>
          </p:cNvPr>
          <p:cNvPicPr>
            <a:picLocks noChangeAspect="1"/>
          </p:cNvPicPr>
          <p:nvPr/>
        </p:nvPicPr>
        <p:blipFill>
          <a:blip r:embed="rId2"/>
          <a:stretch>
            <a:fillRect/>
          </a:stretch>
        </p:blipFill>
        <p:spPr>
          <a:xfrm>
            <a:off x="5500740" y="350875"/>
            <a:ext cx="3508085" cy="5525871"/>
          </a:xfrm>
          <a:prstGeom prst="rect">
            <a:avLst/>
          </a:prstGeom>
        </p:spPr>
      </p:pic>
      <p:pic>
        <p:nvPicPr>
          <p:cNvPr id="14" name="Picture 13">
            <a:extLst>
              <a:ext uri="{FF2B5EF4-FFF2-40B4-BE49-F238E27FC236}">
                <a16:creationId xmlns:a16="http://schemas.microsoft.com/office/drawing/2014/main" xmlns="" id="{37BC9660-6BE9-CD13-5BA5-897AAC0CF678}"/>
              </a:ext>
            </a:extLst>
          </p:cNvPr>
          <p:cNvPicPr>
            <a:picLocks noChangeAspect="1"/>
          </p:cNvPicPr>
          <p:nvPr/>
        </p:nvPicPr>
        <p:blipFill>
          <a:blip r:embed="rId3"/>
          <a:stretch>
            <a:fillRect/>
          </a:stretch>
        </p:blipFill>
        <p:spPr>
          <a:xfrm>
            <a:off x="2243239" y="394705"/>
            <a:ext cx="3216848" cy="4940391"/>
          </a:xfrm>
          <a:prstGeom prst="rect">
            <a:avLst/>
          </a:prstGeom>
        </p:spPr>
      </p:pic>
      <p:sp>
        <p:nvSpPr>
          <p:cNvPr id="15" name="TextBox 14">
            <a:extLst>
              <a:ext uri="{FF2B5EF4-FFF2-40B4-BE49-F238E27FC236}">
                <a16:creationId xmlns:a16="http://schemas.microsoft.com/office/drawing/2014/main" xmlns="" id="{21047119-43A6-3A77-2925-02623F669B5B}"/>
              </a:ext>
            </a:extLst>
          </p:cNvPr>
          <p:cNvSpPr txBox="1"/>
          <p:nvPr/>
        </p:nvSpPr>
        <p:spPr>
          <a:xfrm>
            <a:off x="3010677" y="4257645"/>
            <a:ext cx="2072202" cy="307777"/>
          </a:xfrm>
          <a:prstGeom prst="rect">
            <a:avLst/>
          </a:prstGeom>
          <a:noFill/>
        </p:spPr>
        <p:txBody>
          <a:bodyPr wrap="square" rtlCol="0">
            <a:spAutoFit/>
          </a:bodyPr>
          <a:lstStyle/>
          <a:p>
            <a:r>
              <a:rPr lang="en-US" dirty="0" err="1"/>
              <a:t>Giấy</a:t>
            </a:r>
            <a:r>
              <a:rPr lang="en-US" dirty="0"/>
              <a:t> phép </a:t>
            </a:r>
            <a:r>
              <a:rPr lang="en-US" dirty="0" err="1"/>
              <a:t>theo</a:t>
            </a:r>
            <a:r>
              <a:rPr lang="en-US" dirty="0"/>
              <a:t> </a:t>
            </a:r>
            <a:r>
              <a:rPr lang="en-US" dirty="0" err="1"/>
              <a:t>Luật</a:t>
            </a:r>
            <a:r>
              <a:rPr lang="en-US" dirty="0"/>
              <a:t> 72</a:t>
            </a:r>
          </a:p>
        </p:txBody>
      </p:sp>
      <p:sp>
        <p:nvSpPr>
          <p:cNvPr id="16" name="TextBox 15">
            <a:extLst>
              <a:ext uri="{FF2B5EF4-FFF2-40B4-BE49-F238E27FC236}">
                <a16:creationId xmlns:a16="http://schemas.microsoft.com/office/drawing/2014/main" xmlns="" id="{01CC50AA-C5ED-B326-1FDA-584C670FDEB8}"/>
              </a:ext>
            </a:extLst>
          </p:cNvPr>
          <p:cNvSpPr txBox="1"/>
          <p:nvPr/>
        </p:nvSpPr>
        <p:spPr>
          <a:xfrm>
            <a:off x="6465690" y="4558843"/>
            <a:ext cx="2072202" cy="307777"/>
          </a:xfrm>
          <a:prstGeom prst="rect">
            <a:avLst/>
          </a:prstGeom>
          <a:noFill/>
        </p:spPr>
        <p:txBody>
          <a:bodyPr wrap="square" rtlCol="0">
            <a:spAutoFit/>
          </a:bodyPr>
          <a:lstStyle/>
          <a:p>
            <a:r>
              <a:rPr lang="en-US" dirty="0" err="1"/>
              <a:t>Giấy</a:t>
            </a:r>
            <a:r>
              <a:rPr lang="en-US" dirty="0"/>
              <a:t> phép </a:t>
            </a:r>
            <a:r>
              <a:rPr lang="en-US" dirty="0" err="1"/>
              <a:t>theo</a:t>
            </a:r>
            <a:r>
              <a:rPr lang="en-US" dirty="0"/>
              <a:t> </a:t>
            </a:r>
            <a:r>
              <a:rPr lang="en-US" dirty="0" err="1"/>
              <a:t>Luật</a:t>
            </a:r>
            <a:r>
              <a:rPr lang="en-US" dirty="0"/>
              <a:t> 69</a:t>
            </a:r>
          </a:p>
        </p:txBody>
      </p:sp>
      <p:sp>
        <p:nvSpPr>
          <p:cNvPr id="17" name="Rectangle 16">
            <a:extLst>
              <a:ext uri="{FF2B5EF4-FFF2-40B4-BE49-F238E27FC236}">
                <a16:creationId xmlns:a16="http://schemas.microsoft.com/office/drawing/2014/main" xmlns="" id="{7A721BA2-AF78-6937-DA47-C4B7C0A4E331}"/>
              </a:ext>
            </a:extLst>
          </p:cNvPr>
          <p:cNvSpPr/>
          <p:nvPr/>
        </p:nvSpPr>
        <p:spPr>
          <a:xfrm>
            <a:off x="135175" y="1375320"/>
            <a:ext cx="1884484" cy="1938992"/>
          </a:xfrm>
          <a:prstGeom prst="rect">
            <a:avLst/>
          </a:prstGeom>
          <a:noFill/>
        </p:spPr>
        <p:txBody>
          <a:bodyPr wrap="square" lIns="91440" tIns="45720" rIns="91440" bIns="45720">
            <a:spAutoFit/>
          </a:bodyPr>
          <a:lstStyle/>
          <a:p>
            <a:pPr algn="ctr"/>
            <a:r>
              <a:rPr lang="en-US" sz="4000" dirty="0" err="1">
                <a:ln w="0"/>
                <a:solidFill>
                  <a:srgbClr val="C00000"/>
                </a:solidFill>
                <a:effectLst>
                  <a:outerShdw blurRad="38100" dist="19050" dir="2700000" algn="tl" rotWithShape="0">
                    <a:schemeClr val="dk1">
                      <a:alpha val="40000"/>
                    </a:schemeClr>
                  </a:outerShdw>
                </a:effectLst>
              </a:rPr>
              <a:t>M</a:t>
            </a:r>
            <a:r>
              <a:rPr lang="en-US" sz="4000" b="0" cap="none" spc="0" dirty="0" err="1">
                <a:ln w="0"/>
                <a:solidFill>
                  <a:srgbClr val="C00000"/>
                </a:solidFill>
                <a:effectLst>
                  <a:outerShdw blurRad="38100" dist="19050" dir="2700000" algn="tl" rotWithShape="0">
                    <a:schemeClr val="dk1">
                      <a:alpha val="40000"/>
                    </a:schemeClr>
                  </a:outerShdw>
                </a:effectLst>
              </a:rPr>
              <a:t>ẫu</a:t>
            </a:r>
            <a:r>
              <a:rPr lang="en-US" sz="4000" b="0" cap="none" spc="0" dirty="0">
                <a:ln w="0"/>
                <a:solidFill>
                  <a:srgbClr val="C00000"/>
                </a:solidFill>
                <a:effectLst>
                  <a:outerShdw blurRad="38100" dist="19050" dir="2700000" algn="tl" rotWithShape="0">
                    <a:schemeClr val="dk1">
                      <a:alpha val="40000"/>
                    </a:schemeClr>
                  </a:outerShdw>
                </a:effectLst>
              </a:rPr>
              <a:t> </a:t>
            </a:r>
            <a:r>
              <a:rPr lang="en-US" sz="4000" b="0" cap="none" spc="0" dirty="0" err="1">
                <a:ln w="0"/>
                <a:solidFill>
                  <a:srgbClr val="C00000"/>
                </a:solidFill>
                <a:effectLst>
                  <a:outerShdw blurRad="38100" dist="19050" dir="2700000" algn="tl" rotWithShape="0">
                    <a:schemeClr val="dk1">
                      <a:alpha val="40000"/>
                    </a:schemeClr>
                  </a:outerShdw>
                </a:effectLst>
              </a:rPr>
              <a:t>giấy</a:t>
            </a:r>
            <a:r>
              <a:rPr lang="en-US" sz="4000" b="0" cap="none" spc="0" dirty="0">
                <a:ln w="0"/>
                <a:solidFill>
                  <a:srgbClr val="C00000"/>
                </a:solidFill>
                <a:effectLst>
                  <a:outerShdw blurRad="38100" dist="19050" dir="2700000" algn="tl" rotWithShape="0">
                    <a:schemeClr val="dk1">
                      <a:alpha val="40000"/>
                    </a:schemeClr>
                  </a:outerShdw>
                </a:effectLst>
              </a:rPr>
              <a:t> phép</a:t>
            </a:r>
          </a:p>
        </p:txBody>
      </p:sp>
    </p:spTree>
    <p:extLst>
      <p:ext uri="{BB962C8B-B14F-4D97-AF65-F5344CB8AC3E}">
        <p14:creationId xmlns:p14="http://schemas.microsoft.com/office/powerpoint/2010/main" val="3431735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497"/>
        <p:cNvGrpSpPr/>
        <p:nvPr/>
      </p:nvGrpSpPr>
      <p:grpSpPr>
        <a:xfrm>
          <a:off x="0" y="0"/>
          <a:ext cx="0" cy="0"/>
          <a:chOff x="0" y="0"/>
          <a:chExt cx="0" cy="0"/>
        </a:xfrm>
      </p:grpSpPr>
      <p:sp>
        <p:nvSpPr>
          <p:cNvPr id="498" name="Google Shape;498;p35"/>
          <p:cNvSpPr txBox="1">
            <a:spLocks noGrp="1"/>
          </p:cNvSpPr>
          <p:nvPr>
            <p:ph type="ctrTitle" idx="3"/>
          </p:nvPr>
        </p:nvSpPr>
        <p:spPr>
          <a:xfrm>
            <a:off x="2152690" y="2714216"/>
            <a:ext cx="4631100" cy="5778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dirty="0"/>
              <a:t>Nghị định quy định xử phạt vi phạm hành chính</a:t>
            </a:r>
            <a:endParaRPr dirty="0"/>
          </a:p>
        </p:txBody>
      </p:sp>
      <p:sp>
        <p:nvSpPr>
          <p:cNvPr id="499" name="Google Shape;499;p35"/>
          <p:cNvSpPr txBox="1">
            <a:spLocks noGrp="1"/>
          </p:cNvSpPr>
          <p:nvPr>
            <p:ph type="ctrTitle"/>
          </p:nvPr>
        </p:nvSpPr>
        <p:spPr>
          <a:xfrm>
            <a:off x="2080260" y="410131"/>
            <a:ext cx="4821936" cy="5778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dirty="0"/>
              <a:t>Luật Người lao động Việt Nam đi làm việc ở nước ngoài theo hợp đồng</a:t>
            </a:r>
            <a:endParaRPr dirty="0"/>
          </a:p>
        </p:txBody>
      </p:sp>
      <p:sp>
        <p:nvSpPr>
          <p:cNvPr id="500" name="Google Shape;500;p35"/>
          <p:cNvSpPr txBox="1">
            <a:spLocks noGrp="1"/>
          </p:cNvSpPr>
          <p:nvPr>
            <p:ph type="title" idx="2"/>
          </p:nvPr>
        </p:nvSpPr>
        <p:spPr>
          <a:xfrm>
            <a:off x="7176378" y="410131"/>
            <a:ext cx="1125900" cy="900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800" dirty="0"/>
              <a:t>01</a:t>
            </a:r>
            <a:endParaRPr sz="4800" dirty="0"/>
          </a:p>
        </p:txBody>
      </p:sp>
      <p:sp>
        <p:nvSpPr>
          <p:cNvPr id="501" name="Google Shape;501;p35"/>
          <p:cNvSpPr txBox="1">
            <a:spLocks noGrp="1"/>
          </p:cNvSpPr>
          <p:nvPr>
            <p:ph type="title" idx="4"/>
          </p:nvPr>
        </p:nvSpPr>
        <p:spPr>
          <a:xfrm>
            <a:off x="7199604" y="1516684"/>
            <a:ext cx="1125900" cy="900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800" dirty="0"/>
              <a:t>02</a:t>
            </a:r>
            <a:endParaRPr sz="4800" dirty="0"/>
          </a:p>
        </p:txBody>
      </p:sp>
      <p:sp>
        <p:nvSpPr>
          <p:cNvPr id="502" name="Google Shape;502;p35"/>
          <p:cNvSpPr txBox="1">
            <a:spLocks noGrp="1"/>
          </p:cNvSpPr>
          <p:nvPr>
            <p:ph type="ctrTitle" idx="5"/>
          </p:nvPr>
        </p:nvSpPr>
        <p:spPr>
          <a:xfrm>
            <a:off x="2152690" y="4094710"/>
            <a:ext cx="4631100" cy="5778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dirty="0"/>
              <a:t>Quyết định về Quỹ Hỗ trợ việc làm ngoài nước</a:t>
            </a:r>
            <a:endParaRPr dirty="0"/>
          </a:p>
        </p:txBody>
      </p:sp>
      <p:sp>
        <p:nvSpPr>
          <p:cNvPr id="503" name="Google Shape;503;p35"/>
          <p:cNvSpPr txBox="1">
            <a:spLocks noGrp="1"/>
          </p:cNvSpPr>
          <p:nvPr>
            <p:ph type="title" idx="6"/>
          </p:nvPr>
        </p:nvSpPr>
        <p:spPr>
          <a:xfrm>
            <a:off x="7176378" y="3989507"/>
            <a:ext cx="1125900" cy="900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800" dirty="0"/>
              <a:t>04</a:t>
            </a:r>
            <a:endParaRPr sz="4800" dirty="0"/>
          </a:p>
        </p:txBody>
      </p:sp>
      <p:sp>
        <p:nvSpPr>
          <p:cNvPr id="505" name="Google Shape;505;p35"/>
          <p:cNvSpPr txBox="1">
            <a:spLocks noGrp="1"/>
          </p:cNvSpPr>
          <p:nvPr>
            <p:ph type="title" idx="8"/>
          </p:nvPr>
        </p:nvSpPr>
        <p:spPr>
          <a:xfrm>
            <a:off x="1026790" y="2780370"/>
            <a:ext cx="1125900" cy="900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800" dirty="0"/>
              <a:t>04</a:t>
            </a:r>
            <a:endParaRPr sz="4800" dirty="0"/>
          </a:p>
        </p:txBody>
      </p:sp>
      <p:sp>
        <p:nvSpPr>
          <p:cNvPr id="507" name="Google Shape;507;p35"/>
          <p:cNvSpPr txBox="1">
            <a:spLocks noGrp="1"/>
          </p:cNvSpPr>
          <p:nvPr>
            <p:ph type="subTitle" idx="9"/>
          </p:nvPr>
        </p:nvSpPr>
        <p:spPr>
          <a:xfrm flipH="1">
            <a:off x="2545278" y="4567307"/>
            <a:ext cx="4261500" cy="43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t>Quyết định số 40/2021/QĐ-TTg có hiệu lực từ ngày 21/02/2022</a:t>
            </a:r>
            <a:endParaRPr dirty="0"/>
          </a:p>
        </p:txBody>
      </p:sp>
      <p:sp>
        <p:nvSpPr>
          <p:cNvPr id="508" name="Google Shape;508;p35"/>
          <p:cNvSpPr txBox="1">
            <a:spLocks noGrp="1"/>
          </p:cNvSpPr>
          <p:nvPr>
            <p:ph type="subTitle" idx="13"/>
          </p:nvPr>
        </p:nvSpPr>
        <p:spPr>
          <a:xfrm flipH="1">
            <a:off x="2545278" y="3239415"/>
            <a:ext cx="4261500" cy="43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t>Nghị định số 12/2022/NĐ-CP có hiệu lực từ ngày 17/01/2022</a:t>
            </a:r>
            <a:endParaRPr dirty="0"/>
          </a:p>
        </p:txBody>
      </p:sp>
      <p:sp>
        <p:nvSpPr>
          <p:cNvPr id="509" name="Google Shape;509;p35"/>
          <p:cNvSpPr txBox="1">
            <a:spLocks noGrp="1"/>
          </p:cNvSpPr>
          <p:nvPr>
            <p:ph type="subTitle" idx="14"/>
          </p:nvPr>
        </p:nvSpPr>
        <p:spPr>
          <a:xfrm flipH="1">
            <a:off x="2626050" y="996347"/>
            <a:ext cx="4261500" cy="43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dirty="0" err="1"/>
              <a:t>Luật</a:t>
            </a:r>
            <a:r>
              <a:rPr lang="en-US" dirty="0"/>
              <a:t> </a:t>
            </a:r>
            <a:r>
              <a:rPr lang="en-US" dirty="0" err="1"/>
              <a:t>số</a:t>
            </a:r>
            <a:r>
              <a:rPr lang="en-US" dirty="0"/>
              <a:t> 69/2020/QH14 </a:t>
            </a:r>
            <a:r>
              <a:rPr lang="en-US" dirty="0" err="1"/>
              <a:t>có</a:t>
            </a:r>
            <a:r>
              <a:rPr lang="en-US" dirty="0"/>
              <a:t> </a:t>
            </a:r>
            <a:r>
              <a:rPr lang="en-US" dirty="0" err="1"/>
              <a:t>hiệu</a:t>
            </a:r>
            <a:r>
              <a:rPr lang="en-US" dirty="0"/>
              <a:t> </a:t>
            </a:r>
            <a:r>
              <a:rPr lang="en-US" dirty="0" err="1"/>
              <a:t>lực</a:t>
            </a:r>
            <a:r>
              <a:rPr lang="en-US" dirty="0"/>
              <a:t> </a:t>
            </a:r>
            <a:r>
              <a:rPr lang="en-US" dirty="0" err="1"/>
              <a:t>từ</a:t>
            </a:r>
            <a:r>
              <a:rPr lang="en-US" dirty="0"/>
              <a:t> </a:t>
            </a:r>
            <a:r>
              <a:rPr lang="en-US" dirty="0" err="1"/>
              <a:t>ngày</a:t>
            </a:r>
            <a:r>
              <a:rPr lang="en-US" dirty="0"/>
              <a:t> 01/01/2022</a:t>
            </a:r>
            <a:endParaRPr dirty="0"/>
          </a:p>
        </p:txBody>
      </p:sp>
      <p:sp>
        <p:nvSpPr>
          <p:cNvPr id="20" name="Google Shape;503;p35">
            <a:extLst>
              <a:ext uri="{FF2B5EF4-FFF2-40B4-BE49-F238E27FC236}">
                <a16:creationId xmlns:a16="http://schemas.microsoft.com/office/drawing/2014/main" xmlns="" id="{645C5F89-9B4C-4D2F-A23E-40C081C48C24}"/>
              </a:ext>
            </a:extLst>
          </p:cNvPr>
          <p:cNvSpPr txBox="1">
            <a:spLocks/>
          </p:cNvSpPr>
          <p:nvPr/>
        </p:nvSpPr>
        <p:spPr>
          <a:xfrm>
            <a:off x="7199366" y="2753172"/>
            <a:ext cx="1125900" cy="9009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F3F3F3"/>
              </a:buClr>
              <a:buSzPts val="3600"/>
              <a:buFont typeface="Barlow Semi Condensed SemiBold"/>
              <a:buNone/>
              <a:defRPr sz="6000" b="0" i="0" u="none" strike="noStrike" cap="none">
                <a:solidFill>
                  <a:srgbClr val="F3F3F3"/>
                </a:solidFill>
                <a:latin typeface="Barlow Semi Condensed SemiBold"/>
                <a:ea typeface="Barlow Semi Condensed SemiBold"/>
                <a:cs typeface="Barlow Semi Condensed SemiBold"/>
                <a:sym typeface="Barlow Semi Condensed SemiBold"/>
              </a:defRPr>
            </a:lvl1pPr>
            <a:lvl2pPr marR="0" lvl="1" algn="r" rtl="0">
              <a:lnSpc>
                <a:spcPct val="100000"/>
              </a:lnSpc>
              <a:spcBef>
                <a:spcPts val="0"/>
              </a:spcBef>
              <a:spcAft>
                <a:spcPts val="0"/>
              </a:spcAft>
              <a:buClr>
                <a:srgbClr val="F3F3F3"/>
              </a:buClr>
              <a:buSzPts val="4800"/>
              <a:buFont typeface="Fira Sans Extra Condensed Medium"/>
              <a:buNone/>
              <a:defRPr sz="4800" b="1" i="0" u="none" strike="noStrike" cap="none">
                <a:solidFill>
                  <a:srgbClr val="F3F3F3"/>
                </a:solidFill>
                <a:latin typeface="Fira Sans Extra Condensed Medium"/>
                <a:ea typeface="Fira Sans Extra Condensed Medium"/>
                <a:cs typeface="Fira Sans Extra Condensed Medium"/>
                <a:sym typeface="Fira Sans Extra Condensed Medium"/>
              </a:defRPr>
            </a:lvl2pPr>
            <a:lvl3pPr marR="0" lvl="2" algn="r" rtl="0">
              <a:lnSpc>
                <a:spcPct val="100000"/>
              </a:lnSpc>
              <a:spcBef>
                <a:spcPts val="0"/>
              </a:spcBef>
              <a:spcAft>
                <a:spcPts val="0"/>
              </a:spcAft>
              <a:buClr>
                <a:srgbClr val="F3F3F3"/>
              </a:buClr>
              <a:buSzPts val="4800"/>
              <a:buFont typeface="Fira Sans Extra Condensed Medium"/>
              <a:buNone/>
              <a:defRPr sz="4800" b="1" i="0" u="none" strike="noStrike" cap="none">
                <a:solidFill>
                  <a:srgbClr val="F3F3F3"/>
                </a:solidFill>
                <a:latin typeface="Fira Sans Extra Condensed Medium"/>
                <a:ea typeface="Fira Sans Extra Condensed Medium"/>
                <a:cs typeface="Fira Sans Extra Condensed Medium"/>
                <a:sym typeface="Fira Sans Extra Condensed Medium"/>
              </a:defRPr>
            </a:lvl3pPr>
            <a:lvl4pPr marR="0" lvl="3" algn="r" rtl="0">
              <a:lnSpc>
                <a:spcPct val="100000"/>
              </a:lnSpc>
              <a:spcBef>
                <a:spcPts val="0"/>
              </a:spcBef>
              <a:spcAft>
                <a:spcPts val="0"/>
              </a:spcAft>
              <a:buClr>
                <a:srgbClr val="F3F3F3"/>
              </a:buClr>
              <a:buSzPts val="4800"/>
              <a:buFont typeface="Fira Sans Extra Condensed Medium"/>
              <a:buNone/>
              <a:defRPr sz="4800" b="1" i="0" u="none" strike="noStrike" cap="none">
                <a:solidFill>
                  <a:srgbClr val="F3F3F3"/>
                </a:solidFill>
                <a:latin typeface="Fira Sans Extra Condensed Medium"/>
                <a:ea typeface="Fira Sans Extra Condensed Medium"/>
                <a:cs typeface="Fira Sans Extra Condensed Medium"/>
                <a:sym typeface="Fira Sans Extra Condensed Medium"/>
              </a:defRPr>
            </a:lvl4pPr>
            <a:lvl5pPr marR="0" lvl="4" algn="r" rtl="0">
              <a:lnSpc>
                <a:spcPct val="100000"/>
              </a:lnSpc>
              <a:spcBef>
                <a:spcPts val="0"/>
              </a:spcBef>
              <a:spcAft>
                <a:spcPts val="0"/>
              </a:spcAft>
              <a:buClr>
                <a:srgbClr val="F3F3F3"/>
              </a:buClr>
              <a:buSzPts val="4800"/>
              <a:buFont typeface="Fira Sans Extra Condensed Medium"/>
              <a:buNone/>
              <a:defRPr sz="4800" b="1" i="0" u="none" strike="noStrike" cap="none">
                <a:solidFill>
                  <a:srgbClr val="F3F3F3"/>
                </a:solidFill>
                <a:latin typeface="Fira Sans Extra Condensed Medium"/>
                <a:ea typeface="Fira Sans Extra Condensed Medium"/>
                <a:cs typeface="Fira Sans Extra Condensed Medium"/>
                <a:sym typeface="Fira Sans Extra Condensed Medium"/>
              </a:defRPr>
            </a:lvl5pPr>
            <a:lvl6pPr marR="0" lvl="5" algn="r" rtl="0">
              <a:lnSpc>
                <a:spcPct val="100000"/>
              </a:lnSpc>
              <a:spcBef>
                <a:spcPts val="0"/>
              </a:spcBef>
              <a:spcAft>
                <a:spcPts val="0"/>
              </a:spcAft>
              <a:buClr>
                <a:srgbClr val="F3F3F3"/>
              </a:buClr>
              <a:buSzPts val="4800"/>
              <a:buFont typeface="Fira Sans Extra Condensed Medium"/>
              <a:buNone/>
              <a:defRPr sz="4800" b="1" i="0" u="none" strike="noStrike" cap="none">
                <a:solidFill>
                  <a:srgbClr val="F3F3F3"/>
                </a:solidFill>
                <a:latin typeface="Fira Sans Extra Condensed Medium"/>
                <a:ea typeface="Fira Sans Extra Condensed Medium"/>
                <a:cs typeface="Fira Sans Extra Condensed Medium"/>
                <a:sym typeface="Fira Sans Extra Condensed Medium"/>
              </a:defRPr>
            </a:lvl6pPr>
            <a:lvl7pPr marR="0" lvl="6" algn="r" rtl="0">
              <a:lnSpc>
                <a:spcPct val="100000"/>
              </a:lnSpc>
              <a:spcBef>
                <a:spcPts val="0"/>
              </a:spcBef>
              <a:spcAft>
                <a:spcPts val="0"/>
              </a:spcAft>
              <a:buClr>
                <a:srgbClr val="F3F3F3"/>
              </a:buClr>
              <a:buSzPts val="4800"/>
              <a:buFont typeface="Fira Sans Extra Condensed Medium"/>
              <a:buNone/>
              <a:defRPr sz="4800" b="1" i="0" u="none" strike="noStrike" cap="none">
                <a:solidFill>
                  <a:srgbClr val="F3F3F3"/>
                </a:solidFill>
                <a:latin typeface="Fira Sans Extra Condensed Medium"/>
                <a:ea typeface="Fira Sans Extra Condensed Medium"/>
                <a:cs typeface="Fira Sans Extra Condensed Medium"/>
                <a:sym typeface="Fira Sans Extra Condensed Medium"/>
              </a:defRPr>
            </a:lvl7pPr>
            <a:lvl8pPr marR="0" lvl="7" algn="r" rtl="0">
              <a:lnSpc>
                <a:spcPct val="100000"/>
              </a:lnSpc>
              <a:spcBef>
                <a:spcPts val="0"/>
              </a:spcBef>
              <a:spcAft>
                <a:spcPts val="0"/>
              </a:spcAft>
              <a:buClr>
                <a:srgbClr val="F3F3F3"/>
              </a:buClr>
              <a:buSzPts val="4800"/>
              <a:buFont typeface="Fira Sans Extra Condensed Medium"/>
              <a:buNone/>
              <a:defRPr sz="4800" b="1" i="0" u="none" strike="noStrike" cap="none">
                <a:solidFill>
                  <a:srgbClr val="F3F3F3"/>
                </a:solidFill>
                <a:latin typeface="Fira Sans Extra Condensed Medium"/>
                <a:ea typeface="Fira Sans Extra Condensed Medium"/>
                <a:cs typeface="Fira Sans Extra Condensed Medium"/>
                <a:sym typeface="Fira Sans Extra Condensed Medium"/>
              </a:defRPr>
            </a:lvl8pPr>
            <a:lvl9pPr marR="0" lvl="8" algn="r" rtl="0">
              <a:lnSpc>
                <a:spcPct val="100000"/>
              </a:lnSpc>
              <a:spcBef>
                <a:spcPts val="0"/>
              </a:spcBef>
              <a:spcAft>
                <a:spcPts val="0"/>
              </a:spcAft>
              <a:buClr>
                <a:srgbClr val="F3F3F3"/>
              </a:buClr>
              <a:buSzPts val="4800"/>
              <a:buFont typeface="Fira Sans Extra Condensed Medium"/>
              <a:buNone/>
              <a:defRPr sz="4800" b="1" i="0" u="none" strike="noStrike" cap="none">
                <a:solidFill>
                  <a:srgbClr val="F3F3F3"/>
                </a:solidFill>
                <a:latin typeface="Fira Sans Extra Condensed Medium"/>
                <a:ea typeface="Fira Sans Extra Condensed Medium"/>
                <a:cs typeface="Fira Sans Extra Condensed Medium"/>
                <a:sym typeface="Fira Sans Extra Condensed Medium"/>
              </a:defRPr>
            </a:lvl9pPr>
          </a:lstStyle>
          <a:p>
            <a:pPr algn="l"/>
            <a:r>
              <a:rPr lang="en" sz="4800" dirty="0"/>
              <a:t>03</a:t>
            </a:r>
          </a:p>
        </p:txBody>
      </p:sp>
      <p:sp>
        <p:nvSpPr>
          <p:cNvPr id="21" name="Google Shape;499;p35">
            <a:extLst>
              <a:ext uri="{FF2B5EF4-FFF2-40B4-BE49-F238E27FC236}">
                <a16:creationId xmlns:a16="http://schemas.microsoft.com/office/drawing/2014/main" xmlns="" id="{C20212E3-BDB9-424F-A6CC-E451F442F801}"/>
              </a:ext>
            </a:extLst>
          </p:cNvPr>
          <p:cNvSpPr txBox="1">
            <a:spLocks/>
          </p:cNvSpPr>
          <p:nvPr/>
        </p:nvSpPr>
        <p:spPr>
          <a:xfrm>
            <a:off x="2080260" y="1616469"/>
            <a:ext cx="4821936" cy="57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434343"/>
              </a:buClr>
              <a:buSzPts val="2400"/>
              <a:buFont typeface="Barlow Semi Condensed SemiBold"/>
              <a:buNone/>
              <a:defRPr sz="1800" b="0" i="0" u="none" strike="noStrike" cap="none">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9pPr>
          </a:lstStyle>
          <a:p>
            <a:r>
              <a:rPr lang="en-US" dirty="0" err="1"/>
              <a:t>Nghị</a:t>
            </a:r>
            <a:r>
              <a:rPr lang="en-US" dirty="0"/>
              <a:t> </a:t>
            </a:r>
            <a:r>
              <a:rPr lang="en-US" dirty="0" err="1"/>
              <a:t>định</a:t>
            </a:r>
            <a:r>
              <a:rPr lang="en-US" dirty="0"/>
              <a:t> </a:t>
            </a:r>
            <a:r>
              <a:rPr lang="en-US" dirty="0" err="1"/>
              <a:t>quy</a:t>
            </a:r>
            <a:r>
              <a:rPr lang="en-US" dirty="0"/>
              <a:t> </a:t>
            </a:r>
            <a:r>
              <a:rPr lang="en-US" dirty="0" err="1"/>
              <a:t>định</a:t>
            </a:r>
            <a:r>
              <a:rPr lang="en-US" dirty="0"/>
              <a:t> chi </a:t>
            </a:r>
            <a:r>
              <a:rPr lang="en-US" dirty="0" err="1"/>
              <a:t>tiết</a:t>
            </a:r>
            <a:r>
              <a:rPr lang="en-US" dirty="0"/>
              <a:t> </a:t>
            </a:r>
            <a:r>
              <a:rPr lang="en-US" dirty="0" err="1"/>
              <a:t>một</a:t>
            </a:r>
            <a:r>
              <a:rPr lang="en-US" dirty="0"/>
              <a:t> </a:t>
            </a:r>
            <a:r>
              <a:rPr lang="en-US" dirty="0" err="1"/>
              <a:t>số</a:t>
            </a:r>
            <a:r>
              <a:rPr lang="en-US" dirty="0"/>
              <a:t> </a:t>
            </a:r>
            <a:r>
              <a:rPr lang="en-US" dirty="0" err="1"/>
              <a:t>điều</a:t>
            </a:r>
            <a:r>
              <a:rPr lang="en-US" dirty="0"/>
              <a:t> </a:t>
            </a:r>
            <a:r>
              <a:rPr lang="en-US" dirty="0" err="1"/>
              <a:t>và</a:t>
            </a:r>
            <a:r>
              <a:rPr lang="en-US" dirty="0"/>
              <a:t> </a:t>
            </a:r>
            <a:r>
              <a:rPr lang="en-US" dirty="0" err="1"/>
              <a:t>hướng</a:t>
            </a:r>
            <a:r>
              <a:rPr lang="en-US" dirty="0"/>
              <a:t> </a:t>
            </a:r>
            <a:r>
              <a:rPr lang="en-US" dirty="0" err="1"/>
              <a:t>dẫn</a:t>
            </a:r>
            <a:r>
              <a:rPr lang="en-US" dirty="0"/>
              <a:t> </a:t>
            </a:r>
            <a:r>
              <a:rPr lang="en-US" dirty="0" err="1"/>
              <a:t>thi</a:t>
            </a:r>
            <a:r>
              <a:rPr lang="en-US" dirty="0"/>
              <a:t> </a:t>
            </a:r>
            <a:r>
              <a:rPr lang="en-US" dirty="0" err="1"/>
              <a:t>hành</a:t>
            </a:r>
            <a:r>
              <a:rPr lang="en-US" dirty="0"/>
              <a:t> </a:t>
            </a:r>
            <a:r>
              <a:rPr lang="en-US" dirty="0" err="1"/>
              <a:t>Luật</a:t>
            </a:r>
            <a:endParaRPr lang="vi-VN" dirty="0"/>
          </a:p>
        </p:txBody>
      </p:sp>
      <p:sp>
        <p:nvSpPr>
          <p:cNvPr id="22" name="Google Shape;508;p35">
            <a:extLst>
              <a:ext uri="{FF2B5EF4-FFF2-40B4-BE49-F238E27FC236}">
                <a16:creationId xmlns:a16="http://schemas.microsoft.com/office/drawing/2014/main" xmlns="" id="{6422DB53-63B4-475D-B7C6-8BC38153EC85}"/>
              </a:ext>
            </a:extLst>
          </p:cNvPr>
          <p:cNvSpPr txBox="1">
            <a:spLocks/>
          </p:cNvSpPr>
          <p:nvPr/>
        </p:nvSpPr>
        <p:spPr>
          <a:xfrm flipH="1">
            <a:off x="2626050" y="2132516"/>
            <a:ext cx="4261500" cy="435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1pPr>
            <a:lvl2pPr marL="914400" marR="0" lvl="1"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2pPr>
            <a:lvl3pPr marL="1371600" marR="0" lvl="2"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3pPr>
            <a:lvl4pPr marL="1828800" marR="0" lvl="3"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4pPr>
            <a:lvl5pPr marL="2286000" marR="0" lvl="4"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5pPr>
            <a:lvl6pPr marL="2743200" marR="0" lvl="5"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6pPr>
            <a:lvl7pPr marL="3200400" marR="0" lvl="6"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7pPr>
            <a:lvl8pPr marL="3657600" marR="0" lvl="7"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8pPr>
            <a:lvl9pPr marL="4114800" marR="0" lvl="8"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9pPr>
          </a:lstStyle>
          <a:p>
            <a:pPr marL="0" indent="0"/>
            <a:r>
              <a:rPr lang="en-US" dirty="0" err="1"/>
              <a:t>Nghị</a:t>
            </a:r>
            <a:r>
              <a:rPr lang="en-US" dirty="0"/>
              <a:t> </a:t>
            </a:r>
            <a:r>
              <a:rPr lang="en-US" dirty="0" err="1"/>
              <a:t>định</a:t>
            </a:r>
            <a:r>
              <a:rPr lang="en-US" dirty="0"/>
              <a:t> </a:t>
            </a:r>
            <a:r>
              <a:rPr lang="en-US" dirty="0" err="1"/>
              <a:t>số</a:t>
            </a:r>
            <a:r>
              <a:rPr lang="en-US" dirty="0"/>
              <a:t> 112/2021 </a:t>
            </a:r>
            <a:r>
              <a:rPr lang="en-US" dirty="0" err="1"/>
              <a:t>có</a:t>
            </a:r>
            <a:r>
              <a:rPr lang="en-US" dirty="0"/>
              <a:t> </a:t>
            </a:r>
            <a:r>
              <a:rPr lang="en-US" dirty="0" err="1"/>
              <a:t>hiệu</a:t>
            </a:r>
            <a:r>
              <a:rPr lang="en-US" dirty="0"/>
              <a:t> </a:t>
            </a:r>
            <a:r>
              <a:rPr lang="en-US" dirty="0" err="1"/>
              <a:t>lực</a:t>
            </a:r>
            <a:r>
              <a:rPr lang="en-US" dirty="0"/>
              <a:t> </a:t>
            </a:r>
            <a:r>
              <a:rPr lang="en-US" dirty="0" err="1"/>
              <a:t>từ</a:t>
            </a:r>
            <a:r>
              <a:rPr lang="en-US" dirty="0"/>
              <a:t> </a:t>
            </a:r>
            <a:r>
              <a:rPr lang="en-US" dirty="0" err="1"/>
              <a:t>ngày</a:t>
            </a:r>
            <a:r>
              <a:rPr lang="en-US" dirty="0"/>
              <a:t> 01/01/2022</a:t>
            </a:r>
            <a:endParaRPr lang="vi-VN"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C2A1ADB7-6D86-0B17-4441-F3B35C4C6FC1}"/>
              </a:ext>
            </a:extLst>
          </p:cNvPr>
          <p:cNvSpPr>
            <a:spLocks noGrp="1"/>
          </p:cNvSpPr>
          <p:nvPr>
            <p:ph type="ctrTitle"/>
          </p:nvPr>
        </p:nvSpPr>
        <p:spPr>
          <a:xfrm>
            <a:off x="2261550" y="623838"/>
            <a:ext cx="5687700" cy="904500"/>
          </a:xfrm>
        </p:spPr>
        <p:txBody>
          <a:bodyPr/>
          <a:lstStyle/>
          <a:p>
            <a:r>
              <a:rPr lang="en-GB" dirty="0"/>
              <a:t>Báo </a:t>
            </a:r>
            <a:r>
              <a:rPr lang="en-GB" dirty="0" err="1"/>
              <a:t>cáo</a:t>
            </a:r>
            <a:r>
              <a:rPr lang="en-GB" dirty="0"/>
              <a:t> </a:t>
            </a:r>
            <a:r>
              <a:rPr lang="en-GB" dirty="0" err="1"/>
              <a:t>đáp</a:t>
            </a:r>
            <a:r>
              <a:rPr lang="en-GB" dirty="0"/>
              <a:t> </a:t>
            </a:r>
            <a:r>
              <a:rPr lang="en-GB" dirty="0" err="1"/>
              <a:t>ứng</a:t>
            </a:r>
            <a:r>
              <a:rPr lang="en-GB" dirty="0"/>
              <a:t> </a:t>
            </a:r>
            <a:r>
              <a:rPr lang="en-GB" dirty="0" err="1"/>
              <a:t>điều</a:t>
            </a:r>
            <a:r>
              <a:rPr lang="en-GB" dirty="0"/>
              <a:t> </a:t>
            </a:r>
            <a:r>
              <a:rPr lang="en-GB" dirty="0" err="1"/>
              <a:t>kiện</a:t>
            </a:r>
            <a:r>
              <a:rPr lang="en-GB" dirty="0"/>
              <a:t> Mẫu </a:t>
            </a:r>
            <a:r>
              <a:rPr lang="en-GB" dirty="0" err="1"/>
              <a:t>số</a:t>
            </a:r>
            <a:r>
              <a:rPr lang="en-GB" dirty="0"/>
              <a:t> 06 </a:t>
            </a:r>
            <a:r>
              <a:rPr lang="en-GB" dirty="0" err="1"/>
              <a:t>Phụ</a:t>
            </a:r>
            <a:r>
              <a:rPr lang="en-GB" dirty="0"/>
              <a:t> </a:t>
            </a:r>
            <a:r>
              <a:rPr lang="en-GB" dirty="0" err="1"/>
              <a:t>lục</a:t>
            </a:r>
            <a:r>
              <a:rPr lang="en-GB" dirty="0"/>
              <a:t> I </a:t>
            </a:r>
            <a:r>
              <a:rPr lang="en-GB" dirty="0" err="1"/>
              <a:t>Nghị</a:t>
            </a:r>
            <a:r>
              <a:rPr lang="en-GB" dirty="0"/>
              <a:t> định</a:t>
            </a:r>
          </a:p>
        </p:txBody>
      </p:sp>
      <p:pic>
        <p:nvPicPr>
          <p:cNvPr id="7" name="Picture 6" descr="Mẫu số 06 Phụ lục I Nghị định &#10;">
            <a:extLst>
              <a:ext uri="{FF2B5EF4-FFF2-40B4-BE49-F238E27FC236}">
                <a16:creationId xmlns:a16="http://schemas.microsoft.com/office/drawing/2014/main" xmlns="" id="{63660E59-A842-D07F-5A70-1878B03238FC}"/>
              </a:ext>
            </a:extLst>
          </p:cNvPr>
          <p:cNvPicPr>
            <a:picLocks noChangeAspect="1"/>
          </p:cNvPicPr>
          <p:nvPr/>
        </p:nvPicPr>
        <p:blipFill>
          <a:blip r:embed="rId2"/>
          <a:stretch>
            <a:fillRect/>
          </a:stretch>
        </p:blipFill>
        <p:spPr>
          <a:xfrm>
            <a:off x="6310739" y="1811216"/>
            <a:ext cx="2379550" cy="2379550"/>
          </a:xfrm>
          <a:prstGeom prst="rect">
            <a:avLst/>
          </a:prstGeom>
        </p:spPr>
      </p:pic>
      <p:sp>
        <p:nvSpPr>
          <p:cNvPr id="10" name="Google Shape;514;p36">
            <a:extLst>
              <a:ext uri="{FF2B5EF4-FFF2-40B4-BE49-F238E27FC236}">
                <a16:creationId xmlns:a16="http://schemas.microsoft.com/office/drawing/2014/main" xmlns="" id="{C44D93F1-47E7-587A-7058-756ED7716FBE}"/>
              </a:ext>
            </a:extLst>
          </p:cNvPr>
          <p:cNvSpPr txBox="1">
            <a:spLocks/>
          </p:cNvSpPr>
          <p:nvPr/>
        </p:nvSpPr>
        <p:spPr>
          <a:xfrm>
            <a:off x="977903" y="1528338"/>
            <a:ext cx="5332836" cy="286797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1pPr>
            <a:lvl2pPr marL="914400" marR="0" lvl="1"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2pPr>
            <a:lvl3pPr marL="1371600" marR="0" lvl="2"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3pPr>
            <a:lvl4pPr marL="1828800" marR="0" lvl="3"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4pPr>
            <a:lvl5pPr marL="2286000" marR="0" lvl="4"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5pPr>
            <a:lvl6pPr marL="2743200" marR="0" lvl="5"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6pPr>
            <a:lvl7pPr marL="3200400" marR="0" lvl="6"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7pPr>
            <a:lvl8pPr marL="3657600" marR="0" lvl="7"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8pPr>
            <a:lvl9pPr marL="4114800" marR="0" lvl="8"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9pPr>
          </a:lstStyle>
          <a:p>
            <a:pPr marL="0" indent="0" algn="l"/>
            <a:r>
              <a:rPr lang="vi-VN" sz="1800" dirty="0" err="1"/>
              <a:t>Bước</a:t>
            </a:r>
            <a:r>
              <a:rPr lang="vi-VN" sz="1800" dirty="0"/>
              <a:t> 1: Truy </a:t>
            </a:r>
            <a:r>
              <a:rPr lang="vi-VN" sz="1800" dirty="0" err="1"/>
              <a:t>cập</a:t>
            </a:r>
            <a:r>
              <a:rPr lang="en-GB" sz="1800" dirty="0"/>
              <a:t> Báo </a:t>
            </a:r>
            <a:r>
              <a:rPr lang="en-GB" sz="1800" dirty="0" err="1"/>
              <a:t>cáo</a:t>
            </a:r>
            <a:r>
              <a:rPr lang="en-GB" sz="1800" dirty="0"/>
              <a:t> </a:t>
            </a:r>
            <a:r>
              <a:rPr lang="en-GB" sz="1800" dirty="0" err="1"/>
              <a:t>theo</a:t>
            </a:r>
            <a:r>
              <a:rPr lang="en-GB" sz="1800" dirty="0"/>
              <a:t> QR code </a:t>
            </a:r>
          </a:p>
          <a:p>
            <a:pPr marL="0" indent="0" algn="l"/>
            <a:endParaRPr lang="vi-VN" sz="1800" dirty="0"/>
          </a:p>
          <a:p>
            <a:pPr marL="0" indent="0" algn="l"/>
            <a:r>
              <a:rPr lang="vi-VN" sz="1800" dirty="0" err="1"/>
              <a:t>Bước</a:t>
            </a:r>
            <a:r>
              <a:rPr lang="vi-VN" sz="1800" dirty="0"/>
              <a:t> 2: </a:t>
            </a:r>
            <a:r>
              <a:rPr lang="en-GB" sz="1800" dirty="0" err="1"/>
              <a:t>Nhập</a:t>
            </a:r>
            <a:r>
              <a:rPr lang="en-GB" sz="1800" dirty="0"/>
              <a:t> </a:t>
            </a:r>
            <a:r>
              <a:rPr lang="en-GB" sz="1800" dirty="0" err="1"/>
              <a:t>thông</a:t>
            </a:r>
            <a:r>
              <a:rPr lang="en-GB" sz="1800" dirty="0"/>
              <a:t> tin </a:t>
            </a:r>
            <a:r>
              <a:rPr lang="en-GB" sz="1800" dirty="0" err="1"/>
              <a:t>doanh</a:t>
            </a:r>
            <a:r>
              <a:rPr lang="en-GB" sz="1800" dirty="0"/>
              <a:t> </a:t>
            </a:r>
            <a:r>
              <a:rPr lang="en-GB" sz="1800" dirty="0" err="1"/>
              <a:t>nghiệp</a:t>
            </a:r>
            <a:r>
              <a:rPr lang="en-GB" sz="1800" dirty="0"/>
              <a:t> </a:t>
            </a:r>
            <a:r>
              <a:rPr lang="en-GB" sz="1800" dirty="0" err="1"/>
              <a:t>theo</a:t>
            </a:r>
            <a:r>
              <a:rPr lang="en-GB" sz="1800" dirty="0"/>
              <a:t> </a:t>
            </a:r>
            <a:r>
              <a:rPr lang="en-GB" sz="1800" dirty="0" err="1"/>
              <a:t>hướng</a:t>
            </a:r>
            <a:r>
              <a:rPr lang="en-GB" sz="1800" dirty="0"/>
              <a:t> </a:t>
            </a:r>
            <a:r>
              <a:rPr lang="en-GB" sz="1800" dirty="0" err="1"/>
              <a:t>dẫn</a:t>
            </a:r>
            <a:endParaRPr lang="en-GB" sz="1800" dirty="0"/>
          </a:p>
          <a:p>
            <a:pPr marL="0" indent="0" algn="l"/>
            <a:endParaRPr lang="vi-VN" sz="1800" dirty="0"/>
          </a:p>
          <a:p>
            <a:pPr marL="0" indent="0" algn="l"/>
            <a:r>
              <a:rPr lang="vi-VN" sz="1800" dirty="0" err="1"/>
              <a:t>Bước</a:t>
            </a:r>
            <a:r>
              <a:rPr lang="vi-VN" sz="1800" dirty="0"/>
              <a:t> 3: </a:t>
            </a:r>
            <a:r>
              <a:rPr lang="en-GB" sz="1800" dirty="0" err="1"/>
              <a:t>Tải</a:t>
            </a:r>
            <a:r>
              <a:rPr lang="en-GB" sz="1800" dirty="0"/>
              <a:t> mẫu </a:t>
            </a:r>
            <a:r>
              <a:rPr lang="en-GB" sz="1800" dirty="0" err="1"/>
              <a:t>biểu</a:t>
            </a:r>
            <a:r>
              <a:rPr lang="en-GB" sz="1800" dirty="0"/>
              <a:t> khai </a:t>
            </a:r>
            <a:r>
              <a:rPr lang="en-GB" sz="1800" dirty="0" err="1"/>
              <a:t>thông</a:t>
            </a:r>
            <a:r>
              <a:rPr lang="en-GB" sz="1800" dirty="0"/>
              <a:t> tin </a:t>
            </a:r>
            <a:r>
              <a:rPr lang="en-GB" sz="1800" dirty="0" err="1"/>
              <a:t>nhân</a:t>
            </a:r>
            <a:r>
              <a:rPr lang="en-GB" sz="1800" dirty="0"/>
              <a:t> </a:t>
            </a:r>
            <a:r>
              <a:rPr lang="en-GB" sz="1800" dirty="0" err="1"/>
              <a:t>viên</a:t>
            </a:r>
            <a:r>
              <a:rPr lang="en-GB" sz="1800" dirty="0"/>
              <a:t> </a:t>
            </a:r>
            <a:r>
              <a:rPr lang="en-GB" sz="1800" dirty="0" err="1"/>
              <a:t>nghiệp</a:t>
            </a:r>
            <a:r>
              <a:rPr lang="en-GB" sz="1800" dirty="0"/>
              <a:t> vụ</a:t>
            </a:r>
          </a:p>
          <a:p>
            <a:pPr marL="0" indent="0" algn="l"/>
            <a:endParaRPr lang="vi-VN" sz="1800" dirty="0"/>
          </a:p>
          <a:p>
            <a:pPr marL="0" indent="0" algn="l"/>
            <a:r>
              <a:rPr lang="vi-VN" sz="1800" dirty="0" err="1"/>
              <a:t>Bước</a:t>
            </a:r>
            <a:r>
              <a:rPr lang="vi-VN" sz="1800" dirty="0"/>
              <a:t> 4: </a:t>
            </a:r>
            <a:r>
              <a:rPr lang="en-GB" sz="1800" dirty="0" err="1"/>
              <a:t>Nhập</a:t>
            </a:r>
            <a:r>
              <a:rPr lang="en-GB" sz="1800" dirty="0"/>
              <a:t> </a:t>
            </a:r>
            <a:r>
              <a:rPr lang="en-GB" sz="1800" dirty="0" err="1"/>
              <a:t>thông</a:t>
            </a:r>
            <a:r>
              <a:rPr lang="en-GB" sz="1800" dirty="0"/>
              <a:t> tin và </a:t>
            </a:r>
            <a:r>
              <a:rPr lang="en-GB" sz="1800" dirty="0" err="1"/>
              <a:t>gửi</a:t>
            </a:r>
            <a:r>
              <a:rPr lang="en-GB" sz="1800" dirty="0"/>
              <a:t> báo </a:t>
            </a:r>
            <a:r>
              <a:rPr lang="en-GB" sz="1800" dirty="0" err="1"/>
              <a:t>cáo</a:t>
            </a:r>
            <a:r>
              <a:rPr lang="en-GB" sz="1800" dirty="0"/>
              <a:t> </a:t>
            </a:r>
            <a:endParaRPr lang="vi-VN" sz="1800" dirty="0"/>
          </a:p>
          <a:p>
            <a:pPr marL="0" indent="0" algn="l"/>
            <a:endParaRPr lang="vi-VN" sz="1800" dirty="0"/>
          </a:p>
        </p:txBody>
      </p:sp>
    </p:spTree>
    <p:extLst>
      <p:ext uri="{BB962C8B-B14F-4D97-AF65-F5344CB8AC3E}">
        <p14:creationId xmlns:p14="http://schemas.microsoft.com/office/powerpoint/2010/main" val="38783395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89" name="Google Shape;1089;p58"/>
          <p:cNvSpPr txBox="1">
            <a:spLocks noGrp="1"/>
          </p:cNvSpPr>
          <p:nvPr>
            <p:ph type="title"/>
          </p:nvPr>
        </p:nvSpPr>
        <p:spPr>
          <a:xfrm>
            <a:off x="906780" y="1724550"/>
            <a:ext cx="7825740" cy="1694400"/>
          </a:xfrm>
          <a:prstGeom prst="rect">
            <a:avLst/>
          </a:prstGeom>
        </p:spPr>
        <p:txBody>
          <a:bodyPr spcFirstLastPara="1" wrap="square" lIns="91425" tIns="91425" rIns="91425" bIns="91425" anchor="ctr" anchorCtr="0">
            <a:noAutofit/>
          </a:bodyPr>
          <a:lstStyle/>
          <a:p>
            <a:r>
              <a:rPr lang="en-GB" dirty="0"/>
              <a:t>NỘP LẠI GIẤY PHÉP </a:t>
            </a:r>
            <a:endParaRPr dirty="0"/>
          </a:p>
        </p:txBody>
      </p:sp>
      <p:sp>
        <p:nvSpPr>
          <p:cNvPr id="1091" name="Google Shape;1091;p58"/>
          <p:cNvSpPr txBox="1">
            <a:spLocks noGrp="1"/>
          </p:cNvSpPr>
          <p:nvPr>
            <p:ph type="title" idx="2"/>
          </p:nvPr>
        </p:nvSpPr>
        <p:spPr>
          <a:xfrm>
            <a:off x="3055306" y="315950"/>
            <a:ext cx="3033300" cy="97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04</a:t>
            </a:r>
            <a:endParaRPr dirty="0"/>
          </a:p>
        </p:txBody>
      </p:sp>
    </p:spTree>
    <p:extLst>
      <p:ext uri="{BB962C8B-B14F-4D97-AF65-F5344CB8AC3E}">
        <p14:creationId xmlns:p14="http://schemas.microsoft.com/office/powerpoint/2010/main" val="1624646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C6627BDD-35AF-5C25-B2AA-3BAB92D1A1AF}"/>
              </a:ext>
            </a:extLst>
          </p:cNvPr>
          <p:cNvSpPr txBox="1"/>
          <p:nvPr/>
        </p:nvSpPr>
        <p:spPr>
          <a:xfrm>
            <a:off x="815340" y="455771"/>
            <a:ext cx="7863840" cy="4093428"/>
          </a:xfrm>
          <a:prstGeom prst="rect">
            <a:avLst/>
          </a:prstGeom>
          <a:noFill/>
        </p:spPr>
        <p:txBody>
          <a:bodyPr wrap="square">
            <a:spAutoFit/>
          </a:bodyPr>
          <a:lstStyle/>
          <a:p>
            <a:pPr marL="0" marR="0">
              <a:spcBef>
                <a:spcPts val="600"/>
              </a:spcBef>
              <a:spcAft>
                <a:spcPts val="600"/>
              </a:spcAft>
            </a:pPr>
            <a:r>
              <a:rPr lang="vi-VN"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 Đối với doanh nghiệp dịch vụ bị hợp nhất, bị sáp nhập hoặc bị chia theo quy định của Luật Doanh nghiệp:</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600"/>
              </a:spcBef>
              <a:spcAft>
                <a:spcPts val="600"/>
              </a:spcAft>
            </a:pPr>
            <a:r>
              <a:rPr lang="vi-VN"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Trong thời hạn 15 ngày kể từ ngày tình trạng pháp lý của doanh nghiệp dịch vụ trong Cơ sở dữ liệu quốc gia về đăng ký doanh nghiệp được chuyển sang đã bị hợp nhất, bị sáp nhập hoặc bị chia, công ty hợp nhất, công ty nhận sáp nhập, các công ty được chia nộp lại Giấy phép cho Bộ Lao động - Thương binh và Xã hội và thực hiện báo cáo theo quy định tại khoản 3 Điều này.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600"/>
              </a:spcBef>
              <a:spcAft>
                <a:spcPts val="600"/>
              </a:spcAft>
            </a:pPr>
            <a:r>
              <a:rPr lang="en-US"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2. </a:t>
            </a:r>
            <a:r>
              <a:rPr lang="vi-VN"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Đối với doanh nghiệp dịch vụ giải thể, phá sản hoặc doanh nghiệp chấm dứt hoạt động dịch vụ đưa người lao động Việt Nam đi làm việc ở nước ngoài theo hợp đồng:</a:t>
            </a:r>
            <a:endParaRPr lang="en-US" sz="2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600"/>
              </a:spcBef>
              <a:spcAft>
                <a:spcPts val="600"/>
              </a:spcAft>
            </a:pPr>
            <a:r>
              <a:rPr lang="vi-VN"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Trong thời hạn 15 ngày kể từ ngày tình trạng pháp lý của doanh nghiệp trong Cơ sở dữ liệu quốc gia về đăng ký doanh nghiệp được chuyển sang đang làm thủ tục giải thể, đã phá sản hoặc 05 ngày làm việc kể từ ngày Hội đồng thành viên, chủ sở hữu công ty hoặc Đại hội đồng cổ đông thông qua nghị quyết, quyết định về việc chấm dứt hoạt động dịch vụ đưa người lao động Việt Nam đi làm việc ở nước ngoài theo hợp đồng, doanh nghiệp nộp lại Giấy phép cho Bộ Lao động - Thương binh và Xã hội và thực hiện báo cáo theo quy định tại khoản 3 Điều này.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06920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89" name="Google Shape;1089;p58"/>
          <p:cNvSpPr txBox="1">
            <a:spLocks noGrp="1"/>
          </p:cNvSpPr>
          <p:nvPr>
            <p:ph type="title"/>
          </p:nvPr>
        </p:nvSpPr>
        <p:spPr>
          <a:xfrm>
            <a:off x="906780" y="1724550"/>
            <a:ext cx="7825740" cy="1694400"/>
          </a:xfrm>
          <a:prstGeom prst="rect">
            <a:avLst/>
          </a:prstGeom>
        </p:spPr>
        <p:txBody>
          <a:bodyPr spcFirstLastPara="1" wrap="square" lIns="91425" tIns="91425" rIns="91425" bIns="91425" anchor="ctr" anchorCtr="0">
            <a:noAutofit/>
          </a:bodyPr>
          <a:lstStyle/>
          <a:p>
            <a:r>
              <a:rPr lang="en-GB" dirty="0"/>
              <a:t>Thu </a:t>
            </a:r>
            <a:r>
              <a:rPr lang="en-GB" dirty="0" err="1"/>
              <a:t>hồi</a:t>
            </a:r>
            <a:r>
              <a:rPr lang="en-GB" dirty="0"/>
              <a:t> </a:t>
            </a:r>
            <a:r>
              <a:rPr lang="en-GB" dirty="0" err="1"/>
              <a:t>giấy</a:t>
            </a:r>
            <a:r>
              <a:rPr lang="en-GB" dirty="0"/>
              <a:t> </a:t>
            </a:r>
            <a:r>
              <a:rPr lang="en-GB" dirty="0" err="1"/>
              <a:t>phép</a:t>
            </a:r>
            <a:r>
              <a:rPr lang="en-GB" dirty="0"/>
              <a:t> </a:t>
            </a:r>
            <a:endParaRPr dirty="0"/>
          </a:p>
        </p:txBody>
      </p:sp>
      <p:sp>
        <p:nvSpPr>
          <p:cNvPr id="1090" name="Google Shape;1090;p58"/>
          <p:cNvSpPr txBox="1">
            <a:spLocks noGrp="1"/>
          </p:cNvSpPr>
          <p:nvPr>
            <p:ph type="subTitle" idx="1"/>
          </p:nvPr>
        </p:nvSpPr>
        <p:spPr>
          <a:xfrm>
            <a:off x="1968500" y="3321050"/>
            <a:ext cx="5723006" cy="58652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t>(</a:t>
            </a:r>
            <a:r>
              <a:rPr lang="en-US" dirty="0" err="1"/>
              <a:t>Điều</a:t>
            </a:r>
            <a:r>
              <a:rPr lang="en-US" dirty="0"/>
              <a:t> 17 </a:t>
            </a:r>
            <a:r>
              <a:rPr lang="en-US" dirty="0" err="1"/>
              <a:t>Luật</a:t>
            </a:r>
            <a:r>
              <a:rPr lang="en-US" dirty="0"/>
              <a:t> </a:t>
            </a:r>
            <a:r>
              <a:rPr lang="en-US" dirty="0" err="1"/>
              <a:t>số</a:t>
            </a:r>
            <a:r>
              <a:rPr lang="en-US" dirty="0"/>
              <a:t> 69/2020/QH14)</a:t>
            </a:r>
            <a:endParaRPr dirty="0"/>
          </a:p>
        </p:txBody>
      </p:sp>
      <p:sp>
        <p:nvSpPr>
          <p:cNvPr id="1091" name="Google Shape;1091;p58"/>
          <p:cNvSpPr txBox="1">
            <a:spLocks noGrp="1"/>
          </p:cNvSpPr>
          <p:nvPr>
            <p:ph type="title" idx="2"/>
          </p:nvPr>
        </p:nvSpPr>
        <p:spPr>
          <a:xfrm>
            <a:off x="3055306" y="315950"/>
            <a:ext cx="3033300" cy="97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05</a:t>
            </a:r>
            <a:endParaRPr dirty="0"/>
          </a:p>
        </p:txBody>
      </p:sp>
    </p:spTree>
    <p:extLst>
      <p:ext uri="{BB962C8B-B14F-4D97-AF65-F5344CB8AC3E}">
        <p14:creationId xmlns:p14="http://schemas.microsoft.com/office/powerpoint/2010/main" val="21720486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xmlns="" id="{9DC9F49A-55AA-1D4D-BD65-D3E28CEE0B56}"/>
              </a:ext>
            </a:extLst>
          </p:cNvPr>
          <p:cNvSpPr txBox="1"/>
          <p:nvPr/>
        </p:nvSpPr>
        <p:spPr>
          <a:xfrm>
            <a:off x="942974" y="1087874"/>
            <a:ext cx="7820025" cy="738664"/>
          </a:xfrm>
          <a:prstGeom prst="rect">
            <a:avLst/>
          </a:prstGeom>
          <a:noFill/>
        </p:spPr>
        <p:txBody>
          <a:bodyPr wrap="square">
            <a:spAutoFit/>
          </a:bodyPr>
          <a:lstStyle/>
          <a:p>
            <a:pPr marL="0" marR="0">
              <a:spcBef>
                <a:spcPts val="600"/>
              </a:spcBef>
              <a:spcAft>
                <a:spcPts val="600"/>
              </a:spcAft>
            </a:pPr>
            <a:r>
              <a:rPr lang="en-US" dirty="0">
                <a:latin typeface="Arial" panose="020B0604020202020204" pitchFamily="34" charset="0"/>
                <a:cs typeface="Times New Roman" panose="02020603050405020304" pitchFamily="18" charset="0"/>
              </a:rPr>
              <a:t>K</a:t>
            </a:r>
            <a:r>
              <a:rPr lang="vi-VN" dirty="0">
                <a:latin typeface="Arial" panose="020B0604020202020204" pitchFamily="34" charset="0"/>
              </a:rPr>
              <a:t>hẳng định nội dung kê khai trong hồ sơ đề nghị cấp Giấy phép là giả mạo, trong thời hạn 10 ngày kể từ ngày nhận được văn bản, Bộ trưởng Bộ Lao động - Thương binh và Xã hội ra quyết định thu hồi Giấy phép.</a:t>
            </a:r>
            <a:endParaRPr lang="en-US" dirty="0">
              <a:latin typeface="Arial" panose="020B0604020202020204" pitchFamily="34" charset="0"/>
            </a:endParaRPr>
          </a:p>
        </p:txBody>
      </p:sp>
      <p:sp>
        <p:nvSpPr>
          <p:cNvPr id="8" name="TextBox 7">
            <a:extLst>
              <a:ext uri="{FF2B5EF4-FFF2-40B4-BE49-F238E27FC236}">
                <a16:creationId xmlns:a16="http://schemas.microsoft.com/office/drawing/2014/main" xmlns="" id="{7D93AE38-4036-F8BD-372F-BAC3370D1BB0}"/>
              </a:ext>
            </a:extLst>
          </p:cNvPr>
          <p:cNvSpPr txBox="1"/>
          <p:nvPr/>
        </p:nvSpPr>
        <p:spPr>
          <a:xfrm>
            <a:off x="889633" y="1853374"/>
            <a:ext cx="7820025" cy="1169551"/>
          </a:xfrm>
          <a:prstGeom prst="rect">
            <a:avLst/>
          </a:prstGeom>
          <a:noFill/>
        </p:spPr>
        <p:txBody>
          <a:bodyPr wrap="square">
            <a:spAutoFit/>
          </a:bodyPr>
          <a:lstStyle/>
          <a:p>
            <a:r>
              <a:rPr lang="en-US" dirty="0">
                <a:latin typeface="Arial" panose="020B0604020202020204" pitchFamily="34" charset="0"/>
                <a:ea typeface="Times New Roman" panose="02020603050405020304" pitchFamily="18" charset="0"/>
              </a:rPr>
              <a:t>K</a:t>
            </a:r>
            <a:r>
              <a:rPr lang="vi-VN" sz="1400" dirty="0">
                <a:solidFill>
                  <a:srgbClr val="000000"/>
                </a:solidFill>
                <a:effectLst/>
                <a:latin typeface="Arial" panose="020B0604020202020204" pitchFamily="34" charset="0"/>
                <a:ea typeface="Times New Roman" panose="02020603050405020304" pitchFamily="18" charset="0"/>
              </a:rPr>
              <a:t>hông duy trì các điều kiện quy định tại Điều 10 hoặc vi phạm quy định tại một trong các khoản 1, 2, 5, 6, 7, 8, 11, 12, 13 Điều 7 hoặc gây thiệt hại nghiêm trọng về vật chất, tinh thần đối với người lao động do doanh nghiệp không thực hiện đầy đủ nghĩa vụ quy định tại các điểm c, e, g, h và i khoản 2 Điều 26 của Luật Người lao động Việt Nam đi làm việc ở nước ngoài theo hợp đồng</a:t>
            </a:r>
            <a:endParaRPr lang="en-US" dirty="0"/>
          </a:p>
        </p:txBody>
      </p:sp>
      <p:sp>
        <p:nvSpPr>
          <p:cNvPr id="10" name="TextBox 9">
            <a:extLst>
              <a:ext uri="{FF2B5EF4-FFF2-40B4-BE49-F238E27FC236}">
                <a16:creationId xmlns:a16="http://schemas.microsoft.com/office/drawing/2014/main" xmlns="" id="{F8BC1707-F730-1D0A-B5C2-B906E1A4C3F1}"/>
              </a:ext>
            </a:extLst>
          </p:cNvPr>
          <p:cNvSpPr txBox="1"/>
          <p:nvPr/>
        </p:nvSpPr>
        <p:spPr>
          <a:xfrm>
            <a:off x="889633" y="3268123"/>
            <a:ext cx="7820025" cy="738664"/>
          </a:xfrm>
          <a:prstGeom prst="rect">
            <a:avLst/>
          </a:prstGeom>
          <a:noFill/>
        </p:spPr>
        <p:txBody>
          <a:bodyPr wrap="square">
            <a:spAutoFit/>
          </a:bodyPr>
          <a:lstStyle/>
          <a:p>
            <a:r>
              <a:rPr lang="en-US" sz="1400" dirty="0">
                <a:solidFill>
                  <a:srgbClr val="000000"/>
                </a:solidFill>
                <a:effectLst/>
                <a:latin typeface="Arial" panose="020B0604020202020204" pitchFamily="34" charset="0"/>
                <a:ea typeface="Times New Roman" panose="02020603050405020304" pitchFamily="18" charset="0"/>
              </a:rPr>
              <a:t>K</a:t>
            </a:r>
            <a:r>
              <a:rPr lang="vi-VN" sz="1400" dirty="0">
                <a:solidFill>
                  <a:srgbClr val="000000"/>
                </a:solidFill>
                <a:effectLst/>
                <a:latin typeface="Arial" panose="020B0604020202020204" pitchFamily="34" charset="0"/>
                <a:ea typeface="Times New Roman" panose="02020603050405020304" pitchFamily="18" charset="0"/>
              </a:rPr>
              <a:t>hông đưa người lao động Việt Nam đi làm việc ở nước ngoài trong thời gian 24 tháng liên tục mà không phải do thiên tai, dịch bệnh, chiến tranh, bất ổn chính trị, suy thoái kinh tế hoặc vì lý do bất khả kháng khác dẫn đến bên nước ngoài không thể tiếp nhận người lao động</a:t>
            </a:r>
            <a:endParaRPr lang="en-US" dirty="0"/>
          </a:p>
        </p:txBody>
      </p:sp>
    </p:spTree>
    <p:extLst>
      <p:ext uri="{BB962C8B-B14F-4D97-AF65-F5344CB8AC3E}">
        <p14:creationId xmlns:p14="http://schemas.microsoft.com/office/powerpoint/2010/main" val="35362881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89" name="Google Shape;1089;p58"/>
          <p:cNvSpPr txBox="1">
            <a:spLocks noGrp="1"/>
          </p:cNvSpPr>
          <p:nvPr>
            <p:ph type="title"/>
          </p:nvPr>
        </p:nvSpPr>
        <p:spPr>
          <a:xfrm>
            <a:off x="906780" y="1724550"/>
            <a:ext cx="7825740" cy="1694400"/>
          </a:xfrm>
          <a:prstGeom prst="rect">
            <a:avLst/>
          </a:prstGeom>
        </p:spPr>
        <p:txBody>
          <a:bodyPr spcFirstLastPara="1" wrap="square" lIns="91425" tIns="91425" rIns="91425" bIns="91425" anchor="ctr" anchorCtr="0">
            <a:noAutofit/>
          </a:bodyPr>
          <a:lstStyle/>
          <a:p>
            <a:r>
              <a:rPr lang="en-GB" dirty="0"/>
              <a:t>CHI NHÁNH HOẠT ĐỘNG </a:t>
            </a:r>
            <a:br>
              <a:rPr lang="en-GB" dirty="0"/>
            </a:br>
            <a:r>
              <a:rPr lang="en-GB" dirty="0"/>
              <a:t>DỊCH VỤ </a:t>
            </a:r>
            <a:endParaRPr dirty="0"/>
          </a:p>
        </p:txBody>
      </p:sp>
      <p:sp>
        <p:nvSpPr>
          <p:cNvPr id="1090" name="Google Shape;1090;p58"/>
          <p:cNvSpPr txBox="1">
            <a:spLocks noGrp="1"/>
          </p:cNvSpPr>
          <p:nvPr>
            <p:ph type="subTitle" idx="1"/>
          </p:nvPr>
        </p:nvSpPr>
        <p:spPr>
          <a:xfrm>
            <a:off x="1968500" y="3321050"/>
            <a:ext cx="5723006" cy="58652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t>(</a:t>
            </a:r>
            <a:r>
              <a:rPr lang="en-US" dirty="0" err="1"/>
              <a:t>Điều</a:t>
            </a:r>
            <a:r>
              <a:rPr lang="en-US" dirty="0"/>
              <a:t> 17 </a:t>
            </a:r>
            <a:r>
              <a:rPr lang="en-US" dirty="0" err="1"/>
              <a:t>Luật</a:t>
            </a:r>
            <a:r>
              <a:rPr lang="en-US" dirty="0"/>
              <a:t> </a:t>
            </a:r>
            <a:r>
              <a:rPr lang="en-US" dirty="0" err="1"/>
              <a:t>số</a:t>
            </a:r>
            <a:r>
              <a:rPr lang="en-US" dirty="0"/>
              <a:t> 69/2020/QH14)</a:t>
            </a:r>
            <a:endParaRPr dirty="0"/>
          </a:p>
        </p:txBody>
      </p:sp>
      <p:sp>
        <p:nvSpPr>
          <p:cNvPr id="1091" name="Google Shape;1091;p58"/>
          <p:cNvSpPr txBox="1">
            <a:spLocks noGrp="1"/>
          </p:cNvSpPr>
          <p:nvPr>
            <p:ph type="title" idx="2"/>
          </p:nvPr>
        </p:nvSpPr>
        <p:spPr>
          <a:xfrm>
            <a:off x="3055306" y="315950"/>
            <a:ext cx="3033300" cy="97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06</a:t>
            </a:r>
            <a:endParaRPr dirty="0"/>
          </a:p>
        </p:txBody>
      </p:sp>
    </p:spTree>
    <p:extLst>
      <p:ext uri="{BB962C8B-B14F-4D97-AF65-F5344CB8AC3E}">
        <p14:creationId xmlns:p14="http://schemas.microsoft.com/office/powerpoint/2010/main" val="38764224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41"/>
          <p:cNvSpPr txBox="1">
            <a:spLocks noGrp="1"/>
          </p:cNvSpPr>
          <p:nvPr>
            <p:ph type="subTitle" idx="1"/>
          </p:nvPr>
        </p:nvSpPr>
        <p:spPr>
          <a:xfrm>
            <a:off x="1021083" y="2689165"/>
            <a:ext cx="3168900" cy="775800"/>
          </a:xfrm>
          <a:prstGeom prst="rect">
            <a:avLst/>
          </a:prstGeom>
        </p:spPr>
        <p:txBody>
          <a:bodyPr spcFirstLastPara="1" wrap="square" lIns="91425" tIns="182875" rIns="91425" bIns="0" anchor="ctr" anchorCtr="0">
            <a:noAutofit/>
          </a:bodyPr>
          <a:lstStyle/>
          <a:p>
            <a:pPr marL="0" lvl="0" indent="0" algn="r" rtl="0">
              <a:spcBef>
                <a:spcPts val="0"/>
              </a:spcBef>
              <a:spcAft>
                <a:spcPts val="1600"/>
              </a:spcAft>
              <a:buNone/>
            </a:pPr>
            <a:r>
              <a:rPr lang="en-GB" sz="1600" dirty="0"/>
              <a:t>3. </a:t>
            </a:r>
            <a:r>
              <a:rPr lang="en-GB" sz="1600" dirty="0" err="1"/>
              <a:t>Nhân</a:t>
            </a:r>
            <a:r>
              <a:rPr lang="en-GB" sz="1600" dirty="0"/>
              <a:t> </a:t>
            </a:r>
            <a:r>
              <a:rPr lang="en-GB" sz="1600" dirty="0" err="1"/>
              <a:t>viên</a:t>
            </a:r>
            <a:r>
              <a:rPr lang="en-GB" sz="1600" dirty="0"/>
              <a:t> </a:t>
            </a:r>
            <a:r>
              <a:rPr lang="en-GB" sz="1600" dirty="0" err="1"/>
              <a:t>nghiệp</a:t>
            </a:r>
            <a:r>
              <a:rPr lang="en-GB" sz="1600" dirty="0"/>
              <a:t> vụ</a:t>
            </a:r>
            <a:endParaRPr sz="1600" dirty="0"/>
          </a:p>
        </p:txBody>
      </p:sp>
      <p:sp>
        <p:nvSpPr>
          <p:cNvPr id="584" name="Google Shape;584;p41"/>
          <p:cNvSpPr txBox="1">
            <a:spLocks noGrp="1"/>
          </p:cNvSpPr>
          <p:nvPr>
            <p:ph type="subTitle" idx="2"/>
          </p:nvPr>
        </p:nvSpPr>
        <p:spPr>
          <a:xfrm>
            <a:off x="1021083" y="1972178"/>
            <a:ext cx="3168900" cy="775800"/>
          </a:xfrm>
          <a:prstGeom prst="rect">
            <a:avLst/>
          </a:prstGeom>
        </p:spPr>
        <p:txBody>
          <a:bodyPr spcFirstLastPara="1" wrap="square" lIns="91425" tIns="182875" rIns="91425" bIns="0" anchor="ctr" anchorCtr="0">
            <a:noAutofit/>
          </a:bodyPr>
          <a:lstStyle/>
          <a:p>
            <a:pPr marL="0" lvl="0" indent="0" algn="r" rtl="0">
              <a:spcBef>
                <a:spcPts val="0"/>
              </a:spcBef>
              <a:spcAft>
                <a:spcPts val="1600"/>
              </a:spcAft>
              <a:buNone/>
            </a:pPr>
            <a:r>
              <a:rPr lang="en" sz="1600" dirty="0"/>
              <a:t>2. Ký quỹ</a:t>
            </a:r>
            <a:endParaRPr sz="1600" dirty="0"/>
          </a:p>
        </p:txBody>
      </p:sp>
      <p:sp>
        <p:nvSpPr>
          <p:cNvPr id="585" name="Google Shape;585;p41"/>
          <p:cNvSpPr txBox="1">
            <a:spLocks noGrp="1"/>
          </p:cNvSpPr>
          <p:nvPr>
            <p:ph type="subTitle" idx="3"/>
          </p:nvPr>
        </p:nvSpPr>
        <p:spPr>
          <a:xfrm>
            <a:off x="1021083" y="1230452"/>
            <a:ext cx="3168900" cy="775800"/>
          </a:xfrm>
          <a:prstGeom prst="rect">
            <a:avLst/>
          </a:prstGeom>
        </p:spPr>
        <p:txBody>
          <a:bodyPr spcFirstLastPara="1" wrap="square" lIns="91425" tIns="182875" rIns="91425" bIns="0" anchor="ctr" anchorCtr="0">
            <a:noAutofit/>
          </a:bodyPr>
          <a:lstStyle/>
          <a:p>
            <a:pPr marL="0" lvl="0" indent="0" algn="r" rtl="0">
              <a:spcBef>
                <a:spcPts val="0"/>
              </a:spcBef>
              <a:spcAft>
                <a:spcPts val="1600"/>
              </a:spcAft>
              <a:buNone/>
            </a:pPr>
            <a:r>
              <a:rPr lang="en-GB" sz="1600" dirty="0"/>
              <a:t>1. </a:t>
            </a:r>
            <a:r>
              <a:rPr lang="vi-VN" sz="1600" dirty="0" err="1"/>
              <a:t>Người</a:t>
            </a:r>
            <a:r>
              <a:rPr lang="vi-VN" sz="1600" dirty="0"/>
              <a:t> </a:t>
            </a:r>
            <a:r>
              <a:rPr lang="vi-VN" sz="1600" dirty="0" err="1"/>
              <a:t>đại</a:t>
            </a:r>
            <a:r>
              <a:rPr lang="vi-VN" sz="1600" dirty="0"/>
              <a:t> </a:t>
            </a:r>
            <a:r>
              <a:rPr lang="vi-VN" sz="1600" dirty="0" err="1"/>
              <a:t>diện</a:t>
            </a:r>
            <a:r>
              <a:rPr lang="vi-VN" sz="1600" dirty="0"/>
              <a:t> theo </a:t>
            </a:r>
            <a:r>
              <a:rPr lang="vi-VN" sz="1600" dirty="0" err="1"/>
              <a:t>pháp</a:t>
            </a:r>
            <a:r>
              <a:rPr lang="vi-VN" sz="1600" dirty="0"/>
              <a:t> </a:t>
            </a:r>
            <a:r>
              <a:rPr lang="vi-VN" sz="1600" dirty="0" err="1"/>
              <a:t>luật</a:t>
            </a:r>
            <a:endParaRPr lang="vi-VN" sz="1600" dirty="0"/>
          </a:p>
        </p:txBody>
      </p:sp>
      <p:sp>
        <p:nvSpPr>
          <p:cNvPr id="608" name="Google Shape;608;p41"/>
          <p:cNvSpPr txBox="1">
            <a:spLocks noGrp="1"/>
          </p:cNvSpPr>
          <p:nvPr>
            <p:ph type="ctrTitle"/>
          </p:nvPr>
        </p:nvSpPr>
        <p:spPr>
          <a:xfrm>
            <a:off x="5978834" y="526434"/>
            <a:ext cx="2503800" cy="1755598"/>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t>Điều kiện đối với Chi nhánh</a:t>
            </a:r>
            <a:endParaRPr dirty="0"/>
          </a:p>
        </p:txBody>
      </p:sp>
      <p:sp>
        <p:nvSpPr>
          <p:cNvPr id="28" name="Google Shape;585;p41">
            <a:extLst>
              <a:ext uri="{FF2B5EF4-FFF2-40B4-BE49-F238E27FC236}">
                <a16:creationId xmlns:a16="http://schemas.microsoft.com/office/drawing/2014/main" xmlns="" id="{1E9EAF62-93C6-4E60-901A-B8D1B26DDDA6}"/>
              </a:ext>
            </a:extLst>
          </p:cNvPr>
          <p:cNvSpPr txBox="1">
            <a:spLocks/>
          </p:cNvSpPr>
          <p:nvPr/>
        </p:nvSpPr>
        <p:spPr>
          <a:xfrm>
            <a:off x="1081795" y="405828"/>
            <a:ext cx="3168900" cy="775800"/>
          </a:xfrm>
          <a:prstGeom prst="rect">
            <a:avLst/>
          </a:prstGeom>
          <a:noFill/>
          <a:ln>
            <a:noFill/>
          </a:ln>
        </p:spPr>
        <p:txBody>
          <a:bodyPr spcFirstLastPara="1" wrap="square" lIns="91425" tIns="182875" rIns="91425" bIns="0" anchor="ctr"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1pPr>
            <a:lvl2pPr marL="914400" marR="0" lvl="1"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2pPr>
            <a:lvl3pPr marL="1371600" marR="0" lvl="2"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3pPr>
            <a:lvl4pPr marL="1828800" marR="0" lvl="3"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4pPr>
            <a:lvl5pPr marL="2286000" marR="0" lvl="4"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5pPr>
            <a:lvl6pPr marL="2743200" marR="0" lvl="5"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6pPr>
            <a:lvl7pPr marL="3200400" marR="0" lvl="6"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7pPr>
            <a:lvl8pPr marL="3657600" marR="0" lvl="7"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8pPr>
            <a:lvl9pPr marL="4114800" marR="0" lvl="8" indent="-317500" algn="r" rtl="0">
              <a:lnSpc>
                <a:spcPct val="100000"/>
              </a:lnSpc>
              <a:spcBef>
                <a:spcPts val="1600"/>
              </a:spcBef>
              <a:spcAft>
                <a:spcPts val="160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9pPr>
          </a:lstStyle>
          <a:p>
            <a:pPr marL="0" indent="0">
              <a:spcAft>
                <a:spcPts val="1600"/>
              </a:spcAft>
            </a:pPr>
            <a:endParaRPr lang="en-US" sz="1600" dirty="0"/>
          </a:p>
        </p:txBody>
      </p:sp>
      <p:sp>
        <p:nvSpPr>
          <p:cNvPr id="15" name="Google Shape;583;p41">
            <a:extLst>
              <a:ext uri="{FF2B5EF4-FFF2-40B4-BE49-F238E27FC236}">
                <a16:creationId xmlns:a16="http://schemas.microsoft.com/office/drawing/2014/main" xmlns="" id="{B96EBFA0-68A5-22AC-B6B2-0B8D483B5D52}"/>
              </a:ext>
            </a:extLst>
          </p:cNvPr>
          <p:cNvSpPr txBox="1">
            <a:spLocks/>
          </p:cNvSpPr>
          <p:nvPr/>
        </p:nvSpPr>
        <p:spPr>
          <a:xfrm>
            <a:off x="944883" y="3418776"/>
            <a:ext cx="3168900" cy="775800"/>
          </a:xfrm>
          <a:prstGeom prst="rect">
            <a:avLst/>
          </a:prstGeom>
          <a:noFill/>
          <a:ln>
            <a:noFill/>
          </a:ln>
        </p:spPr>
        <p:txBody>
          <a:bodyPr spcFirstLastPara="1" wrap="square" lIns="91425" tIns="182875" rIns="91425" bIns="0" anchor="ctr"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1pPr>
            <a:lvl2pPr marL="914400" marR="0" lvl="1"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2pPr>
            <a:lvl3pPr marL="1371600" marR="0" lvl="2"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3pPr>
            <a:lvl4pPr marL="1828800" marR="0" lvl="3"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4pPr>
            <a:lvl5pPr marL="2286000" marR="0" lvl="4"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5pPr>
            <a:lvl6pPr marL="2743200" marR="0" lvl="5"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6pPr>
            <a:lvl7pPr marL="3200400" marR="0" lvl="6"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7pPr>
            <a:lvl8pPr marL="3657600" marR="0" lvl="7"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8pPr>
            <a:lvl9pPr marL="4114800" marR="0" lvl="8" indent="-317500" algn="r" rtl="0">
              <a:lnSpc>
                <a:spcPct val="100000"/>
              </a:lnSpc>
              <a:spcBef>
                <a:spcPts val="1600"/>
              </a:spcBef>
              <a:spcAft>
                <a:spcPts val="160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9pPr>
          </a:lstStyle>
          <a:p>
            <a:pPr marL="0" indent="0">
              <a:spcAft>
                <a:spcPts val="1600"/>
              </a:spcAft>
            </a:pPr>
            <a:r>
              <a:rPr lang="en-GB" sz="1600" dirty="0"/>
              <a:t>4. </a:t>
            </a:r>
            <a:r>
              <a:rPr lang="en-GB" sz="1600" dirty="0" err="1"/>
              <a:t>Cơ</a:t>
            </a:r>
            <a:r>
              <a:rPr lang="en-GB" sz="1600" dirty="0"/>
              <a:t> </a:t>
            </a:r>
            <a:r>
              <a:rPr lang="en-GB" sz="1600" dirty="0" err="1"/>
              <a:t>sở</a:t>
            </a:r>
            <a:r>
              <a:rPr lang="en-GB" sz="1600" dirty="0"/>
              <a:t> </a:t>
            </a:r>
            <a:r>
              <a:rPr lang="en-GB" sz="1600" dirty="0" err="1"/>
              <a:t>vật</a:t>
            </a:r>
            <a:r>
              <a:rPr lang="en-GB" sz="1600" dirty="0"/>
              <a:t> </a:t>
            </a:r>
            <a:r>
              <a:rPr lang="en-GB" sz="1600" dirty="0" err="1"/>
              <a:t>chất</a:t>
            </a:r>
            <a:r>
              <a:rPr lang="en-GB" sz="1600" dirty="0"/>
              <a:t> </a:t>
            </a:r>
          </a:p>
        </p:txBody>
      </p:sp>
    </p:spTree>
    <p:extLst>
      <p:ext uri="{BB962C8B-B14F-4D97-AF65-F5344CB8AC3E}">
        <p14:creationId xmlns:p14="http://schemas.microsoft.com/office/powerpoint/2010/main" val="35467870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608" name="Google Shape;608;p41"/>
          <p:cNvSpPr txBox="1">
            <a:spLocks noGrp="1"/>
          </p:cNvSpPr>
          <p:nvPr>
            <p:ph type="ctrTitle"/>
          </p:nvPr>
        </p:nvSpPr>
        <p:spPr>
          <a:xfrm>
            <a:off x="1170614" y="1638954"/>
            <a:ext cx="2503800" cy="1755598"/>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solidFill>
                  <a:schemeClr val="bg1">
                    <a:lumMod val="20000"/>
                    <a:lumOff val="80000"/>
                  </a:schemeClr>
                </a:solidFill>
              </a:rPr>
              <a:t>CÁC ĐIỀU CẤM ĐỐI VỚI CHI NHÁNH </a:t>
            </a:r>
            <a:endParaRPr dirty="0">
              <a:solidFill>
                <a:schemeClr val="bg1">
                  <a:lumMod val="20000"/>
                  <a:lumOff val="80000"/>
                </a:schemeClr>
              </a:solidFill>
            </a:endParaRPr>
          </a:p>
        </p:txBody>
      </p:sp>
      <p:sp>
        <p:nvSpPr>
          <p:cNvPr id="28" name="Google Shape;585;p41">
            <a:extLst>
              <a:ext uri="{FF2B5EF4-FFF2-40B4-BE49-F238E27FC236}">
                <a16:creationId xmlns:a16="http://schemas.microsoft.com/office/drawing/2014/main" xmlns="" id="{1E9EAF62-93C6-4E60-901A-B8D1B26DDDA6}"/>
              </a:ext>
            </a:extLst>
          </p:cNvPr>
          <p:cNvSpPr txBox="1">
            <a:spLocks/>
          </p:cNvSpPr>
          <p:nvPr/>
        </p:nvSpPr>
        <p:spPr>
          <a:xfrm>
            <a:off x="1081795" y="405828"/>
            <a:ext cx="3168900" cy="775800"/>
          </a:xfrm>
          <a:prstGeom prst="rect">
            <a:avLst/>
          </a:prstGeom>
          <a:noFill/>
          <a:ln>
            <a:noFill/>
          </a:ln>
        </p:spPr>
        <p:txBody>
          <a:bodyPr spcFirstLastPara="1" wrap="square" lIns="91425" tIns="182875" rIns="91425" bIns="0" anchor="ctr"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1pPr>
            <a:lvl2pPr marL="914400" marR="0" lvl="1"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2pPr>
            <a:lvl3pPr marL="1371600" marR="0" lvl="2"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3pPr>
            <a:lvl4pPr marL="1828800" marR="0" lvl="3"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4pPr>
            <a:lvl5pPr marL="2286000" marR="0" lvl="4"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5pPr>
            <a:lvl6pPr marL="2743200" marR="0" lvl="5"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6pPr>
            <a:lvl7pPr marL="3200400" marR="0" lvl="6"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7pPr>
            <a:lvl8pPr marL="3657600" marR="0" lvl="7"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8pPr>
            <a:lvl9pPr marL="4114800" marR="0" lvl="8" indent="-317500" algn="r" rtl="0">
              <a:lnSpc>
                <a:spcPct val="100000"/>
              </a:lnSpc>
              <a:spcBef>
                <a:spcPts val="1600"/>
              </a:spcBef>
              <a:spcAft>
                <a:spcPts val="160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9pPr>
          </a:lstStyle>
          <a:p>
            <a:pPr marL="0" indent="0">
              <a:spcAft>
                <a:spcPts val="1600"/>
              </a:spcAft>
            </a:pPr>
            <a:endParaRPr lang="en-US" sz="1600" dirty="0"/>
          </a:p>
        </p:txBody>
      </p:sp>
      <p:sp>
        <p:nvSpPr>
          <p:cNvPr id="9" name="TextBox 8">
            <a:extLst>
              <a:ext uri="{FF2B5EF4-FFF2-40B4-BE49-F238E27FC236}">
                <a16:creationId xmlns:a16="http://schemas.microsoft.com/office/drawing/2014/main" xmlns="" id="{6EAA8C33-EDC9-6EAF-71DF-0C25E2F75CC4}"/>
              </a:ext>
            </a:extLst>
          </p:cNvPr>
          <p:cNvSpPr txBox="1"/>
          <p:nvPr/>
        </p:nvSpPr>
        <p:spPr>
          <a:xfrm>
            <a:off x="4572000" y="1181628"/>
            <a:ext cx="4572000" cy="2356735"/>
          </a:xfrm>
          <a:prstGeom prst="rect">
            <a:avLst/>
          </a:prstGeom>
          <a:noFill/>
        </p:spPr>
        <p:txBody>
          <a:bodyPr wrap="square">
            <a:spAutoFit/>
          </a:bodyPr>
          <a:lstStyle/>
          <a:p>
            <a:pPr marL="0" marR="0" indent="457200" algn="just">
              <a:lnSpc>
                <a:spcPct val="110000"/>
              </a:lnSpc>
              <a:spcBef>
                <a:spcPts val="0"/>
              </a:spcBef>
              <a:spcAft>
                <a:spcPts val="600"/>
              </a:spcAft>
              <a:tabLst>
                <a:tab pos="718820" algn="l"/>
              </a:tabLst>
            </a:pPr>
            <a:r>
              <a:rPr lang="en-US" sz="1800" dirty="0" err="1">
                <a:effectLst/>
                <a:latin typeface="Arial" panose="020B0604020202020204" pitchFamily="34" charset="0"/>
                <a:ea typeface="Times New Roman" panose="02020603050405020304" pitchFamily="18" charset="0"/>
              </a:rPr>
              <a:t>Khoản</a:t>
            </a:r>
            <a:r>
              <a:rPr lang="en-US" sz="1800" dirty="0">
                <a:effectLst/>
                <a:latin typeface="Arial" panose="020B0604020202020204" pitchFamily="34" charset="0"/>
                <a:ea typeface="Times New Roman" panose="02020603050405020304" pitchFamily="18" charset="0"/>
              </a:rPr>
              <a:t> 3 </a:t>
            </a:r>
            <a:r>
              <a:rPr lang="en-US" sz="1800" dirty="0" err="1">
                <a:effectLst/>
                <a:latin typeface="Arial" panose="020B0604020202020204" pitchFamily="34" charset="0"/>
                <a:ea typeface="Times New Roman" panose="02020603050405020304" pitchFamily="18" charset="0"/>
              </a:rPr>
              <a:t>điều</a:t>
            </a:r>
            <a:r>
              <a:rPr lang="en-US" sz="1800" dirty="0">
                <a:effectLst/>
                <a:latin typeface="Arial" panose="020B0604020202020204" pitchFamily="34" charset="0"/>
                <a:ea typeface="Times New Roman" panose="02020603050405020304" pitchFamily="18" charset="0"/>
              </a:rPr>
              <a:t> 17 </a:t>
            </a:r>
            <a:r>
              <a:rPr lang="en-US" sz="1800" dirty="0" err="1">
                <a:effectLst/>
                <a:latin typeface="Arial" panose="020B0604020202020204" pitchFamily="34" charset="0"/>
                <a:ea typeface="Times New Roman" panose="02020603050405020304" pitchFamily="18" charset="0"/>
              </a:rPr>
              <a:t>Luật</a:t>
            </a:r>
            <a:r>
              <a:rPr lang="en-US" sz="1800" dirty="0">
                <a:effectLst/>
                <a:latin typeface="Arial" panose="020B0604020202020204" pitchFamily="34" charset="0"/>
                <a:ea typeface="Times New Roman" panose="02020603050405020304" pitchFamily="18" charset="0"/>
              </a:rPr>
              <a:t> 69</a:t>
            </a:r>
          </a:p>
          <a:p>
            <a:pPr marL="0" marR="0" indent="457200" algn="just">
              <a:lnSpc>
                <a:spcPct val="110000"/>
              </a:lnSpc>
              <a:spcBef>
                <a:spcPts val="0"/>
              </a:spcBef>
              <a:spcAft>
                <a:spcPts val="600"/>
              </a:spcAft>
              <a:tabLst>
                <a:tab pos="718820" algn="l"/>
              </a:tabLst>
            </a:pPr>
            <a:r>
              <a:rPr lang="en-US" sz="1800" dirty="0">
                <a:effectLst/>
                <a:latin typeface="Arial" panose="020B0604020202020204" pitchFamily="34" charset="0"/>
                <a:ea typeface="Times New Roman" panose="02020603050405020304" pitchFamily="18" charset="0"/>
              </a:rPr>
              <a:t>a) </a:t>
            </a:r>
            <a:r>
              <a:rPr lang="en-US" sz="1800" dirty="0" err="1">
                <a:effectLst/>
                <a:latin typeface="Arial" panose="020B0604020202020204" pitchFamily="34" charset="0"/>
                <a:ea typeface="Times New Roman" panose="02020603050405020304" pitchFamily="18" charset="0"/>
              </a:rPr>
              <a:t>Ký</a:t>
            </a:r>
            <a:r>
              <a:rPr lang="en-US" sz="1800" dirty="0">
                <a:effectLst/>
                <a:latin typeface="Arial" panose="020B0604020202020204" pitchFamily="34" charset="0"/>
                <a:ea typeface="Times New Roman" panose="02020603050405020304" pitchFamily="18" charset="0"/>
              </a:rPr>
              <a:t> kết, </a:t>
            </a:r>
            <a:r>
              <a:rPr lang="en-US" sz="1800" dirty="0" err="1">
                <a:effectLst/>
                <a:latin typeface="Arial" panose="020B0604020202020204" pitchFamily="34" charset="0"/>
                <a:ea typeface="Times New Roman" panose="02020603050405020304" pitchFamily="18" charset="0"/>
              </a:rPr>
              <a:t>thanh</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lý</a:t>
            </a:r>
            <a:r>
              <a:rPr lang="en-US" sz="1800" dirty="0">
                <a:effectLst/>
                <a:latin typeface="Arial" panose="020B0604020202020204" pitchFamily="34" charset="0"/>
                <a:ea typeface="Times New Roman" panose="02020603050405020304" pitchFamily="18" charset="0"/>
              </a:rPr>
              <a:t> hợp </a:t>
            </a:r>
            <a:r>
              <a:rPr lang="en-US" sz="1800" dirty="0" err="1">
                <a:effectLst/>
                <a:latin typeface="Arial" panose="020B0604020202020204" pitchFamily="34" charset="0"/>
                <a:ea typeface="Times New Roman" panose="02020603050405020304" pitchFamily="18" charset="0"/>
              </a:rPr>
              <a:t>đồng</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cung</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ứng</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lao</a:t>
            </a:r>
            <a:r>
              <a:rPr lang="en-US" sz="1800" dirty="0">
                <a:effectLst/>
                <a:latin typeface="Arial" panose="020B0604020202020204" pitchFamily="34" charset="0"/>
                <a:ea typeface="Times New Roman" panose="02020603050405020304" pitchFamily="18" charset="0"/>
              </a:rPr>
              <a:t> động, hợp </a:t>
            </a:r>
            <a:r>
              <a:rPr lang="en-US" sz="1800" dirty="0" err="1">
                <a:effectLst/>
                <a:latin typeface="Arial" panose="020B0604020202020204" pitchFamily="34" charset="0"/>
                <a:ea typeface="Times New Roman" panose="02020603050405020304" pitchFamily="18" charset="0"/>
              </a:rPr>
              <a:t>đồng</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môi</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giới</a:t>
            </a:r>
            <a:r>
              <a:rPr lang="en-US" sz="1800" dirty="0">
                <a:effectLst/>
                <a:latin typeface="Arial" panose="020B0604020202020204" pitchFamily="34" charset="0"/>
                <a:ea typeface="Times New Roman" panose="02020603050405020304" pitchFamily="18" charset="0"/>
              </a:rPr>
              <a:t>, hợp </a:t>
            </a:r>
            <a:r>
              <a:rPr lang="en-US" sz="1800" dirty="0" err="1">
                <a:effectLst/>
                <a:latin typeface="Arial" panose="020B0604020202020204" pitchFamily="34" charset="0"/>
                <a:ea typeface="Times New Roman" panose="02020603050405020304" pitchFamily="18" charset="0"/>
              </a:rPr>
              <a:t>đồng</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đưa</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người</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lao</a:t>
            </a:r>
            <a:r>
              <a:rPr lang="en-US" sz="1800" dirty="0">
                <a:effectLst/>
                <a:latin typeface="Arial" panose="020B0604020202020204" pitchFamily="34" charset="0"/>
                <a:ea typeface="Times New Roman" panose="02020603050405020304" pitchFamily="18" charset="0"/>
              </a:rPr>
              <a:t> động </a:t>
            </a:r>
            <a:r>
              <a:rPr lang="en-US" sz="1800" dirty="0" err="1">
                <a:effectLst/>
                <a:latin typeface="Arial" panose="020B0604020202020204" pitchFamily="34" charset="0"/>
                <a:ea typeface="Times New Roman" panose="02020603050405020304" pitchFamily="18" charset="0"/>
              </a:rPr>
              <a:t>Việt</a:t>
            </a:r>
            <a:r>
              <a:rPr lang="en-US" sz="1800" dirty="0">
                <a:effectLst/>
                <a:latin typeface="Arial" panose="020B0604020202020204" pitchFamily="34" charset="0"/>
                <a:ea typeface="Times New Roman" panose="02020603050405020304" pitchFamily="18" charset="0"/>
              </a:rPr>
              <a:t> Nam </a:t>
            </a:r>
            <a:r>
              <a:rPr lang="en-US" sz="1800" dirty="0" err="1">
                <a:effectLst/>
                <a:latin typeface="Arial" panose="020B0604020202020204" pitchFamily="34" charset="0"/>
                <a:ea typeface="Times New Roman" panose="02020603050405020304" pitchFamily="18" charset="0"/>
              </a:rPr>
              <a:t>đi</a:t>
            </a:r>
            <a:r>
              <a:rPr lang="en-US" sz="1800" dirty="0">
                <a:effectLst/>
                <a:latin typeface="Arial" panose="020B0604020202020204" pitchFamily="34" charset="0"/>
                <a:ea typeface="Times New Roman" panose="02020603050405020304" pitchFamily="18" charset="0"/>
              </a:rPr>
              <a:t> làm việc ở </a:t>
            </a:r>
            <a:r>
              <a:rPr lang="en-US" sz="1800" dirty="0" err="1">
                <a:effectLst/>
                <a:latin typeface="Arial" panose="020B0604020202020204" pitchFamily="34" charset="0"/>
                <a:ea typeface="Times New Roman" panose="02020603050405020304" pitchFamily="18" charset="0"/>
              </a:rPr>
              <a:t>nước</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ngoài</a:t>
            </a:r>
            <a:r>
              <a:rPr lang="en-US" sz="1800" dirty="0">
                <a:effectLst/>
                <a:latin typeface="Arial" panose="020B0604020202020204" pitchFamily="34" charset="0"/>
                <a:ea typeface="Times New Roman" panose="02020603050405020304" pitchFamily="18" charset="0"/>
              </a:rPr>
              <a:t>;</a:t>
            </a:r>
            <a:endParaRPr lang="en-US" sz="3200" dirty="0">
              <a:effectLst/>
              <a:latin typeface="Times New Roman" panose="02020603050405020304" pitchFamily="18" charset="0"/>
              <a:ea typeface="Times New Roman" panose="02020603050405020304" pitchFamily="18" charset="0"/>
            </a:endParaRPr>
          </a:p>
          <a:p>
            <a:pPr marL="0" marR="0" indent="457200" algn="just">
              <a:lnSpc>
                <a:spcPct val="110000"/>
              </a:lnSpc>
              <a:spcBef>
                <a:spcPts val="0"/>
              </a:spcBef>
              <a:spcAft>
                <a:spcPts val="600"/>
              </a:spcAft>
              <a:tabLst>
                <a:tab pos="732790" algn="l"/>
              </a:tabLst>
            </a:pPr>
            <a:r>
              <a:rPr lang="en-US" sz="1800" dirty="0">
                <a:effectLst/>
                <a:latin typeface="Arial" panose="020B0604020202020204" pitchFamily="34" charset="0"/>
                <a:ea typeface="Times New Roman" panose="02020603050405020304" pitchFamily="18" charset="0"/>
              </a:rPr>
              <a:t>b) Thu </a:t>
            </a:r>
            <a:r>
              <a:rPr lang="en-US" sz="1800" dirty="0" err="1">
                <a:effectLst/>
                <a:latin typeface="Arial" panose="020B0604020202020204" pitchFamily="34" charset="0"/>
                <a:ea typeface="Times New Roman" panose="02020603050405020304" pitchFamily="18" charset="0"/>
              </a:rPr>
              <a:t>tiền</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dịch</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vụ</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tiền</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ký</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quỹ</a:t>
            </a:r>
            <a:r>
              <a:rPr lang="en-US" sz="1800" dirty="0">
                <a:effectLst/>
                <a:latin typeface="Arial" panose="020B0604020202020204" pitchFamily="34" charset="0"/>
                <a:ea typeface="Times New Roman" panose="02020603050405020304" pitchFamily="18" charset="0"/>
              </a:rPr>
              <a:t> của </a:t>
            </a:r>
            <a:r>
              <a:rPr lang="en-US" sz="1800" dirty="0" err="1">
                <a:effectLst/>
                <a:latin typeface="Arial" panose="020B0604020202020204" pitchFamily="34" charset="0"/>
                <a:ea typeface="Times New Roman" panose="02020603050405020304" pitchFamily="18" charset="0"/>
              </a:rPr>
              <a:t>người</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lao</a:t>
            </a:r>
            <a:r>
              <a:rPr lang="en-US" sz="1800" dirty="0">
                <a:effectLst/>
                <a:latin typeface="Arial" panose="020B0604020202020204" pitchFamily="34" charset="0"/>
                <a:ea typeface="Times New Roman" panose="02020603050405020304" pitchFamily="18" charset="0"/>
              </a:rPr>
              <a:t> động.</a:t>
            </a:r>
            <a:endParaRPr lang="en-US"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784581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89" name="Google Shape;1089;p58"/>
          <p:cNvSpPr txBox="1">
            <a:spLocks noGrp="1"/>
          </p:cNvSpPr>
          <p:nvPr>
            <p:ph type="title"/>
          </p:nvPr>
        </p:nvSpPr>
        <p:spPr>
          <a:xfrm>
            <a:off x="906780" y="1724550"/>
            <a:ext cx="7825740" cy="1694400"/>
          </a:xfrm>
          <a:prstGeom prst="rect">
            <a:avLst/>
          </a:prstGeom>
        </p:spPr>
        <p:txBody>
          <a:bodyPr spcFirstLastPara="1" wrap="square" lIns="91425" tIns="91425" rIns="91425" bIns="91425" anchor="ctr" anchorCtr="0">
            <a:noAutofit/>
          </a:bodyPr>
          <a:lstStyle/>
          <a:p>
            <a:r>
              <a:rPr lang="en-GB" dirty="0"/>
              <a:t>LÀM GÌ ? KHI NÀO ?</a:t>
            </a:r>
            <a:endParaRPr dirty="0"/>
          </a:p>
        </p:txBody>
      </p:sp>
      <p:sp>
        <p:nvSpPr>
          <p:cNvPr id="1090" name="Google Shape;1090;p58"/>
          <p:cNvSpPr txBox="1">
            <a:spLocks noGrp="1"/>
          </p:cNvSpPr>
          <p:nvPr>
            <p:ph type="subTitle" idx="1"/>
          </p:nvPr>
        </p:nvSpPr>
        <p:spPr>
          <a:xfrm>
            <a:off x="1968500" y="3321050"/>
            <a:ext cx="5723006" cy="58652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dirty="0"/>
          </a:p>
        </p:txBody>
      </p:sp>
      <p:sp>
        <p:nvSpPr>
          <p:cNvPr id="1091" name="Google Shape;1091;p58"/>
          <p:cNvSpPr txBox="1">
            <a:spLocks noGrp="1"/>
          </p:cNvSpPr>
          <p:nvPr>
            <p:ph type="title" idx="2"/>
          </p:nvPr>
        </p:nvSpPr>
        <p:spPr>
          <a:xfrm>
            <a:off x="3055306" y="315950"/>
            <a:ext cx="3033300" cy="97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05</a:t>
            </a:r>
            <a:endParaRPr dirty="0"/>
          </a:p>
        </p:txBody>
      </p:sp>
    </p:spTree>
    <p:extLst>
      <p:ext uri="{BB962C8B-B14F-4D97-AF65-F5344CB8AC3E}">
        <p14:creationId xmlns:p14="http://schemas.microsoft.com/office/powerpoint/2010/main" val="28095710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86"/>
        <p:cNvGrpSpPr/>
        <p:nvPr/>
      </p:nvGrpSpPr>
      <p:grpSpPr>
        <a:xfrm>
          <a:off x="0" y="0"/>
          <a:ext cx="0" cy="0"/>
          <a:chOff x="0" y="0"/>
          <a:chExt cx="0" cy="0"/>
        </a:xfrm>
      </p:grpSpPr>
      <p:sp>
        <p:nvSpPr>
          <p:cNvPr id="687" name="Google Shape;687;p50"/>
          <p:cNvSpPr txBox="1">
            <a:spLocks noGrp="1"/>
          </p:cNvSpPr>
          <p:nvPr>
            <p:ph type="ctrTitle"/>
          </p:nvPr>
        </p:nvSpPr>
        <p:spPr>
          <a:xfrm>
            <a:off x="720050" y="359450"/>
            <a:ext cx="6126024" cy="83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Làm gì ? </a:t>
            </a:r>
            <a:r>
              <a:rPr lang="en-GB" dirty="0"/>
              <a:t>K</a:t>
            </a:r>
            <a:r>
              <a:rPr lang="en" dirty="0"/>
              <a:t>hi nào ?</a:t>
            </a:r>
            <a:endParaRPr dirty="0"/>
          </a:p>
        </p:txBody>
      </p:sp>
      <p:graphicFrame>
        <p:nvGraphicFramePr>
          <p:cNvPr id="688" name="Google Shape;688;p50"/>
          <p:cNvGraphicFramePr/>
          <p:nvPr>
            <p:extLst>
              <p:ext uri="{D42A27DB-BD31-4B8C-83A1-F6EECF244321}">
                <p14:modId xmlns:p14="http://schemas.microsoft.com/office/powerpoint/2010/main" val="2532614204"/>
              </p:ext>
            </p:extLst>
          </p:nvPr>
        </p:nvGraphicFramePr>
        <p:xfrm>
          <a:off x="720050" y="1049075"/>
          <a:ext cx="7801649" cy="3700473"/>
        </p:xfrm>
        <a:graphic>
          <a:graphicData uri="http://schemas.openxmlformats.org/drawingml/2006/table">
            <a:tbl>
              <a:tblPr>
                <a:noFill/>
                <a:tableStyleId>{2B9D4D62-ADA3-4CAD-AA31-84ECE5E798D4}</a:tableStyleId>
              </a:tblPr>
              <a:tblGrid>
                <a:gridCol w="1921501">
                  <a:extLst>
                    <a:ext uri="{9D8B030D-6E8A-4147-A177-3AD203B41FA5}">
                      <a16:colId xmlns:a16="http://schemas.microsoft.com/office/drawing/2014/main" xmlns="" val="20000"/>
                    </a:ext>
                  </a:extLst>
                </a:gridCol>
                <a:gridCol w="2940074">
                  <a:extLst>
                    <a:ext uri="{9D8B030D-6E8A-4147-A177-3AD203B41FA5}">
                      <a16:colId xmlns:a16="http://schemas.microsoft.com/office/drawing/2014/main" xmlns="" val="20001"/>
                    </a:ext>
                  </a:extLst>
                </a:gridCol>
                <a:gridCol w="2940074">
                  <a:extLst>
                    <a:ext uri="{9D8B030D-6E8A-4147-A177-3AD203B41FA5}">
                      <a16:colId xmlns:a16="http://schemas.microsoft.com/office/drawing/2014/main" xmlns="" val="20003"/>
                    </a:ext>
                  </a:extLst>
                </a:gridCol>
              </a:tblGrid>
              <a:tr h="530323">
                <a:tc>
                  <a:txBody>
                    <a:bodyPr/>
                    <a:lstStyle/>
                    <a:p>
                      <a:pPr marL="0" lvl="0" indent="0" algn="ctr" rtl="0">
                        <a:spcBef>
                          <a:spcPts val="0"/>
                        </a:spcBef>
                        <a:spcAft>
                          <a:spcPts val="0"/>
                        </a:spcAft>
                        <a:buNone/>
                      </a:pPr>
                      <a:r>
                        <a:rPr lang="en-GB" sz="1400" b="0" i="0" u="none" strike="noStrike" cap="none" dirty="0" err="1">
                          <a:solidFill>
                            <a:srgbClr val="F3F3F3"/>
                          </a:solidFill>
                          <a:latin typeface="Barlow Semi Condensed SemiBold"/>
                          <a:ea typeface="Bahiana"/>
                          <a:cs typeface="Bahiana"/>
                          <a:sym typeface="Bahiana"/>
                        </a:rPr>
                        <a:t>Nội</a:t>
                      </a:r>
                      <a:r>
                        <a:rPr lang="en-GB" sz="1400" b="0" i="0" u="none" strike="noStrike" cap="none" dirty="0">
                          <a:solidFill>
                            <a:srgbClr val="F3F3F3"/>
                          </a:solidFill>
                          <a:latin typeface="Barlow Semi Condensed SemiBold"/>
                          <a:ea typeface="Bahiana"/>
                          <a:cs typeface="Bahiana"/>
                          <a:sym typeface="Bahiana"/>
                        </a:rPr>
                        <a:t> dung </a:t>
                      </a:r>
                      <a:r>
                        <a:rPr lang="en-GB" sz="1400" b="0" i="0" u="none" strike="noStrike" cap="none" dirty="0" err="1">
                          <a:solidFill>
                            <a:srgbClr val="F3F3F3"/>
                          </a:solidFill>
                          <a:latin typeface="Barlow Semi Condensed SemiBold"/>
                          <a:ea typeface="Bahiana"/>
                          <a:cs typeface="Bahiana"/>
                          <a:sym typeface="Bahiana"/>
                        </a:rPr>
                        <a:t>thay</a:t>
                      </a:r>
                      <a:r>
                        <a:rPr lang="en-GB" sz="1400" b="0" i="0" u="none" strike="noStrike" cap="none" dirty="0">
                          <a:solidFill>
                            <a:srgbClr val="F3F3F3"/>
                          </a:solidFill>
                          <a:latin typeface="Barlow Semi Condensed SemiBold"/>
                          <a:ea typeface="Bahiana"/>
                          <a:cs typeface="Bahiana"/>
                          <a:sym typeface="Bahiana"/>
                        </a:rPr>
                        <a:t> </a:t>
                      </a:r>
                      <a:r>
                        <a:rPr lang="en-GB" sz="1400" b="0" i="0" u="none" strike="noStrike" cap="none" dirty="0" err="1">
                          <a:solidFill>
                            <a:srgbClr val="F3F3F3"/>
                          </a:solidFill>
                          <a:latin typeface="Barlow Semi Condensed SemiBold"/>
                          <a:ea typeface="Bahiana"/>
                          <a:cs typeface="Bahiana"/>
                          <a:sym typeface="Bahiana"/>
                        </a:rPr>
                        <a:t>đổi</a:t>
                      </a:r>
                      <a:endParaRPr sz="1400" b="0" i="0" u="none" strike="noStrike" cap="none" dirty="0">
                        <a:solidFill>
                          <a:srgbClr val="F3F3F3"/>
                        </a:solidFill>
                        <a:latin typeface="Barlow Semi Condensed SemiBold"/>
                        <a:ea typeface="Bahiana"/>
                        <a:cs typeface="Bahiana"/>
                        <a:sym typeface="Bahiana"/>
                      </a:endParaRPr>
                    </a:p>
                  </a:txBody>
                  <a:tcPr marL="91425" marR="91425" marT="91425" marB="91425" anchor="ctr">
                    <a:lnL w="28575" cap="flat" cmpd="sng">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solidFill>
                        <a:srgbClr val="F3F3F3"/>
                      </a:solidFill>
                      <a:prstDash val="solid"/>
                      <a:round/>
                      <a:headEnd type="none" w="sm" len="sm"/>
                      <a:tailEnd type="none" w="sm" len="sm"/>
                    </a:lnT>
                    <a:lnB w="28575" cap="flat" cmpd="sng">
                      <a:solidFill>
                        <a:srgbClr val="F3F3F3"/>
                      </a:solidFill>
                      <a:prstDash val="solid"/>
                      <a:round/>
                      <a:headEnd type="none" w="sm" len="sm"/>
                      <a:tailEnd type="none" w="sm" len="sm"/>
                    </a:lnB>
                    <a:solidFill>
                      <a:srgbClr val="434343"/>
                    </a:solidFill>
                  </a:tcPr>
                </a:tc>
                <a:tc>
                  <a:txBody>
                    <a:bodyPr/>
                    <a:lstStyle/>
                    <a:p>
                      <a:pPr marL="0" lvl="0" indent="0" algn="ctr" rtl="0">
                        <a:spcBef>
                          <a:spcPts val="0"/>
                        </a:spcBef>
                        <a:spcAft>
                          <a:spcPts val="0"/>
                        </a:spcAft>
                        <a:buNone/>
                      </a:pPr>
                      <a:r>
                        <a:rPr lang="en-GB" dirty="0" err="1">
                          <a:solidFill>
                            <a:srgbClr val="F3F3F3"/>
                          </a:solidFill>
                          <a:latin typeface="Barlow Semi Condensed SemiBold"/>
                          <a:ea typeface="Barlow Semi Condensed SemiBold"/>
                          <a:cs typeface="Barlow Semi Condensed SemiBold"/>
                          <a:sym typeface="Barlow Semi Condensed SemiBold"/>
                        </a:rPr>
                        <a:t>Làm</a:t>
                      </a:r>
                      <a:r>
                        <a:rPr lang="en-GB" dirty="0">
                          <a:solidFill>
                            <a:srgbClr val="F3F3F3"/>
                          </a:solidFill>
                          <a:latin typeface="Barlow Semi Condensed SemiBold"/>
                          <a:ea typeface="Barlow Semi Condensed SemiBold"/>
                          <a:cs typeface="Barlow Semi Condensed SemiBold"/>
                          <a:sym typeface="Barlow Semi Condensed SemiBold"/>
                        </a:rPr>
                        <a:t> </a:t>
                      </a:r>
                      <a:r>
                        <a:rPr lang="en-GB" dirty="0" err="1">
                          <a:solidFill>
                            <a:srgbClr val="F3F3F3"/>
                          </a:solidFill>
                          <a:latin typeface="Barlow Semi Condensed SemiBold"/>
                          <a:ea typeface="Barlow Semi Condensed SemiBold"/>
                          <a:cs typeface="Barlow Semi Condensed SemiBold"/>
                          <a:sym typeface="Barlow Semi Condensed SemiBold"/>
                        </a:rPr>
                        <a:t>gì</a:t>
                      </a:r>
                      <a:r>
                        <a:rPr lang="en-GB" dirty="0">
                          <a:solidFill>
                            <a:srgbClr val="F3F3F3"/>
                          </a:solidFill>
                          <a:latin typeface="Barlow Semi Condensed SemiBold"/>
                          <a:ea typeface="Barlow Semi Condensed SemiBold"/>
                          <a:cs typeface="Barlow Semi Condensed SemiBold"/>
                          <a:sym typeface="Barlow Semi Condensed SemiBold"/>
                        </a:rPr>
                        <a:t> ?</a:t>
                      </a:r>
                      <a:endParaRPr dirty="0">
                        <a:solidFill>
                          <a:srgbClr val="F3F3F3"/>
                        </a:solidFill>
                        <a:latin typeface="Barlow Semi Condensed SemiBold"/>
                        <a:ea typeface="Barlow Semi Condensed SemiBold"/>
                        <a:cs typeface="Barlow Semi Condensed SemiBold"/>
                        <a:sym typeface="Barlow Semi Condensed SemiBold"/>
                      </a:endParaRPr>
                    </a:p>
                  </a:txBody>
                  <a:tcPr marL="91425" marR="91425" marT="91425" marB="91425" anchor="ctr">
                    <a:lnL w="28575" cap="flat" cmpd="sng">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solidFill>
                        <a:srgbClr val="F3F3F3"/>
                      </a:solidFill>
                      <a:prstDash val="solid"/>
                      <a:round/>
                      <a:headEnd type="none" w="sm" len="sm"/>
                      <a:tailEnd type="none" w="sm" len="sm"/>
                    </a:lnT>
                    <a:lnB w="28575" cap="flat" cmpd="sng">
                      <a:solidFill>
                        <a:srgbClr val="F3F3F3"/>
                      </a:solidFill>
                      <a:prstDash val="solid"/>
                      <a:round/>
                      <a:headEnd type="none" w="sm" len="sm"/>
                      <a:tailEnd type="none" w="sm" len="sm"/>
                    </a:lnB>
                    <a:solidFill>
                      <a:srgbClr val="434343"/>
                    </a:solidFill>
                  </a:tcPr>
                </a:tc>
                <a:tc>
                  <a:txBody>
                    <a:bodyPr/>
                    <a:lstStyle/>
                    <a:p>
                      <a:pPr marL="0" lvl="0" indent="0" algn="ctr" rtl="0">
                        <a:spcBef>
                          <a:spcPts val="0"/>
                        </a:spcBef>
                        <a:spcAft>
                          <a:spcPts val="0"/>
                        </a:spcAft>
                        <a:buNone/>
                      </a:pPr>
                      <a:r>
                        <a:rPr lang="en" dirty="0">
                          <a:solidFill>
                            <a:srgbClr val="F3F3F3"/>
                          </a:solidFill>
                          <a:latin typeface="Barlow Semi Condensed SemiBold"/>
                          <a:ea typeface="Barlow Semi Condensed SemiBold"/>
                          <a:cs typeface="Barlow Semi Condensed SemiBold"/>
                          <a:sym typeface="Barlow Semi Condensed SemiBold"/>
                        </a:rPr>
                        <a:t>Khi nào ?</a:t>
                      </a:r>
                      <a:endParaRPr dirty="0">
                        <a:solidFill>
                          <a:srgbClr val="F3F3F3"/>
                        </a:solidFill>
                        <a:latin typeface="Barlow Semi Condensed SemiBold"/>
                        <a:ea typeface="Barlow Semi Condensed SemiBold"/>
                        <a:cs typeface="Barlow Semi Condensed SemiBold"/>
                        <a:sym typeface="Barlow Semi Condensed SemiBold"/>
                      </a:endParaRPr>
                    </a:p>
                  </a:txBody>
                  <a:tcPr marL="91425" marR="91425" marT="91425" marB="91425" anchor="ctr">
                    <a:lnL w="28575" cap="flat" cmpd="sng" algn="ctr">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solidFill>
                        <a:srgbClr val="F3F3F3"/>
                      </a:solidFill>
                      <a:prstDash val="solid"/>
                      <a:round/>
                      <a:headEnd type="none" w="sm" len="sm"/>
                      <a:tailEnd type="none" w="sm" len="sm"/>
                    </a:lnT>
                    <a:lnB w="28575" cap="flat" cmpd="sng" algn="ctr">
                      <a:solidFill>
                        <a:srgbClr val="F3F3F3"/>
                      </a:solidFill>
                      <a:prstDash val="solid"/>
                      <a:round/>
                      <a:headEnd type="none" w="sm" len="sm"/>
                      <a:tailEnd type="none" w="sm" len="sm"/>
                    </a:lnB>
                    <a:solidFill>
                      <a:srgbClr val="434343"/>
                    </a:solidFill>
                  </a:tcPr>
                </a:tc>
                <a:extLst>
                  <a:ext uri="{0D108BD9-81ED-4DB2-BD59-A6C34878D82A}">
                    <a16:rowId xmlns:a16="http://schemas.microsoft.com/office/drawing/2014/main" xmlns="" val="10000"/>
                  </a:ext>
                </a:extLst>
              </a:tr>
              <a:tr h="530323">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1400" b="0" i="0" u="none" strike="noStrike" cap="none" dirty="0" err="1">
                          <a:solidFill>
                            <a:srgbClr val="F3F3F3"/>
                          </a:solidFill>
                          <a:latin typeface="Barlow Semi Condensed SemiBold"/>
                          <a:ea typeface="Barlow Semi Condensed SemiBold"/>
                          <a:cs typeface="Barlow Semi Condensed SemiBold"/>
                          <a:sym typeface="Barlow Semi Condensed SemiBold"/>
                        </a:rPr>
                        <a:t>Nhân</a:t>
                      </a:r>
                      <a:r>
                        <a:rPr lang="en-GB" sz="1400" b="0" i="0" u="none" strike="noStrike" cap="none" dirty="0">
                          <a:solidFill>
                            <a:srgbClr val="F3F3F3"/>
                          </a:solidFill>
                          <a:latin typeface="Barlow Semi Condensed SemiBold"/>
                          <a:ea typeface="Barlow Semi Condensed SemiBold"/>
                          <a:cs typeface="Barlow Semi Condensed SemiBold"/>
                          <a:sym typeface="Barlow Semi Condensed SemiBold"/>
                        </a:rPr>
                        <a:t> </a:t>
                      </a:r>
                      <a:r>
                        <a:rPr lang="en-GB" sz="1400" b="0" i="0" u="none" strike="noStrike" cap="none" dirty="0" err="1">
                          <a:solidFill>
                            <a:srgbClr val="F3F3F3"/>
                          </a:solidFill>
                          <a:latin typeface="Barlow Semi Condensed SemiBold"/>
                          <a:ea typeface="Barlow Semi Condensed SemiBold"/>
                          <a:cs typeface="Barlow Semi Condensed SemiBold"/>
                          <a:sym typeface="Barlow Semi Condensed SemiBold"/>
                        </a:rPr>
                        <a:t>viên</a:t>
                      </a:r>
                      <a:r>
                        <a:rPr lang="en-GB" sz="1400" b="0" i="0" u="none" strike="noStrike" cap="none" dirty="0">
                          <a:solidFill>
                            <a:srgbClr val="F3F3F3"/>
                          </a:solidFill>
                          <a:latin typeface="Barlow Semi Condensed SemiBold"/>
                          <a:ea typeface="Barlow Semi Condensed SemiBold"/>
                          <a:cs typeface="Barlow Semi Condensed SemiBold"/>
                          <a:sym typeface="Barlow Semi Condensed SemiBold"/>
                        </a:rPr>
                        <a:t> </a:t>
                      </a:r>
                      <a:r>
                        <a:rPr lang="en-GB" sz="1400" b="0" i="0" u="none" strike="noStrike" cap="none" dirty="0" err="1">
                          <a:solidFill>
                            <a:srgbClr val="F3F3F3"/>
                          </a:solidFill>
                          <a:latin typeface="Barlow Semi Condensed SemiBold"/>
                          <a:ea typeface="Barlow Semi Condensed SemiBold"/>
                          <a:cs typeface="Barlow Semi Condensed SemiBold"/>
                          <a:sym typeface="Barlow Semi Condensed SemiBold"/>
                        </a:rPr>
                        <a:t>nghiệp</a:t>
                      </a:r>
                      <a:r>
                        <a:rPr lang="en-GB" sz="1400" b="0" i="0" u="none" strike="noStrike" cap="none" dirty="0">
                          <a:solidFill>
                            <a:srgbClr val="F3F3F3"/>
                          </a:solidFill>
                          <a:latin typeface="Barlow Semi Condensed SemiBold"/>
                          <a:ea typeface="Barlow Semi Condensed SemiBold"/>
                          <a:cs typeface="Barlow Semi Condensed SemiBold"/>
                          <a:sym typeface="Barlow Semi Condensed SemiBold"/>
                        </a:rPr>
                        <a:t> vụ</a:t>
                      </a:r>
                    </a:p>
                  </a:txBody>
                  <a:tcPr marL="91425" marR="91425" marT="91425" marB="91425" anchor="ctr">
                    <a:lnL w="28575" cap="flat" cmpd="sng">
                      <a:solidFill>
                        <a:srgbClr val="F3F3F3"/>
                      </a:solidFill>
                      <a:prstDash val="solid"/>
                      <a:round/>
                      <a:headEnd type="none" w="sm" len="sm"/>
                      <a:tailEnd type="none" w="sm" len="sm"/>
                    </a:lnL>
                    <a:lnR w="28575" cap="flat" cmpd="sng" algn="ctr">
                      <a:solidFill>
                        <a:srgbClr val="F3F3F3"/>
                      </a:solidFill>
                      <a:prstDash val="solid"/>
                      <a:round/>
                      <a:headEnd type="none" w="sm" len="sm"/>
                      <a:tailEnd type="none" w="sm" len="sm"/>
                    </a:lnR>
                    <a:lnT w="28575" cap="flat" cmpd="sng" algn="ctr">
                      <a:solidFill>
                        <a:srgbClr val="F3F3F3"/>
                      </a:solidFill>
                      <a:prstDash val="solid"/>
                      <a:round/>
                      <a:headEnd type="none" w="sm" len="sm"/>
                      <a:tailEnd type="none" w="sm" len="sm"/>
                    </a:lnT>
                    <a:lnB w="28575" cap="flat" cmpd="sng">
                      <a:solidFill>
                        <a:srgbClr val="F3F3F3"/>
                      </a:solidFill>
                      <a:prstDash val="solid"/>
                      <a:round/>
                      <a:headEnd type="none" w="sm" len="sm"/>
                      <a:tailEnd type="none" w="sm" len="sm"/>
                    </a:lnB>
                    <a:solidFill>
                      <a:srgbClr val="434343"/>
                    </a:solidFill>
                  </a:tcPr>
                </a:tc>
                <a:tc>
                  <a:txBody>
                    <a:bodyPr/>
                    <a:lstStyle/>
                    <a:p>
                      <a:pPr marL="0" lvl="0" indent="0" algn="ctr" rtl="0">
                        <a:spcBef>
                          <a:spcPts val="0"/>
                        </a:spcBef>
                        <a:spcAft>
                          <a:spcPts val="0"/>
                        </a:spcAft>
                        <a:buNone/>
                      </a:pPr>
                      <a:r>
                        <a:rPr lang="en-GB" sz="1200" b="0" i="0" u="none" strike="noStrike" cap="none" dirty="0" err="1">
                          <a:solidFill>
                            <a:srgbClr val="F3F3F3"/>
                          </a:solidFill>
                          <a:latin typeface="Roboto Condensed Light"/>
                          <a:ea typeface="Roboto Condensed Light"/>
                          <a:cs typeface="Barlow Semi Condensed SemiBold"/>
                          <a:sym typeface="Barlow Semi Condensed SemiBold"/>
                        </a:rPr>
                        <a:t>Thông</a:t>
                      </a:r>
                      <a:r>
                        <a:rPr lang="en-GB" sz="1200" b="0" i="0" u="none" strike="noStrike" cap="none" dirty="0">
                          <a:solidFill>
                            <a:srgbClr val="F3F3F3"/>
                          </a:solidFill>
                          <a:latin typeface="Roboto Condensed Light"/>
                          <a:ea typeface="Roboto Condensed Light"/>
                          <a:cs typeface="Barlow Semi Condensed SemiBold"/>
                          <a:sym typeface="Barlow Semi Condensed SemiBold"/>
                        </a:rPr>
                        <a:t> tin </a:t>
                      </a:r>
                      <a:r>
                        <a:rPr lang="en-GB" sz="1200" b="0" i="0" u="none" strike="noStrike" cap="none" dirty="0" err="1">
                          <a:solidFill>
                            <a:srgbClr val="F3F3F3"/>
                          </a:solidFill>
                          <a:latin typeface="Roboto Condensed Light"/>
                          <a:ea typeface="Roboto Condensed Light"/>
                          <a:cs typeface="Barlow Semi Condensed SemiBold"/>
                          <a:sym typeface="Barlow Semi Condensed SemiBold"/>
                        </a:rPr>
                        <a:t>đến</a:t>
                      </a:r>
                      <a:r>
                        <a:rPr lang="en-GB" sz="1200" b="0" i="0" u="none" strike="noStrike" cap="none" dirty="0">
                          <a:solidFill>
                            <a:srgbClr val="F3F3F3"/>
                          </a:solidFill>
                          <a:latin typeface="Roboto Condensed Light"/>
                          <a:ea typeface="Roboto Condensed Light"/>
                          <a:cs typeface="Barlow Semi Condensed SemiBold"/>
                          <a:sym typeface="Barlow Semi Condensed SemiBold"/>
                        </a:rPr>
                        <a:t> </a:t>
                      </a:r>
                      <a:r>
                        <a:rPr lang="en-GB" sz="1200" b="0" i="0" u="none" strike="noStrike" cap="none" dirty="0" err="1">
                          <a:solidFill>
                            <a:srgbClr val="F3F3F3"/>
                          </a:solidFill>
                          <a:latin typeface="Roboto Condensed Light"/>
                          <a:ea typeface="Roboto Condensed Light"/>
                          <a:cs typeface="Barlow Semi Condensed SemiBold"/>
                          <a:sym typeface="Barlow Semi Condensed SemiBold"/>
                        </a:rPr>
                        <a:t>Bộ</a:t>
                      </a:r>
                      <a:r>
                        <a:rPr lang="en-GB" sz="1200" b="0" i="0" u="none" strike="noStrike" cap="none" dirty="0">
                          <a:solidFill>
                            <a:srgbClr val="F3F3F3"/>
                          </a:solidFill>
                          <a:latin typeface="Roboto Condensed Light"/>
                          <a:ea typeface="Roboto Condensed Light"/>
                          <a:cs typeface="Barlow Semi Condensed SemiBold"/>
                          <a:sym typeface="Barlow Semi Condensed SemiBold"/>
                        </a:rPr>
                        <a:t> LĐTBXH</a:t>
                      </a:r>
                      <a:endParaRPr sz="1200" b="0" i="0" u="none" strike="noStrike" cap="none" dirty="0">
                        <a:solidFill>
                          <a:srgbClr val="F3F3F3"/>
                        </a:solidFill>
                        <a:latin typeface="Roboto Condensed Light"/>
                        <a:ea typeface="Roboto Condensed Light"/>
                        <a:cs typeface="Barlow Semi Condensed SemiBold"/>
                        <a:sym typeface="Barlow Semi Condensed SemiBold"/>
                      </a:endParaRPr>
                    </a:p>
                  </a:txBody>
                  <a:tcPr marL="91425" marR="91425" marT="91425" marB="91425" anchor="ctr">
                    <a:lnL w="28575" cap="flat" cmpd="sng" algn="ctr">
                      <a:solidFill>
                        <a:srgbClr val="F3F3F3"/>
                      </a:solidFill>
                      <a:prstDash val="solid"/>
                      <a:round/>
                      <a:headEnd type="none" w="sm" len="sm"/>
                      <a:tailEnd type="none" w="sm" len="sm"/>
                    </a:lnL>
                    <a:lnR w="28575" cap="flat" cmpd="sng" algn="ctr">
                      <a:solidFill>
                        <a:srgbClr val="F3F3F3"/>
                      </a:solidFill>
                      <a:prstDash val="solid"/>
                      <a:round/>
                      <a:headEnd type="none" w="sm" len="sm"/>
                      <a:tailEnd type="none" w="sm" len="sm"/>
                    </a:lnR>
                    <a:lnT w="28575" cap="flat" cmpd="sng" algn="ctr">
                      <a:solidFill>
                        <a:srgbClr val="F3F3F3"/>
                      </a:solidFill>
                      <a:prstDash val="solid"/>
                      <a:round/>
                      <a:headEnd type="none" w="sm" len="sm"/>
                      <a:tailEnd type="none" w="sm" len="sm"/>
                    </a:lnT>
                    <a:lnB w="28575" cap="flat" cmpd="sng">
                      <a:solidFill>
                        <a:srgbClr val="F3F3F3"/>
                      </a:solidFill>
                      <a:prstDash val="solid"/>
                      <a:round/>
                      <a:headEnd type="none" w="sm" len="sm"/>
                      <a:tailEnd type="none" w="sm" len="sm"/>
                    </a:lnB>
                    <a:solidFill>
                      <a:srgbClr val="434343"/>
                    </a:solidFill>
                  </a:tcPr>
                </a:tc>
                <a:tc>
                  <a:txBody>
                    <a:bodyPr/>
                    <a:lstStyle/>
                    <a:p>
                      <a:pPr marL="0" marR="0" lvl="0" indent="0" algn="ctr" rtl="0">
                        <a:lnSpc>
                          <a:spcPct val="100000"/>
                        </a:lnSpc>
                        <a:spcBef>
                          <a:spcPts val="0"/>
                        </a:spcBef>
                        <a:spcAft>
                          <a:spcPts val="0"/>
                        </a:spcAft>
                        <a:buClr>
                          <a:srgbClr val="000000"/>
                        </a:buClr>
                        <a:buFont typeface="Arial"/>
                        <a:buNone/>
                      </a:pPr>
                      <a:r>
                        <a:rPr lang="en-GB" sz="1200" b="0" i="0" u="none" strike="noStrike" cap="none" dirty="0" err="1">
                          <a:solidFill>
                            <a:srgbClr val="F3F3F3"/>
                          </a:solidFill>
                          <a:latin typeface="Roboto Condensed Light"/>
                          <a:ea typeface="Roboto Condensed Light"/>
                          <a:cs typeface="Barlow Semi Condensed SemiBold"/>
                          <a:sym typeface="Barlow Semi Condensed SemiBold"/>
                        </a:rPr>
                        <a:t>Trong</a:t>
                      </a:r>
                      <a:r>
                        <a:rPr lang="en-GB" sz="1200" b="0" i="0" u="none" strike="noStrike" cap="none" dirty="0">
                          <a:solidFill>
                            <a:srgbClr val="F3F3F3"/>
                          </a:solidFill>
                          <a:latin typeface="Roboto Condensed Light"/>
                          <a:ea typeface="Roboto Condensed Light"/>
                          <a:cs typeface="Barlow Semi Condensed SemiBold"/>
                          <a:sym typeface="Barlow Semi Condensed SemiBold"/>
                        </a:rPr>
                        <a:t> </a:t>
                      </a:r>
                      <a:r>
                        <a:rPr lang="en-GB" sz="1200" b="0" i="0" u="none" strike="noStrike" cap="none" dirty="0" err="1">
                          <a:solidFill>
                            <a:srgbClr val="F3F3F3"/>
                          </a:solidFill>
                          <a:latin typeface="Roboto Condensed Light"/>
                          <a:ea typeface="Roboto Condensed Light"/>
                          <a:cs typeface="Barlow Semi Condensed SemiBold"/>
                          <a:sym typeface="Barlow Semi Condensed SemiBold"/>
                        </a:rPr>
                        <a:t>thời</a:t>
                      </a:r>
                      <a:r>
                        <a:rPr lang="en-GB" sz="1200" b="0" i="0" u="none" strike="noStrike" cap="none" dirty="0">
                          <a:solidFill>
                            <a:srgbClr val="F3F3F3"/>
                          </a:solidFill>
                          <a:latin typeface="Roboto Condensed Light"/>
                          <a:ea typeface="Roboto Condensed Light"/>
                          <a:cs typeface="Barlow Semi Condensed SemiBold"/>
                          <a:sym typeface="Barlow Semi Condensed SemiBold"/>
                        </a:rPr>
                        <a:t> </a:t>
                      </a:r>
                      <a:r>
                        <a:rPr lang="en-GB" sz="1200" b="0" i="0" u="none" strike="noStrike" cap="none" dirty="0" err="1">
                          <a:solidFill>
                            <a:srgbClr val="F3F3F3"/>
                          </a:solidFill>
                          <a:latin typeface="Roboto Condensed Light"/>
                          <a:ea typeface="Roboto Condensed Light"/>
                          <a:cs typeface="Barlow Semi Condensed SemiBold"/>
                          <a:sym typeface="Barlow Semi Condensed SemiBold"/>
                        </a:rPr>
                        <a:t>hạn</a:t>
                      </a:r>
                      <a:r>
                        <a:rPr lang="en-GB" sz="1200" b="0" i="0" u="none" strike="noStrike" cap="none" dirty="0">
                          <a:solidFill>
                            <a:srgbClr val="F3F3F3"/>
                          </a:solidFill>
                          <a:latin typeface="Roboto Condensed Light"/>
                          <a:ea typeface="Roboto Condensed Light"/>
                          <a:cs typeface="Barlow Semi Condensed SemiBold"/>
                          <a:sym typeface="Barlow Semi Condensed SemiBold"/>
                        </a:rPr>
                        <a:t> 07 ngày</a:t>
                      </a:r>
                      <a:endParaRPr sz="1200" b="0" i="0" u="none" strike="noStrike" cap="none" dirty="0">
                        <a:solidFill>
                          <a:srgbClr val="F3F3F3"/>
                        </a:solidFill>
                        <a:latin typeface="Roboto Condensed Light"/>
                        <a:ea typeface="Roboto Condensed Light"/>
                        <a:cs typeface="Barlow Semi Condensed SemiBold"/>
                        <a:sym typeface="Barlow Semi Condensed SemiBold"/>
                      </a:endParaRPr>
                    </a:p>
                  </a:txBody>
                  <a:tcPr marL="91425" marR="91425" marT="91425" marB="91425" anchor="ctr">
                    <a:lnL w="28575" cap="flat" cmpd="sng" algn="ctr">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lgn="ctr">
                      <a:solidFill>
                        <a:srgbClr val="F3F3F3"/>
                      </a:solidFill>
                      <a:prstDash val="solid"/>
                      <a:round/>
                      <a:headEnd type="none" w="sm" len="sm"/>
                      <a:tailEnd type="none" w="sm" len="sm"/>
                    </a:lnT>
                    <a:lnB w="28575" cap="flat" cmpd="sng" algn="ctr">
                      <a:solidFill>
                        <a:srgbClr val="F3F3F3"/>
                      </a:solidFill>
                      <a:prstDash val="solid"/>
                      <a:round/>
                      <a:headEnd type="none" w="sm" len="sm"/>
                      <a:tailEnd type="none" w="sm" len="sm"/>
                    </a:lnB>
                    <a:solidFill>
                      <a:srgbClr val="434343"/>
                    </a:solidFill>
                  </a:tcPr>
                </a:tc>
                <a:extLst>
                  <a:ext uri="{0D108BD9-81ED-4DB2-BD59-A6C34878D82A}">
                    <a16:rowId xmlns:a16="http://schemas.microsoft.com/office/drawing/2014/main" xmlns="" val="3205999127"/>
                  </a:ext>
                </a:extLst>
              </a:tr>
              <a:tr h="703950">
                <a:tc>
                  <a:txBody>
                    <a:bodyPr/>
                    <a:lstStyle/>
                    <a:p>
                      <a:pPr marL="0" lvl="0" indent="0" algn="ctr" rtl="0">
                        <a:spcBef>
                          <a:spcPts val="0"/>
                        </a:spcBef>
                        <a:spcAft>
                          <a:spcPts val="1600"/>
                        </a:spcAft>
                        <a:buNone/>
                      </a:pPr>
                      <a:r>
                        <a:rPr lang="en-GB" dirty="0" err="1">
                          <a:solidFill>
                            <a:srgbClr val="F3F3F3"/>
                          </a:solidFill>
                          <a:latin typeface="Barlow Semi Condensed SemiBold"/>
                          <a:ea typeface="Barlow Semi Condensed SemiBold"/>
                          <a:cs typeface="Barlow Semi Condensed SemiBold"/>
                          <a:sym typeface="Barlow Semi Condensed SemiBold"/>
                        </a:rPr>
                        <a:t>Trụ</a:t>
                      </a:r>
                      <a:r>
                        <a:rPr lang="en-GB" dirty="0">
                          <a:solidFill>
                            <a:srgbClr val="F3F3F3"/>
                          </a:solidFill>
                          <a:latin typeface="Barlow Semi Condensed SemiBold"/>
                          <a:ea typeface="Barlow Semi Condensed SemiBold"/>
                          <a:cs typeface="Barlow Semi Condensed SemiBold"/>
                          <a:sym typeface="Barlow Semi Condensed SemiBold"/>
                        </a:rPr>
                        <a:t> </a:t>
                      </a:r>
                      <a:r>
                        <a:rPr lang="en-GB" dirty="0" err="1">
                          <a:solidFill>
                            <a:srgbClr val="F3F3F3"/>
                          </a:solidFill>
                          <a:latin typeface="Barlow Semi Condensed SemiBold"/>
                          <a:ea typeface="Barlow Semi Condensed SemiBold"/>
                          <a:cs typeface="Barlow Semi Condensed SemiBold"/>
                          <a:sym typeface="Barlow Semi Condensed SemiBold"/>
                        </a:rPr>
                        <a:t>sở</a:t>
                      </a:r>
                      <a:r>
                        <a:rPr lang="en-GB" dirty="0">
                          <a:solidFill>
                            <a:srgbClr val="F3F3F3"/>
                          </a:solidFill>
                          <a:latin typeface="Barlow Semi Condensed SemiBold"/>
                          <a:ea typeface="Barlow Semi Condensed SemiBold"/>
                          <a:cs typeface="Barlow Semi Condensed SemiBold"/>
                          <a:sym typeface="Barlow Semi Condensed SemiBold"/>
                        </a:rPr>
                        <a:t> chính / </a:t>
                      </a:r>
                      <a:r>
                        <a:rPr lang="en-GB" dirty="0" err="1">
                          <a:solidFill>
                            <a:srgbClr val="F3F3F3"/>
                          </a:solidFill>
                          <a:latin typeface="Barlow Semi Condensed SemiBold"/>
                          <a:ea typeface="Barlow Semi Condensed SemiBold"/>
                          <a:cs typeface="Barlow Semi Condensed SemiBold"/>
                          <a:sym typeface="Barlow Semi Condensed SemiBold"/>
                        </a:rPr>
                        <a:t>cơ</a:t>
                      </a:r>
                      <a:r>
                        <a:rPr lang="en-GB" dirty="0">
                          <a:solidFill>
                            <a:srgbClr val="F3F3F3"/>
                          </a:solidFill>
                          <a:latin typeface="Barlow Semi Condensed SemiBold"/>
                          <a:ea typeface="Barlow Semi Condensed SemiBold"/>
                          <a:cs typeface="Barlow Semi Condensed SemiBold"/>
                          <a:sym typeface="Barlow Semi Condensed SemiBold"/>
                        </a:rPr>
                        <a:t> </a:t>
                      </a:r>
                      <a:r>
                        <a:rPr lang="en-GB" dirty="0" err="1">
                          <a:solidFill>
                            <a:srgbClr val="F3F3F3"/>
                          </a:solidFill>
                          <a:latin typeface="Barlow Semi Condensed SemiBold"/>
                          <a:ea typeface="Barlow Semi Condensed SemiBold"/>
                          <a:cs typeface="Barlow Semi Condensed SemiBold"/>
                          <a:sym typeface="Barlow Semi Condensed SemiBold"/>
                        </a:rPr>
                        <a:t>sở</a:t>
                      </a:r>
                      <a:r>
                        <a:rPr lang="en-GB" dirty="0">
                          <a:solidFill>
                            <a:srgbClr val="F3F3F3"/>
                          </a:solidFill>
                          <a:latin typeface="Barlow Semi Condensed SemiBold"/>
                          <a:ea typeface="Barlow Semi Condensed SemiBold"/>
                          <a:cs typeface="Barlow Semi Condensed SemiBold"/>
                          <a:sym typeface="Barlow Semi Condensed SemiBold"/>
                        </a:rPr>
                        <a:t> </a:t>
                      </a:r>
                      <a:r>
                        <a:rPr lang="en-GB" dirty="0" err="1">
                          <a:solidFill>
                            <a:srgbClr val="F3F3F3"/>
                          </a:solidFill>
                          <a:latin typeface="Barlow Semi Condensed SemiBold"/>
                          <a:ea typeface="Barlow Semi Condensed SemiBold"/>
                          <a:cs typeface="Barlow Semi Condensed SemiBold"/>
                          <a:sym typeface="Barlow Semi Condensed SemiBold"/>
                        </a:rPr>
                        <a:t>vật</a:t>
                      </a:r>
                      <a:r>
                        <a:rPr lang="en-GB" dirty="0">
                          <a:solidFill>
                            <a:srgbClr val="F3F3F3"/>
                          </a:solidFill>
                          <a:latin typeface="Barlow Semi Condensed SemiBold"/>
                          <a:ea typeface="Barlow Semi Condensed SemiBold"/>
                          <a:cs typeface="Barlow Semi Condensed SemiBold"/>
                          <a:sym typeface="Barlow Semi Condensed SemiBold"/>
                        </a:rPr>
                        <a:t> </a:t>
                      </a:r>
                      <a:r>
                        <a:rPr lang="en-GB" dirty="0" err="1">
                          <a:solidFill>
                            <a:srgbClr val="F3F3F3"/>
                          </a:solidFill>
                          <a:latin typeface="Barlow Semi Condensed SemiBold"/>
                          <a:ea typeface="Barlow Semi Condensed SemiBold"/>
                          <a:cs typeface="Barlow Semi Condensed SemiBold"/>
                          <a:sym typeface="Barlow Semi Condensed SemiBold"/>
                        </a:rPr>
                        <a:t>chất</a:t>
                      </a:r>
                      <a:r>
                        <a:rPr lang="en-GB" dirty="0">
                          <a:solidFill>
                            <a:srgbClr val="F3F3F3"/>
                          </a:solidFill>
                          <a:latin typeface="Barlow Semi Condensed SemiBold"/>
                          <a:ea typeface="Barlow Semi Condensed SemiBold"/>
                          <a:cs typeface="Barlow Semi Condensed SemiBold"/>
                          <a:sym typeface="Barlow Semi Condensed SemiBold"/>
                        </a:rPr>
                        <a:t> </a:t>
                      </a:r>
                      <a:r>
                        <a:rPr lang="en-GB" dirty="0" err="1">
                          <a:solidFill>
                            <a:srgbClr val="F3F3F3"/>
                          </a:solidFill>
                          <a:latin typeface="Barlow Semi Condensed SemiBold"/>
                          <a:ea typeface="Barlow Semi Condensed SemiBold"/>
                          <a:cs typeface="Barlow Semi Condensed SemiBold"/>
                          <a:sym typeface="Barlow Semi Condensed SemiBold"/>
                        </a:rPr>
                        <a:t>giáo</a:t>
                      </a:r>
                      <a:r>
                        <a:rPr lang="en-GB" dirty="0">
                          <a:solidFill>
                            <a:srgbClr val="F3F3F3"/>
                          </a:solidFill>
                          <a:latin typeface="Barlow Semi Condensed SemiBold"/>
                          <a:ea typeface="Barlow Semi Condensed SemiBold"/>
                          <a:cs typeface="Barlow Semi Condensed SemiBold"/>
                          <a:sym typeface="Barlow Semi Condensed SemiBold"/>
                        </a:rPr>
                        <a:t> </a:t>
                      </a:r>
                      <a:r>
                        <a:rPr lang="en-GB" dirty="0" err="1">
                          <a:solidFill>
                            <a:srgbClr val="F3F3F3"/>
                          </a:solidFill>
                          <a:latin typeface="Barlow Semi Condensed SemiBold"/>
                          <a:ea typeface="Barlow Semi Condensed SemiBold"/>
                          <a:cs typeface="Barlow Semi Condensed SemiBold"/>
                          <a:sym typeface="Barlow Semi Condensed SemiBold"/>
                        </a:rPr>
                        <a:t>dục</a:t>
                      </a:r>
                      <a:r>
                        <a:rPr lang="en-GB" dirty="0">
                          <a:solidFill>
                            <a:srgbClr val="F3F3F3"/>
                          </a:solidFill>
                          <a:latin typeface="Barlow Semi Condensed SemiBold"/>
                          <a:ea typeface="Barlow Semi Condensed SemiBold"/>
                          <a:cs typeface="Barlow Semi Condensed SemiBold"/>
                          <a:sym typeface="Barlow Semi Condensed SemiBold"/>
                        </a:rPr>
                        <a:t> định </a:t>
                      </a:r>
                      <a:r>
                        <a:rPr lang="en-GB" dirty="0" err="1">
                          <a:solidFill>
                            <a:srgbClr val="F3F3F3"/>
                          </a:solidFill>
                          <a:latin typeface="Barlow Semi Condensed SemiBold"/>
                          <a:ea typeface="Barlow Semi Condensed SemiBold"/>
                          <a:cs typeface="Barlow Semi Condensed SemiBold"/>
                          <a:sym typeface="Barlow Semi Condensed SemiBold"/>
                        </a:rPr>
                        <a:t>hướng</a:t>
                      </a:r>
                      <a:r>
                        <a:rPr lang="en-GB" dirty="0">
                          <a:solidFill>
                            <a:srgbClr val="F3F3F3"/>
                          </a:solidFill>
                          <a:latin typeface="Barlow Semi Condensed SemiBold"/>
                          <a:ea typeface="Barlow Semi Condensed SemiBold"/>
                          <a:cs typeface="Barlow Semi Condensed SemiBold"/>
                          <a:sym typeface="Barlow Semi Condensed SemiBold"/>
                        </a:rPr>
                        <a:t> </a:t>
                      </a:r>
                      <a:endParaRPr dirty="0">
                        <a:solidFill>
                          <a:srgbClr val="F3F3F3"/>
                        </a:solidFill>
                        <a:latin typeface="Barlow Semi Condensed SemiBold"/>
                        <a:ea typeface="Barlow Semi Condensed SemiBold"/>
                        <a:cs typeface="Barlow Semi Condensed SemiBold"/>
                        <a:sym typeface="Barlow Semi Condensed SemiBold"/>
                      </a:endParaRPr>
                    </a:p>
                  </a:txBody>
                  <a:tcPr marL="91425" marR="91425" marT="162000" marB="91425" anchor="ctr">
                    <a:lnL w="28575" cap="flat" cmpd="sng">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solidFill>
                        <a:srgbClr val="F3F3F3"/>
                      </a:solidFill>
                      <a:prstDash val="solid"/>
                      <a:round/>
                      <a:headEnd type="none" w="sm" len="sm"/>
                      <a:tailEnd type="none" w="sm" len="sm"/>
                    </a:lnT>
                    <a:lnB w="28575" cap="flat" cmpd="sng">
                      <a:solidFill>
                        <a:srgbClr val="F3F3F3"/>
                      </a:solidFill>
                      <a:prstDash val="solid"/>
                      <a:round/>
                      <a:headEnd type="none" w="sm" len="sm"/>
                      <a:tailEnd type="none" w="sm" len="sm"/>
                    </a:lnB>
                    <a:solidFill>
                      <a:srgbClr val="434343"/>
                    </a:solidFill>
                  </a:tcPr>
                </a:tc>
                <a:tc>
                  <a:txBody>
                    <a:bodyPr/>
                    <a:lstStyle/>
                    <a:p>
                      <a:pPr marL="0" lvl="0" indent="0" algn="ctr" rtl="0">
                        <a:spcBef>
                          <a:spcPts val="0"/>
                        </a:spcBef>
                        <a:spcAft>
                          <a:spcPts val="1600"/>
                        </a:spcAft>
                        <a:buNone/>
                      </a:pPr>
                      <a:r>
                        <a:rPr lang="en" sz="1200" dirty="0">
                          <a:solidFill>
                            <a:srgbClr val="F3F3F3"/>
                          </a:solidFill>
                          <a:latin typeface="Roboto Condensed Light"/>
                          <a:ea typeface="Roboto Condensed Light"/>
                          <a:cs typeface="Roboto Condensed Light"/>
                          <a:sym typeface="Roboto Condensed Light"/>
                        </a:rPr>
                        <a:t>Điều chỉnh thông tin trên Giấy phép</a:t>
                      </a:r>
                      <a:endParaRPr sz="1200" dirty="0">
                        <a:solidFill>
                          <a:srgbClr val="F3F3F3"/>
                        </a:solidFill>
                        <a:latin typeface="Roboto Condensed Light"/>
                        <a:ea typeface="Roboto Condensed Light"/>
                        <a:cs typeface="Roboto Condensed Light"/>
                        <a:sym typeface="Roboto Condensed Light"/>
                      </a:endParaRPr>
                    </a:p>
                  </a:txBody>
                  <a:tcPr marL="91425" marR="91425" marT="144000" marB="0" anchor="ctr">
                    <a:lnL w="28575" cap="flat" cmpd="sng">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solidFill>
                        <a:srgbClr val="F3F3F3"/>
                      </a:solidFill>
                      <a:prstDash val="solid"/>
                      <a:round/>
                      <a:headEnd type="none" w="sm" len="sm"/>
                      <a:tailEnd type="none" w="sm" len="sm"/>
                    </a:lnT>
                    <a:lnB w="28575" cap="flat" cmpd="sng">
                      <a:solidFill>
                        <a:srgbClr val="F3F3F3"/>
                      </a:solidFill>
                      <a:prstDash val="solid"/>
                      <a:round/>
                      <a:headEnd type="none" w="sm" len="sm"/>
                      <a:tailEnd type="none" w="sm" len="sm"/>
                    </a:lnB>
                    <a:solidFill>
                      <a:srgbClr val="434343"/>
                    </a:solidFill>
                  </a:tcPr>
                </a:tc>
                <a:tc>
                  <a:txBody>
                    <a:bodyPr/>
                    <a:lstStyle/>
                    <a:p>
                      <a:pPr marL="0" lvl="0" indent="0" algn="ctr" rtl="0">
                        <a:spcBef>
                          <a:spcPts val="0"/>
                        </a:spcBef>
                        <a:spcAft>
                          <a:spcPts val="1600"/>
                        </a:spcAft>
                        <a:buNone/>
                      </a:pPr>
                      <a:r>
                        <a:rPr lang="en" sz="1200" dirty="0">
                          <a:solidFill>
                            <a:srgbClr val="F3F3F3"/>
                          </a:solidFill>
                          <a:latin typeface="Roboto Condensed Light"/>
                          <a:ea typeface="Roboto Condensed Light"/>
                          <a:cs typeface="Roboto Condensed Light"/>
                          <a:sym typeface="Roboto Condensed Light"/>
                        </a:rPr>
                        <a:t>Trong thời hạn 07 ngày</a:t>
                      </a:r>
                      <a:endParaRPr sz="1200" dirty="0">
                        <a:solidFill>
                          <a:srgbClr val="F3F3F3"/>
                        </a:solidFill>
                        <a:latin typeface="Roboto Condensed Light"/>
                        <a:ea typeface="Roboto Condensed Light"/>
                        <a:cs typeface="Roboto Condensed Light"/>
                        <a:sym typeface="Roboto Condensed Light"/>
                      </a:endParaRPr>
                    </a:p>
                  </a:txBody>
                  <a:tcPr marL="91425" marR="91425" marT="144000" marB="0" anchor="ctr">
                    <a:lnL w="28575" cap="flat" cmpd="sng" algn="ctr">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lgn="ctr">
                      <a:solidFill>
                        <a:srgbClr val="F3F3F3"/>
                      </a:solidFill>
                      <a:prstDash val="solid"/>
                      <a:round/>
                      <a:headEnd type="none" w="sm" len="sm"/>
                      <a:tailEnd type="none" w="sm" len="sm"/>
                    </a:lnT>
                    <a:lnB w="28575" cap="flat" cmpd="sng" algn="ctr">
                      <a:solidFill>
                        <a:srgbClr val="F3F3F3"/>
                      </a:solidFill>
                      <a:prstDash val="solid"/>
                      <a:round/>
                      <a:headEnd type="none" w="sm" len="sm"/>
                      <a:tailEnd type="none" w="sm" len="sm"/>
                    </a:lnB>
                    <a:solidFill>
                      <a:srgbClr val="434343"/>
                    </a:solidFill>
                  </a:tcPr>
                </a:tc>
                <a:extLst>
                  <a:ext uri="{0D108BD9-81ED-4DB2-BD59-A6C34878D82A}">
                    <a16:rowId xmlns:a16="http://schemas.microsoft.com/office/drawing/2014/main" xmlns="" val="10001"/>
                  </a:ext>
                </a:extLst>
              </a:tr>
              <a:tr h="530323">
                <a:tc>
                  <a:txBody>
                    <a:bodyPr/>
                    <a:lstStyle/>
                    <a:p>
                      <a:pPr marL="0" lvl="0" indent="0" algn="ctr" rtl="0">
                        <a:spcBef>
                          <a:spcPts val="0"/>
                        </a:spcBef>
                        <a:spcAft>
                          <a:spcPts val="0"/>
                        </a:spcAft>
                        <a:buNone/>
                      </a:pPr>
                      <a:r>
                        <a:rPr lang="en" dirty="0">
                          <a:solidFill>
                            <a:srgbClr val="F3F3F3"/>
                          </a:solidFill>
                          <a:latin typeface="Barlow Semi Condensed SemiBold"/>
                          <a:ea typeface="Barlow Semi Condensed SemiBold"/>
                          <a:cs typeface="Barlow Semi Condensed SemiBold"/>
                          <a:sym typeface="Barlow Semi Condensed SemiBold"/>
                        </a:rPr>
                        <a:t>Trang thông tin điện tử</a:t>
                      </a:r>
                      <a:endParaRPr dirty="0">
                        <a:solidFill>
                          <a:srgbClr val="F3F3F3"/>
                        </a:solidFill>
                        <a:latin typeface="Barlow Semi Condensed SemiBold"/>
                        <a:ea typeface="Barlow Semi Condensed SemiBold"/>
                        <a:cs typeface="Barlow Semi Condensed SemiBold"/>
                        <a:sym typeface="Barlow Semi Condensed SemiBold"/>
                      </a:endParaRPr>
                    </a:p>
                  </a:txBody>
                  <a:tcPr marL="91425" marR="91425" marT="162000" marB="91425" anchor="ctr">
                    <a:lnL w="28575" cap="flat" cmpd="sng">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solidFill>
                        <a:srgbClr val="F3F3F3"/>
                      </a:solidFill>
                      <a:prstDash val="solid"/>
                      <a:round/>
                      <a:headEnd type="none" w="sm" len="sm"/>
                      <a:tailEnd type="none" w="sm" len="sm"/>
                    </a:lnT>
                    <a:lnB w="28575" cap="flat" cmpd="sng" algn="ctr">
                      <a:solidFill>
                        <a:srgbClr val="F3F3F3"/>
                      </a:solidFill>
                      <a:prstDash val="solid"/>
                      <a:round/>
                      <a:headEnd type="none" w="sm" len="sm"/>
                      <a:tailEnd type="none" w="sm" len="sm"/>
                    </a:lnB>
                    <a:solidFill>
                      <a:srgbClr val="434343"/>
                    </a:solidFill>
                  </a:tcPr>
                </a:tc>
                <a:tc>
                  <a:txBody>
                    <a:bodyPr/>
                    <a:lstStyle/>
                    <a:p>
                      <a:pPr marL="0" lvl="0" indent="0" algn="ctr" rtl="0">
                        <a:spcBef>
                          <a:spcPts val="0"/>
                        </a:spcBef>
                        <a:spcAft>
                          <a:spcPts val="1600"/>
                        </a:spcAft>
                        <a:buNone/>
                      </a:pPr>
                      <a:r>
                        <a:rPr lang="en-GB" sz="1200" dirty="0" err="1">
                          <a:solidFill>
                            <a:srgbClr val="F3F3F3"/>
                          </a:solidFill>
                          <a:latin typeface="Roboto Condensed Light"/>
                          <a:ea typeface="Roboto Condensed Light"/>
                          <a:cs typeface="Roboto Condensed Light"/>
                          <a:sym typeface="Roboto Condensed Light"/>
                        </a:rPr>
                        <a:t>Điều</a:t>
                      </a:r>
                      <a:r>
                        <a:rPr lang="en-GB" sz="1200" dirty="0">
                          <a:solidFill>
                            <a:srgbClr val="F3F3F3"/>
                          </a:solidFill>
                          <a:latin typeface="Roboto Condensed Light"/>
                          <a:ea typeface="Roboto Condensed Light"/>
                          <a:cs typeface="Roboto Condensed Light"/>
                          <a:sym typeface="Roboto Condensed Light"/>
                        </a:rPr>
                        <a:t> </a:t>
                      </a:r>
                      <a:r>
                        <a:rPr lang="en-GB" sz="1200" dirty="0" err="1">
                          <a:solidFill>
                            <a:srgbClr val="F3F3F3"/>
                          </a:solidFill>
                          <a:latin typeface="Roboto Condensed Light"/>
                          <a:ea typeface="Roboto Condensed Light"/>
                          <a:cs typeface="Roboto Condensed Light"/>
                          <a:sym typeface="Roboto Condensed Light"/>
                        </a:rPr>
                        <a:t>chỉnh</a:t>
                      </a:r>
                      <a:r>
                        <a:rPr lang="en-GB" sz="1200" dirty="0">
                          <a:solidFill>
                            <a:srgbClr val="F3F3F3"/>
                          </a:solidFill>
                          <a:latin typeface="Roboto Condensed Light"/>
                          <a:ea typeface="Roboto Condensed Light"/>
                          <a:cs typeface="Roboto Condensed Light"/>
                          <a:sym typeface="Roboto Condensed Light"/>
                        </a:rPr>
                        <a:t> </a:t>
                      </a:r>
                      <a:r>
                        <a:rPr lang="en-GB" sz="1200" dirty="0" err="1">
                          <a:solidFill>
                            <a:srgbClr val="F3F3F3"/>
                          </a:solidFill>
                          <a:latin typeface="Roboto Condensed Light"/>
                          <a:ea typeface="Roboto Condensed Light"/>
                          <a:cs typeface="Roboto Condensed Light"/>
                          <a:sym typeface="Roboto Condensed Light"/>
                        </a:rPr>
                        <a:t>thông</a:t>
                      </a:r>
                      <a:r>
                        <a:rPr lang="en-GB" sz="1200" dirty="0">
                          <a:solidFill>
                            <a:srgbClr val="F3F3F3"/>
                          </a:solidFill>
                          <a:latin typeface="Roboto Condensed Light"/>
                          <a:ea typeface="Roboto Condensed Light"/>
                          <a:cs typeface="Roboto Condensed Light"/>
                          <a:sym typeface="Roboto Condensed Light"/>
                        </a:rPr>
                        <a:t> tin </a:t>
                      </a:r>
                      <a:r>
                        <a:rPr lang="en-GB" sz="1200" dirty="0" err="1">
                          <a:solidFill>
                            <a:srgbClr val="F3F3F3"/>
                          </a:solidFill>
                          <a:latin typeface="Roboto Condensed Light"/>
                          <a:ea typeface="Roboto Condensed Light"/>
                          <a:cs typeface="Roboto Condensed Light"/>
                          <a:sym typeface="Roboto Condensed Light"/>
                        </a:rPr>
                        <a:t>trên</a:t>
                      </a:r>
                      <a:r>
                        <a:rPr lang="en-GB" sz="1200" dirty="0">
                          <a:solidFill>
                            <a:srgbClr val="F3F3F3"/>
                          </a:solidFill>
                          <a:latin typeface="Roboto Condensed Light"/>
                          <a:ea typeface="Roboto Condensed Light"/>
                          <a:cs typeface="Roboto Condensed Light"/>
                          <a:sym typeface="Roboto Condensed Light"/>
                        </a:rPr>
                        <a:t> </a:t>
                      </a:r>
                      <a:r>
                        <a:rPr lang="en-GB" sz="1200" dirty="0" err="1">
                          <a:solidFill>
                            <a:srgbClr val="F3F3F3"/>
                          </a:solidFill>
                          <a:latin typeface="Roboto Condensed Light"/>
                          <a:ea typeface="Roboto Condensed Light"/>
                          <a:cs typeface="Roboto Condensed Light"/>
                          <a:sym typeface="Roboto Condensed Light"/>
                        </a:rPr>
                        <a:t>Giấy</a:t>
                      </a:r>
                      <a:r>
                        <a:rPr lang="en-GB" sz="1200" dirty="0">
                          <a:solidFill>
                            <a:srgbClr val="F3F3F3"/>
                          </a:solidFill>
                          <a:latin typeface="Roboto Condensed Light"/>
                          <a:ea typeface="Roboto Condensed Light"/>
                          <a:cs typeface="Roboto Condensed Light"/>
                          <a:sym typeface="Roboto Condensed Light"/>
                        </a:rPr>
                        <a:t> </a:t>
                      </a:r>
                      <a:r>
                        <a:rPr lang="en-GB" sz="1200" dirty="0" err="1">
                          <a:solidFill>
                            <a:srgbClr val="F3F3F3"/>
                          </a:solidFill>
                          <a:latin typeface="Roboto Condensed Light"/>
                          <a:ea typeface="Roboto Condensed Light"/>
                          <a:cs typeface="Roboto Condensed Light"/>
                          <a:sym typeface="Roboto Condensed Light"/>
                        </a:rPr>
                        <a:t>phép</a:t>
                      </a:r>
                      <a:endParaRPr lang="en-GB" sz="1200" dirty="0">
                        <a:solidFill>
                          <a:srgbClr val="F3F3F3"/>
                        </a:solidFill>
                        <a:latin typeface="Roboto Condensed Light"/>
                        <a:ea typeface="Roboto Condensed Light"/>
                        <a:cs typeface="Roboto Condensed Light"/>
                        <a:sym typeface="Roboto Condensed Light"/>
                      </a:endParaRPr>
                    </a:p>
                  </a:txBody>
                  <a:tcPr marL="91425" marR="91425" marT="144000" marB="0" anchor="ctr">
                    <a:lnL w="28575" cap="flat" cmpd="sng">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solidFill>
                        <a:srgbClr val="F3F3F3"/>
                      </a:solidFill>
                      <a:prstDash val="solid"/>
                      <a:round/>
                      <a:headEnd type="none" w="sm" len="sm"/>
                      <a:tailEnd type="none" w="sm" len="sm"/>
                    </a:lnT>
                    <a:lnB w="28575" cap="flat" cmpd="sng" algn="ctr">
                      <a:solidFill>
                        <a:srgbClr val="F3F3F3"/>
                      </a:solidFill>
                      <a:prstDash val="solid"/>
                      <a:round/>
                      <a:headEnd type="none" w="sm" len="sm"/>
                      <a:tailEnd type="none" w="sm" len="sm"/>
                    </a:lnB>
                    <a:solidFill>
                      <a:srgbClr val="434343"/>
                    </a:solidFill>
                  </a:tcPr>
                </a:tc>
                <a:tc>
                  <a:txBody>
                    <a:bodyPr/>
                    <a:lstStyle/>
                    <a:p>
                      <a:pPr marL="0" lvl="0" indent="0" algn="ctr" rtl="0">
                        <a:spcBef>
                          <a:spcPts val="0"/>
                        </a:spcBef>
                        <a:spcAft>
                          <a:spcPts val="1600"/>
                        </a:spcAft>
                        <a:buNone/>
                      </a:pPr>
                      <a:r>
                        <a:rPr lang="en" sz="1200" dirty="0">
                          <a:solidFill>
                            <a:srgbClr val="F3F3F3"/>
                          </a:solidFill>
                          <a:latin typeface="Roboto Condensed Light"/>
                          <a:ea typeface="Roboto Condensed Light"/>
                          <a:cs typeface="Roboto Condensed Light"/>
                          <a:sym typeface="Roboto Condensed Light"/>
                        </a:rPr>
                        <a:t>Không có thời hạn</a:t>
                      </a:r>
                      <a:endParaRPr sz="1200" dirty="0">
                        <a:solidFill>
                          <a:srgbClr val="F3F3F3"/>
                        </a:solidFill>
                        <a:latin typeface="Roboto Condensed Light"/>
                        <a:ea typeface="Roboto Condensed Light"/>
                        <a:cs typeface="Roboto Condensed Light"/>
                        <a:sym typeface="Roboto Condensed Light"/>
                      </a:endParaRPr>
                    </a:p>
                  </a:txBody>
                  <a:tcPr marL="91425" marR="91425" marT="144000" marB="0" anchor="ctr">
                    <a:lnL w="28575" cap="flat" cmpd="sng" algn="ctr">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lgn="ctr">
                      <a:solidFill>
                        <a:srgbClr val="F3F3F3"/>
                      </a:solidFill>
                      <a:prstDash val="solid"/>
                      <a:round/>
                      <a:headEnd type="none" w="sm" len="sm"/>
                      <a:tailEnd type="none" w="sm" len="sm"/>
                    </a:lnT>
                    <a:lnB w="28575" cap="flat" cmpd="sng" algn="ctr">
                      <a:solidFill>
                        <a:srgbClr val="F3F3F3"/>
                      </a:solidFill>
                      <a:prstDash val="solid"/>
                      <a:round/>
                      <a:headEnd type="none" w="sm" len="sm"/>
                      <a:tailEnd type="none" w="sm" len="sm"/>
                    </a:lnB>
                    <a:solidFill>
                      <a:srgbClr val="434343"/>
                    </a:solidFill>
                  </a:tcPr>
                </a:tc>
                <a:extLst>
                  <a:ext uri="{0D108BD9-81ED-4DB2-BD59-A6C34878D82A}">
                    <a16:rowId xmlns:a16="http://schemas.microsoft.com/office/drawing/2014/main" xmlns="" val="10002"/>
                  </a:ext>
                </a:extLst>
              </a:tr>
              <a:tr h="535854">
                <a:tc>
                  <a:txBody>
                    <a:bodyPr/>
                    <a:lstStyle/>
                    <a:p>
                      <a:pPr marL="0" lvl="0" indent="0" algn="ctr" rtl="0">
                        <a:spcBef>
                          <a:spcPts val="0"/>
                        </a:spcBef>
                        <a:spcAft>
                          <a:spcPts val="0"/>
                        </a:spcAft>
                        <a:buNone/>
                      </a:pPr>
                      <a:r>
                        <a:rPr lang="en-US" b="1" dirty="0" err="1">
                          <a:solidFill>
                            <a:srgbClr val="F3F3F3"/>
                          </a:solidFill>
                          <a:latin typeface="Barlow Semi Condensed SemiBold"/>
                          <a:ea typeface="Barlow Semi Condensed SemiBold"/>
                          <a:cs typeface="Barlow Semi Condensed SemiBold"/>
                          <a:sym typeface="Barlow Semi Condensed SemiBold"/>
                        </a:rPr>
                        <a:t>Người</a:t>
                      </a:r>
                      <a:r>
                        <a:rPr lang="en-US" b="1" dirty="0">
                          <a:solidFill>
                            <a:srgbClr val="F3F3F3"/>
                          </a:solidFill>
                          <a:latin typeface="Barlow Semi Condensed SemiBold"/>
                          <a:ea typeface="Barlow Semi Condensed SemiBold"/>
                          <a:cs typeface="Barlow Semi Condensed SemiBold"/>
                          <a:sym typeface="Barlow Semi Condensed SemiBold"/>
                        </a:rPr>
                        <a:t> </a:t>
                      </a:r>
                      <a:r>
                        <a:rPr lang="en-US" b="1" dirty="0" err="1">
                          <a:solidFill>
                            <a:srgbClr val="F3F3F3"/>
                          </a:solidFill>
                          <a:latin typeface="Barlow Semi Condensed SemiBold"/>
                          <a:ea typeface="Barlow Semi Condensed SemiBold"/>
                          <a:cs typeface="Barlow Semi Condensed SemiBold"/>
                          <a:sym typeface="Barlow Semi Condensed SemiBold"/>
                        </a:rPr>
                        <a:t>đại</a:t>
                      </a:r>
                      <a:r>
                        <a:rPr lang="en-US" b="1" dirty="0">
                          <a:solidFill>
                            <a:srgbClr val="F3F3F3"/>
                          </a:solidFill>
                          <a:latin typeface="Barlow Semi Condensed SemiBold"/>
                          <a:ea typeface="Barlow Semi Condensed SemiBold"/>
                          <a:cs typeface="Barlow Semi Condensed SemiBold"/>
                          <a:sym typeface="Barlow Semi Condensed SemiBold"/>
                        </a:rPr>
                        <a:t> </a:t>
                      </a:r>
                      <a:r>
                        <a:rPr lang="en-US" b="1" dirty="0" err="1">
                          <a:solidFill>
                            <a:srgbClr val="F3F3F3"/>
                          </a:solidFill>
                          <a:latin typeface="Barlow Semi Condensed SemiBold"/>
                          <a:ea typeface="Barlow Semi Condensed SemiBold"/>
                          <a:cs typeface="Barlow Semi Condensed SemiBold"/>
                          <a:sym typeface="Barlow Semi Condensed SemiBold"/>
                        </a:rPr>
                        <a:t>diện</a:t>
                      </a:r>
                      <a:r>
                        <a:rPr lang="en-US" b="1" dirty="0">
                          <a:solidFill>
                            <a:srgbClr val="F3F3F3"/>
                          </a:solidFill>
                          <a:latin typeface="Barlow Semi Condensed SemiBold"/>
                          <a:ea typeface="Barlow Semi Condensed SemiBold"/>
                          <a:cs typeface="Barlow Semi Condensed SemiBold"/>
                          <a:sym typeface="Barlow Semi Condensed SemiBold"/>
                        </a:rPr>
                        <a:t> </a:t>
                      </a:r>
                      <a:r>
                        <a:rPr lang="en-US" b="1" dirty="0" err="1">
                          <a:solidFill>
                            <a:srgbClr val="F3F3F3"/>
                          </a:solidFill>
                          <a:latin typeface="Barlow Semi Condensed SemiBold"/>
                          <a:ea typeface="Barlow Semi Condensed SemiBold"/>
                          <a:cs typeface="Barlow Semi Condensed SemiBold"/>
                          <a:sym typeface="Barlow Semi Condensed SemiBold"/>
                        </a:rPr>
                        <a:t>theo</a:t>
                      </a:r>
                      <a:r>
                        <a:rPr lang="en-US" b="1" dirty="0">
                          <a:solidFill>
                            <a:srgbClr val="F3F3F3"/>
                          </a:solidFill>
                          <a:latin typeface="Barlow Semi Condensed SemiBold"/>
                          <a:ea typeface="Barlow Semi Condensed SemiBold"/>
                          <a:cs typeface="Barlow Semi Condensed SemiBold"/>
                          <a:sym typeface="Barlow Semi Condensed SemiBold"/>
                        </a:rPr>
                        <a:t> </a:t>
                      </a:r>
                      <a:r>
                        <a:rPr lang="en-US" b="1" dirty="0" err="1">
                          <a:solidFill>
                            <a:srgbClr val="F3F3F3"/>
                          </a:solidFill>
                          <a:latin typeface="Barlow Semi Condensed SemiBold"/>
                          <a:ea typeface="Barlow Semi Condensed SemiBold"/>
                          <a:cs typeface="Barlow Semi Condensed SemiBold"/>
                          <a:sym typeface="Barlow Semi Condensed SemiBold"/>
                        </a:rPr>
                        <a:t>pháp</a:t>
                      </a:r>
                      <a:r>
                        <a:rPr lang="en-US" b="1" dirty="0">
                          <a:solidFill>
                            <a:srgbClr val="F3F3F3"/>
                          </a:solidFill>
                          <a:latin typeface="Barlow Semi Condensed SemiBold"/>
                          <a:ea typeface="Barlow Semi Condensed SemiBold"/>
                          <a:cs typeface="Barlow Semi Condensed SemiBold"/>
                          <a:sym typeface="Barlow Semi Condensed SemiBold"/>
                        </a:rPr>
                        <a:t> </a:t>
                      </a:r>
                      <a:r>
                        <a:rPr lang="en-US" b="1" dirty="0" err="1">
                          <a:solidFill>
                            <a:srgbClr val="F3F3F3"/>
                          </a:solidFill>
                          <a:latin typeface="Barlow Semi Condensed SemiBold"/>
                          <a:ea typeface="Barlow Semi Condensed SemiBold"/>
                          <a:cs typeface="Barlow Semi Condensed SemiBold"/>
                          <a:sym typeface="Barlow Semi Condensed SemiBold"/>
                        </a:rPr>
                        <a:t>luật</a:t>
                      </a:r>
                      <a:endParaRPr b="1" dirty="0">
                        <a:solidFill>
                          <a:srgbClr val="F3F3F3"/>
                        </a:solidFill>
                        <a:latin typeface="Barlow Semi Condensed SemiBold"/>
                        <a:ea typeface="Barlow Semi Condensed SemiBold"/>
                        <a:cs typeface="Barlow Semi Condensed SemiBold"/>
                        <a:sym typeface="Barlow Semi Condensed SemiBold"/>
                      </a:endParaRPr>
                    </a:p>
                  </a:txBody>
                  <a:tcPr marL="91425" marR="91425" marT="162000" marB="91425" anchor="ctr">
                    <a:lnL w="28575" cap="flat" cmpd="sng">
                      <a:solidFill>
                        <a:srgbClr val="F3F3F3"/>
                      </a:solidFill>
                      <a:prstDash val="solid"/>
                      <a:round/>
                      <a:headEnd type="none" w="sm" len="sm"/>
                      <a:tailEnd type="none" w="sm" len="sm"/>
                    </a:lnL>
                    <a:lnR w="28575" cap="flat" cmpd="sng" algn="ctr">
                      <a:solidFill>
                        <a:srgbClr val="F3F3F3"/>
                      </a:solidFill>
                      <a:prstDash val="solid"/>
                      <a:round/>
                      <a:headEnd type="none" w="sm" len="sm"/>
                      <a:tailEnd type="none" w="sm" len="sm"/>
                    </a:lnR>
                    <a:lnT w="28575" cap="flat" cmpd="sng">
                      <a:solidFill>
                        <a:srgbClr val="F3F3F3"/>
                      </a:solidFill>
                      <a:prstDash val="solid"/>
                      <a:round/>
                      <a:headEnd type="none" w="sm" len="sm"/>
                      <a:tailEnd type="none" w="sm" len="sm"/>
                    </a:lnT>
                    <a:lnB w="28575" cap="flat" cmpd="sng" algn="ctr">
                      <a:solidFill>
                        <a:srgbClr val="F3F3F3"/>
                      </a:solidFill>
                      <a:prstDash val="solid"/>
                      <a:round/>
                      <a:headEnd type="none" w="sm" len="sm"/>
                      <a:tailEnd type="none" w="sm" len="sm"/>
                    </a:lnB>
                    <a:solidFill>
                      <a:srgbClr val="434343"/>
                    </a:solidFill>
                  </a:tcPr>
                </a:tc>
                <a:tc>
                  <a:txBody>
                    <a:bodyPr/>
                    <a:lstStyle/>
                    <a:p>
                      <a:pPr marL="0" lvl="0" indent="0" algn="ctr" rtl="0">
                        <a:spcBef>
                          <a:spcPts val="0"/>
                        </a:spcBef>
                        <a:spcAft>
                          <a:spcPts val="1600"/>
                        </a:spcAft>
                        <a:buNone/>
                      </a:pPr>
                      <a:r>
                        <a:rPr lang="en-GB" sz="1200" b="0" i="0" u="none" strike="noStrike" cap="none" dirty="0" err="1">
                          <a:solidFill>
                            <a:srgbClr val="F3F3F3"/>
                          </a:solidFill>
                          <a:latin typeface="Roboto Condensed Light"/>
                          <a:ea typeface="Roboto Condensed Light"/>
                          <a:cs typeface="Roboto Condensed Light"/>
                          <a:sym typeface="Roboto Condensed Light"/>
                        </a:rPr>
                        <a:t>Điều</a:t>
                      </a:r>
                      <a:r>
                        <a:rPr lang="en-GB" sz="1200" b="0" i="0" u="none" strike="noStrike" cap="none" dirty="0">
                          <a:solidFill>
                            <a:srgbClr val="F3F3F3"/>
                          </a:solidFill>
                          <a:latin typeface="Roboto Condensed Light"/>
                          <a:ea typeface="Roboto Condensed Light"/>
                          <a:cs typeface="Roboto Condensed Light"/>
                          <a:sym typeface="Roboto Condensed Light"/>
                        </a:rPr>
                        <a:t> </a:t>
                      </a:r>
                      <a:r>
                        <a:rPr lang="en-GB" sz="1200" b="0" i="0" u="none" strike="noStrike" cap="none" dirty="0" err="1">
                          <a:solidFill>
                            <a:srgbClr val="F3F3F3"/>
                          </a:solidFill>
                          <a:latin typeface="Roboto Condensed Light"/>
                          <a:ea typeface="Roboto Condensed Light"/>
                          <a:cs typeface="Roboto Condensed Light"/>
                          <a:sym typeface="Roboto Condensed Light"/>
                        </a:rPr>
                        <a:t>chỉnh</a:t>
                      </a:r>
                      <a:r>
                        <a:rPr lang="en-GB" sz="1200" b="0" i="0" u="none" strike="noStrike" cap="none" dirty="0">
                          <a:solidFill>
                            <a:srgbClr val="F3F3F3"/>
                          </a:solidFill>
                          <a:latin typeface="Roboto Condensed Light"/>
                          <a:ea typeface="Roboto Condensed Light"/>
                          <a:cs typeface="Roboto Condensed Light"/>
                          <a:sym typeface="Roboto Condensed Light"/>
                        </a:rPr>
                        <a:t> </a:t>
                      </a:r>
                      <a:r>
                        <a:rPr lang="en-GB" sz="1200" b="0" i="0" u="none" strike="noStrike" cap="none" dirty="0" err="1">
                          <a:solidFill>
                            <a:srgbClr val="F3F3F3"/>
                          </a:solidFill>
                          <a:latin typeface="Roboto Condensed Light"/>
                          <a:ea typeface="Roboto Condensed Light"/>
                          <a:cs typeface="Roboto Condensed Light"/>
                          <a:sym typeface="Roboto Condensed Light"/>
                        </a:rPr>
                        <a:t>thông</a:t>
                      </a:r>
                      <a:r>
                        <a:rPr lang="en-GB" sz="1200" b="0" i="0" u="none" strike="noStrike" cap="none" dirty="0">
                          <a:solidFill>
                            <a:srgbClr val="F3F3F3"/>
                          </a:solidFill>
                          <a:latin typeface="Roboto Condensed Light"/>
                          <a:ea typeface="Roboto Condensed Light"/>
                          <a:cs typeface="Roboto Condensed Light"/>
                          <a:sym typeface="Roboto Condensed Light"/>
                        </a:rPr>
                        <a:t> tin </a:t>
                      </a:r>
                      <a:r>
                        <a:rPr lang="en-GB" sz="1200" b="0" i="0" u="none" strike="noStrike" cap="none" dirty="0" err="1">
                          <a:solidFill>
                            <a:srgbClr val="F3F3F3"/>
                          </a:solidFill>
                          <a:latin typeface="Roboto Condensed Light"/>
                          <a:ea typeface="Roboto Condensed Light"/>
                          <a:cs typeface="Roboto Condensed Light"/>
                          <a:sym typeface="Roboto Condensed Light"/>
                        </a:rPr>
                        <a:t>trên</a:t>
                      </a:r>
                      <a:r>
                        <a:rPr lang="en-GB" sz="1200" b="0" i="0" u="none" strike="noStrike" cap="none" dirty="0">
                          <a:solidFill>
                            <a:srgbClr val="F3F3F3"/>
                          </a:solidFill>
                          <a:latin typeface="Roboto Condensed Light"/>
                          <a:ea typeface="Roboto Condensed Light"/>
                          <a:cs typeface="Roboto Condensed Light"/>
                          <a:sym typeface="Roboto Condensed Light"/>
                        </a:rPr>
                        <a:t> </a:t>
                      </a:r>
                      <a:r>
                        <a:rPr lang="en-GB" sz="1200" b="0" i="0" u="none" strike="noStrike" cap="none" dirty="0" err="1">
                          <a:solidFill>
                            <a:srgbClr val="F3F3F3"/>
                          </a:solidFill>
                          <a:latin typeface="Roboto Condensed Light"/>
                          <a:ea typeface="Roboto Condensed Light"/>
                          <a:cs typeface="Roboto Condensed Light"/>
                          <a:sym typeface="Roboto Condensed Light"/>
                        </a:rPr>
                        <a:t>Giấy</a:t>
                      </a:r>
                      <a:r>
                        <a:rPr lang="en-GB" sz="1200" b="0" i="0" u="none" strike="noStrike" cap="none" dirty="0">
                          <a:solidFill>
                            <a:srgbClr val="F3F3F3"/>
                          </a:solidFill>
                          <a:latin typeface="Roboto Condensed Light"/>
                          <a:ea typeface="Roboto Condensed Light"/>
                          <a:cs typeface="Roboto Condensed Light"/>
                          <a:sym typeface="Roboto Condensed Light"/>
                        </a:rPr>
                        <a:t> </a:t>
                      </a:r>
                      <a:r>
                        <a:rPr lang="en-GB" sz="1200" b="0" i="0" u="none" strike="noStrike" cap="none" dirty="0" err="1">
                          <a:solidFill>
                            <a:srgbClr val="F3F3F3"/>
                          </a:solidFill>
                          <a:latin typeface="Roboto Condensed Light"/>
                          <a:ea typeface="Roboto Condensed Light"/>
                          <a:cs typeface="Roboto Condensed Light"/>
                          <a:sym typeface="Roboto Condensed Light"/>
                        </a:rPr>
                        <a:t>phép</a:t>
                      </a:r>
                      <a:endParaRPr lang="en-GB" sz="1200" b="0" i="0" u="none" strike="noStrike" cap="none" dirty="0">
                        <a:solidFill>
                          <a:srgbClr val="F3F3F3"/>
                        </a:solidFill>
                        <a:latin typeface="Roboto Condensed Light"/>
                        <a:ea typeface="Roboto Condensed Light"/>
                        <a:cs typeface="Roboto Condensed Light"/>
                        <a:sym typeface="Roboto Condensed Light"/>
                      </a:endParaRPr>
                    </a:p>
                  </a:txBody>
                  <a:tcPr marL="91425" marR="91425" marT="144000" marB="0" anchor="ctr">
                    <a:lnL w="28575" cap="flat" cmpd="sng" algn="ctr">
                      <a:solidFill>
                        <a:srgbClr val="F3F3F3"/>
                      </a:solidFill>
                      <a:prstDash val="solid"/>
                      <a:round/>
                      <a:headEnd type="none" w="sm" len="sm"/>
                      <a:tailEnd type="none" w="sm" len="sm"/>
                    </a:lnL>
                    <a:lnR w="28575" cap="flat" cmpd="sng" algn="ctr">
                      <a:solidFill>
                        <a:srgbClr val="F3F3F3"/>
                      </a:solidFill>
                      <a:prstDash val="solid"/>
                      <a:round/>
                      <a:headEnd type="none" w="sm" len="sm"/>
                      <a:tailEnd type="none" w="sm" len="sm"/>
                    </a:lnR>
                    <a:lnT w="28575" cap="flat" cmpd="sng">
                      <a:solidFill>
                        <a:srgbClr val="F3F3F3"/>
                      </a:solidFill>
                      <a:prstDash val="solid"/>
                      <a:round/>
                      <a:headEnd type="none" w="sm" len="sm"/>
                      <a:tailEnd type="none" w="sm" len="sm"/>
                    </a:lnT>
                    <a:lnB w="28575" cap="flat" cmpd="sng" algn="ctr">
                      <a:solidFill>
                        <a:srgbClr val="F3F3F3"/>
                      </a:solidFill>
                      <a:prstDash val="solid"/>
                      <a:round/>
                      <a:headEnd type="none" w="sm" len="sm"/>
                      <a:tailEnd type="none" w="sm" len="sm"/>
                    </a:lnB>
                    <a:solidFill>
                      <a:srgbClr val="434343"/>
                    </a:solidFill>
                  </a:tcPr>
                </a:tc>
                <a:tc>
                  <a:txBody>
                    <a:bodyPr/>
                    <a:lstStyle/>
                    <a:p>
                      <a:pPr marL="0" lvl="0" indent="0" algn="ctr" rtl="0">
                        <a:spcBef>
                          <a:spcPts val="0"/>
                        </a:spcBef>
                        <a:spcAft>
                          <a:spcPts val="1600"/>
                        </a:spcAft>
                        <a:buNone/>
                      </a:pPr>
                      <a:r>
                        <a:rPr lang="en-GB" sz="1200" dirty="0" err="1">
                          <a:solidFill>
                            <a:srgbClr val="F3F3F3"/>
                          </a:solidFill>
                          <a:latin typeface="Roboto Condensed Light"/>
                          <a:ea typeface="Roboto Condensed Light"/>
                          <a:cs typeface="Roboto Condensed Light"/>
                          <a:sym typeface="Roboto Condensed Light"/>
                        </a:rPr>
                        <a:t>Không</a:t>
                      </a:r>
                      <a:r>
                        <a:rPr lang="en-GB" sz="1200" dirty="0">
                          <a:solidFill>
                            <a:srgbClr val="F3F3F3"/>
                          </a:solidFill>
                          <a:latin typeface="Roboto Condensed Light"/>
                          <a:ea typeface="Roboto Condensed Light"/>
                          <a:cs typeface="Roboto Condensed Light"/>
                          <a:sym typeface="Roboto Condensed Light"/>
                        </a:rPr>
                        <a:t> </a:t>
                      </a:r>
                      <a:r>
                        <a:rPr lang="en-GB" sz="1200" dirty="0" err="1">
                          <a:solidFill>
                            <a:srgbClr val="F3F3F3"/>
                          </a:solidFill>
                          <a:latin typeface="Roboto Condensed Light"/>
                          <a:ea typeface="Roboto Condensed Light"/>
                          <a:cs typeface="Roboto Condensed Light"/>
                          <a:sym typeface="Roboto Condensed Light"/>
                        </a:rPr>
                        <a:t>có</a:t>
                      </a:r>
                      <a:r>
                        <a:rPr lang="en-GB" sz="1200" dirty="0">
                          <a:solidFill>
                            <a:srgbClr val="F3F3F3"/>
                          </a:solidFill>
                          <a:latin typeface="Roboto Condensed Light"/>
                          <a:ea typeface="Roboto Condensed Light"/>
                          <a:cs typeface="Roboto Condensed Light"/>
                          <a:sym typeface="Roboto Condensed Light"/>
                        </a:rPr>
                        <a:t> </a:t>
                      </a:r>
                      <a:r>
                        <a:rPr lang="en-GB" sz="1200" dirty="0" err="1">
                          <a:solidFill>
                            <a:srgbClr val="F3F3F3"/>
                          </a:solidFill>
                          <a:latin typeface="Roboto Condensed Light"/>
                          <a:ea typeface="Roboto Condensed Light"/>
                          <a:cs typeface="Roboto Condensed Light"/>
                          <a:sym typeface="Roboto Condensed Light"/>
                        </a:rPr>
                        <a:t>thời</a:t>
                      </a:r>
                      <a:r>
                        <a:rPr lang="en-GB" sz="1200" dirty="0">
                          <a:solidFill>
                            <a:srgbClr val="F3F3F3"/>
                          </a:solidFill>
                          <a:latin typeface="Roboto Condensed Light"/>
                          <a:ea typeface="Roboto Condensed Light"/>
                          <a:cs typeface="Roboto Condensed Light"/>
                          <a:sym typeface="Roboto Condensed Light"/>
                        </a:rPr>
                        <a:t> </a:t>
                      </a:r>
                      <a:r>
                        <a:rPr lang="en-GB" sz="1200" dirty="0" err="1">
                          <a:solidFill>
                            <a:srgbClr val="F3F3F3"/>
                          </a:solidFill>
                          <a:latin typeface="Roboto Condensed Light"/>
                          <a:ea typeface="Roboto Condensed Light"/>
                          <a:cs typeface="Roboto Condensed Light"/>
                          <a:sym typeface="Roboto Condensed Light"/>
                        </a:rPr>
                        <a:t>hạn</a:t>
                      </a:r>
                      <a:endParaRPr lang="en-GB" sz="1200" dirty="0">
                        <a:solidFill>
                          <a:srgbClr val="F3F3F3"/>
                        </a:solidFill>
                        <a:latin typeface="Roboto Condensed Light"/>
                        <a:ea typeface="Roboto Condensed Light"/>
                        <a:cs typeface="Roboto Condensed Light"/>
                        <a:sym typeface="Roboto Condensed Light"/>
                      </a:endParaRPr>
                    </a:p>
                  </a:txBody>
                  <a:tcPr marL="91425" marR="91425" marT="144000" marB="0" anchor="ctr">
                    <a:lnL w="28575" cap="flat" cmpd="sng" algn="ctr">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lgn="ctr">
                      <a:solidFill>
                        <a:srgbClr val="F3F3F3"/>
                      </a:solidFill>
                      <a:prstDash val="solid"/>
                      <a:round/>
                      <a:headEnd type="none" w="sm" len="sm"/>
                      <a:tailEnd type="none" w="sm" len="sm"/>
                    </a:lnT>
                    <a:lnB w="28575" cap="flat" cmpd="sng" algn="ctr">
                      <a:solidFill>
                        <a:srgbClr val="F3F3F3"/>
                      </a:solidFill>
                      <a:prstDash val="solid"/>
                      <a:round/>
                      <a:headEnd type="none" w="sm" len="sm"/>
                      <a:tailEnd type="none" w="sm" len="sm"/>
                    </a:lnB>
                    <a:solidFill>
                      <a:srgbClr val="434343"/>
                    </a:solidFill>
                  </a:tcPr>
                </a:tc>
                <a:extLst>
                  <a:ext uri="{0D108BD9-81ED-4DB2-BD59-A6C34878D82A}">
                    <a16:rowId xmlns:a16="http://schemas.microsoft.com/office/drawing/2014/main" xmlns="" val="4057396457"/>
                  </a:ext>
                </a:extLst>
              </a:tr>
              <a:tr h="535854">
                <a:tc>
                  <a:txBody>
                    <a:bodyPr/>
                    <a:lstStyle/>
                    <a:p>
                      <a:pPr marL="0" lvl="0" indent="0" algn="ctr" rtl="0">
                        <a:spcBef>
                          <a:spcPts val="0"/>
                        </a:spcBef>
                        <a:spcAft>
                          <a:spcPts val="0"/>
                        </a:spcAft>
                        <a:buNone/>
                      </a:pPr>
                      <a:r>
                        <a:rPr lang="en-GB" b="1" dirty="0" err="1">
                          <a:solidFill>
                            <a:srgbClr val="F3F3F3"/>
                          </a:solidFill>
                          <a:latin typeface="Barlow Semi Condensed SemiBold"/>
                          <a:ea typeface="Barlow Semi Condensed SemiBold"/>
                          <a:cs typeface="Barlow Semi Condensed SemiBold"/>
                          <a:sym typeface="Barlow Semi Condensed SemiBold"/>
                        </a:rPr>
                        <a:t>Thay</a:t>
                      </a:r>
                      <a:r>
                        <a:rPr lang="en-GB" b="1" dirty="0">
                          <a:solidFill>
                            <a:srgbClr val="F3F3F3"/>
                          </a:solidFill>
                          <a:latin typeface="Barlow Semi Condensed SemiBold"/>
                          <a:ea typeface="Barlow Semi Condensed SemiBold"/>
                          <a:cs typeface="Barlow Semi Condensed SemiBold"/>
                          <a:sym typeface="Barlow Semi Condensed SemiBold"/>
                        </a:rPr>
                        <a:t> </a:t>
                      </a:r>
                      <a:r>
                        <a:rPr lang="en-GB" b="1" dirty="0" err="1">
                          <a:solidFill>
                            <a:srgbClr val="F3F3F3"/>
                          </a:solidFill>
                          <a:latin typeface="Barlow Semi Condensed SemiBold"/>
                          <a:ea typeface="Barlow Semi Condensed SemiBold"/>
                          <a:cs typeface="Barlow Semi Condensed SemiBold"/>
                          <a:sym typeface="Barlow Semi Condensed SemiBold"/>
                        </a:rPr>
                        <a:t>đổi</a:t>
                      </a:r>
                      <a:r>
                        <a:rPr lang="en-GB" b="1" dirty="0">
                          <a:solidFill>
                            <a:srgbClr val="F3F3F3"/>
                          </a:solidFill>
                          <a:latin typeface="Barlow Semi Condensed SemiBold"/>
                          <a:ea typeface="Barlow Semi Condensed SemiBold"/>
                          <a:cs typeface="Barlow Semi Condensed SemiBold"/>
                          <a:sym typeface="Barlow Semi Condensed SemiBold"/>
                        </a:rPr>
                        <a:t> </a:t>
                      </a:r>
                      <a:r>
                        <a:rPr lang="en-GB" b="1" dirty="0" err="1">
                          <a:solidFill>
                            <a:srgbClr val="F3F3F3"/>
                          </a:solidFill>
                          <a:latin typeface="Barlow Semi Condensed SemiBold"/>
                          <a:ea typeface="Barlow Semi Condensed SemiBold"/>
                          <a:cs typeface="Barlow Semi Condensed SemiBold"/>
                          <a:sym typeface="Barlow Semi Condensed SemiBold"/>
                        </a:rPr>
                        <a:t>về</a:t>
                      </a:r>
                      <a:r>
                        <a:rPr lang="en-GB" b="1" dirty="0">
                          <a:solidFill>
                            <a:srgbClr val="F3F3F3"/>
                          </a:solidFill>
                          <a:latin typeface="Barlow Semi Condensed SemiBold"/>
                          <a:ea typeface="Barlow Semi Condensed SemiBold"/>
                          <a:cs typeface="Barlow Semi Condensed SemiBold"/>
                          <a:sym typeface="Barlow Semi Condensed SemiBold"/>
                        </a:rPr>
                        <a:t> Chi </a:t>
                      </a:r>
                      <a:r>
                        <a:rPr lang="en-GB" b="1" dirty="0" err="1">
                          <a:solidFill>
                            <a:srgbClr val="F3F3F3"/>
                          </a:solidFill>
                          <a:latin typeface="Barlow Semi Condensed SemiBold"/>
                          <a:ea typeface="Barlow Semi Condensed SemiBold"/>
                          <a:cs typeface="Barlow Semi Condensed SemiBold"/>
                          <a:sym typeface="Barlow Semi Condensed SemiBold"/>
                        </a:rPr>
                        <a:t>nhánh</a:t>
                      </a:r>
                      <a:endParaRPr b="1" dirty="0">
                        <a:solidFill>
                          <a:srgbClr val="F3F3F3"/>
                        </a:solidFill>
                        <a:latin typeface="Barlow Semi Condensed SemiBold"/>
                        <a:ea typeface="Barlow Semi Condensed SemiBold"/>
                        <a:cs typeface="Barlow Semi Condensed SemiBold"/>
                        <a:sym typeface="Barlow Semi Condensed SemiBold"/>
                      </a:endParaRPr>
                    </a:p>
                  </a:txBody>
                  <a:tcPr marL="91425" marR="91425" marT="162000" marB="91425" anchor="ctr">
                    <a:lnL w="28575" cap="flat" cmpd="sng">
                      <a:solidFill>
                        <a:srgbClr val="F3F3F3"/>
                      </a:solidFill>
                      <a:prstDash val="solid"/>
                      <a:round/>
                      <a:headEnd type="none" w="sm" len="sm"/>
                      <a:tailEnd type="none" w="sm" len="sm"/>
                    </a:lnL>
                    <a:lnR w="28575" cap="flat" cmpd="sng" algn="ctr">
                      <a:solidFill>
                        <a:srgbClr val="F3F3F3"/>
                      </a:solidFill>
                      <a:prstDash val="solid"/>
                      <a:round/>
                      <a:headEnd type="none" w="sm" len="sm"/>
                      <a:tailEnd type="none" w="sm" len="sm"/>
                    </a:lnR>
                    <a:lnT w="28575" cap="flat" cmpd="sng">
                      <a:solidFill>
                        <a:srgbClr val="F3F3F3"/>
                      </a:solidFill>
                      <a:prstDash val="solid"/>
                      <a:round/>
                      <a:headEnd type="none" w="sm" len="sm"/>
                      <a:tailEnd type="none" w="sm" len="sm"/>
                    </a:lnT>
                    <a:lnB w="28575" cap="flat" cmpd="sng">
                      <a:solidFill>
                        <a:srgbClr val="F3F3F3"/>
                      </a:solidFill>
                      <a:prstDash val="solid"/>
                      <a:round/>
                      <a:headEnd type="none" w="sm" len="sm"/>
                      <a:tailEnd type="none" w="sm" len="sm"/>
                    </a:lnB>
                    <a:solidFill>
                      <a:srgbClr val="434343"/>
                    </a:solidFill>
                  </a:tcPr>
                </a:tc>
                <a:tc>
                  <a:txBody>
                    <a:bodyPr/>
                    <a:lstStyle/>
                    <a:p>
                      <a:pPr marL="0" lvl="0" indent="0" algn="ctr" rtl="0">
                        <a:spcBef>
                          <a:spcPts val="0"/>
                        </a:spcBef>
                        <a:spcAft>
                          <a:spcPts val="1600"/>
                        </a:spcAft>
                        <a:buNone/>
                      </a:pPr>
                      <a:r>
                        <a:rPr lang="en-GB" sz="1200" b="0" i="0" u="none" strike="noStrike" cap="none" dirty="0">
                          <a:solidFill>
                            <a:srgbClr val="F3F3F3"/>
                          </a:solidFill>
                          <a:latin typeface="Roboto Condensed Light"/>
                          <a:ea typeface="Roboto Condensed Light"/>
                          <a:cs typeface="Roboto Condensed Light"/>
                          <a:sym typeface="Roboto Condensed Light"/>
                        </a:rPr>
                        <a:t>Báo </a:t>
                      </a:r>
                      <a:r>
                        <a:rPr lang="en-GB" sz="1200" b="0" i="0" u="none" strike="noStrike" cap="none" dirty="0" err="1">
                          <a:solidFill>
                            <a:srgbClr val="F3F3F3"/>
                          </a:solidFill>
                          <a:latin typeface="Roboto Condensed Light"/>
                          <a:ea typeface="Roboto Condensed Light"/>
                          <a:cs typeface="Roboto Condensed Light"/>
                          <a:sym typeface="Roboto Condensed Light"/>
                        </a:rPr>
                        <a:t>cáo</a:t>
                      </a:r>
                      <a:r>
                        <a:rPr lang="en-GB" sz="1200" b="0" i="0" u="none" strike="noStrike" cap="none" dirty="0">
                          <a:solidFill>
                            <a:srgbClr val="F3F3F3"/>
                          </a:solidFill>
                          <a:latin typeface="Roboto Condensed Light"/>
                          <a:ea typeface="Roboto Condensed Light"/>
                          <a:cs typeface="Roboto Condensed Light"/>
                          <a:sym typeface="Roboto Condensed Light"/>
                        </a:rPr>
                        <a:t> </a:t>
                      </a:r>
                      <a:r>
                        <a:rPr lang="en-GB" sz="1200" b="0" i="0" u="none" strike="noStrike" cap="none" dirty="0" err="1">
                          <a:solidFill>
                            <a:srgbClr val="F3F3F3"/>
                          </a:solidFill>
                          <a:latin typeface="Roboto Condensed Light"/>
                          <a:ea typeface="Roboto Condensed Light"/>
                          <a:cs typeface="Roboto Condensed Light"/>
                          <a:sym typeface="Roboto Condensed Light"/>
                        </a:rPr>
                        <a:t>kèm</a:t>
                      </a:r>
                      <a:r>
                        <a:rPr lang="en-GB" sz="1200" b="0" i="0" u="none" strike="noStrike" cap="none" dirty="0">
                          <a:solidFill>
                            <a:srgbClr val="F3F3F3"/>
                          </a:solidFill>
                          <a:latin typeface="Roboto Condensed Light"/>
                          <a:ea typeface="Roboto Condensed Light"/>
                          <a:cs typeface="Roboto Condensed Light"/>
                          <a:sym typeface="Roboto Condensed Light"/>
                        </a:rPr>
                        <a:t> </a:t>
                      </a:r>
                      <a:r>
                        <a:rPr lang="en-GB" sz="1200" b="0" i="0" u="none" strike="noStrike" cap="none" dirty="0" err="1">
                          <a:solidFill>
                            <a:srgbClr val="F3F3F3"/>
                          </a:solidFill>
                          <a:latin typeface="Roboto Condensed Light"/>
                          <a:ea typeface="Roboto Condensed Light"/>
                          <a:cs typeface="Roboto Condensed Light"/>
                          <a:sym typeface="Roboto Condensed Light"/>
                        </a:rPr>
                        <a:t>theo</a:t>
                      </a:r>
                      <a:endParaRPr lang="en-GB" sz="1200" b="0" i="0" u="none" strike="noStrike" cap="none" dirty="0">
                        <a:solidFill>
                          <a:srgbClr val="F3F3F3"/>
                        </a:solidFill>
                        <a:latin typeface="Roboto Condensed Light"/>
                        <a:ea typeface="Roboto Condensed Light"/>
                        <a:cs typeface="Roboto Condensed Light"/>
                        <a:sym typeface="Roboto Condensed Light"/>
                      </a:endParaRPr>
                    </a:p>
                  </a:txBody>
                  <a:tcPr marL="91425" marR="91425" marT="144000" marB="0" anchor="ctr">
                    <a:lnL w="28575" cap="flat" cmpd="sng" algn="ctr">
                      <a:solidFill>
                        <a:srgbClr val="F3F3F3"/>
                      </a:solidFill>
                      <a:prstDash val="solid"/>
                      <a:round/>
                      <a:headEnd type="none" w="sm" len="sm"/>
                      <a:tailEnd type="none" w="sm" len="sm"/>
                    </a:lnL>
                    <a:lnR w="28575" cap="flat" cmpd="sng" algn="ctr">
                      <a:solidFill>
                        <a:srgbClr val="F3F3F3"/>
                      </a:solidFill>
                      <a:prstDash val="solid"/>
                      <a:round/>
                      <a:headEnd type="none" w="sm" len="sm"/>
                      <a:tailEnd type="none" w="sm" len="sm"/>
                    </a:lnR>
                    <a:lnT w="28575" cap="flat" cmpd="sng">
                      <a:solidFill>
                        <a:srgbClr val="F3F3F3"/>
                      </a:solidFill>
                      <a:prstDash val="solid"/>
                      <a:round/>
                      <a:headEnd type="none" w="sm" len="sm"/>
                      <a:tailEnd type="none" w="sm" len="sm"/>
                    </a:lnT>
                    <a:lnB w="28575" cap="flat" cmpd="sng">
                      <a:solidFill>
                        <a:srgbClr val="F3F3F3"/>
                      </a:solidFill>
                      <a:prstDash val="solid"/>
                      <a:round/>
                      <a:headEnd type="none" w="sm" len="sm"/>
                      <a:tailEnd type="none" w="sm" len="sm"/>
                    </a:lnB>
                    <a:solidFill>
                      <a:srgbClr val="434343"/>
                    </a:solidFill>
                  </a:tcPr>
                </a:tc>
                <a:tc>
                  <a:txBody>
                    <a:bodyPr/>
                    <a:lstStyle/>
                    <a:p>
                      <a:pPr marL="0" marR="0" lvl="0" indent="0" algn="ctr" defTabSz="914400" rtl="0" eaLnBrk="1" fontAlgn="auto" latinLnBrk="0" hangingPunct="1">
                        <a:lnSpc>
                          <a:spcPct val="100000"/>
                        </a:lnSpc>
                        <a:spcBef>
                          <a:spcPts val="0"/>
                        </a:spcBef>
                        <a:spcAft>
                          <a:spcPts val="1600"/>
                        </a:spcAft>
                        <a:buClr>
                          <a:srgbClr val="000000"/>
                        </a:buClr>
                        <a:buSzTx/>
                        <a:buFont typeface="Arial"/>
                        <a:buNone/>
                        <a:tabLst/>
                        <a:defRPr/>
                      </a:pPr>
                      <a:r>
                        <a:rPr lang="en-GB" sz="1200" dirty="0" err="1">
                          <a:solidFill>
                            <a:srgbClr val="F3F3F3"/>
                          </a:solidFill>
                          <a:latin typeface="Roboto Condensed Light"/>
                          <a:ea typeface="Roboto Condensed Light"/>
                          <a:cs typeface="Roboto Condensed Light"/>
                          <a:sym typeface="Roboto Condensed Light"/>
                        </a:rPr>
                        <a:t>Trong</a:t>
                      </a:r>
                      <a:r>
                        <a:rPr lang="en-GB" sz="1200" dirty="0">
                          <a:solidFill>
                            <a:srgbClr val="F3F3F3"/>
                          </a:solidFill>
                          <a:latin typeface="Roboto Condensed Light"/>
                          <a:ea typeface="Roboto Condensed Light"/>
                          <a:cs typeface="Roboto Condensed Light"/>
                          <a:sym typeface="Roboto Condensed Light"/>
                        </a:rPr>
                        <a:t> </a:t>
                      </a:r>
                      <a:r>
                        <a:rPr lang="en-GB" sz="1200" dirty="0" err="1">
                          <a:solidFill>
                            <a:srgbClr val="F3F3F3"/>
                          </a:solidFill>
                          <a:latin typeface="Roboto Condensed Light"/>
                          <a:ea typeface="Roboto Condensed Light"/>
                          <a:cs typeface="Roboto Condensed Light"/>
                          <a:sym typeface="Roboto Condensed Light"/>
                        </a:rPr>
                        <a:t>thời</a:t>
                      </a:r>
                      <a:r>
                        <a:rPr lang="en-GB" sz="1200" dirty="0">
                          <a:solidFill>
                            <a:srgbClr val="F3F3F3"/>
                          </a:solidFill>
                          <a:latin typeface="Roboto Condensed Light"/>
                          <a:ea typeface="Roboto Condensed Light"/>
                          <a:cs typeface="Roboto Condensed Light"/>
                          <a:sym typeface="Roboto Condensed Light"/>
                        </a:rPr>
                        <a:t> </a:t>
                      </a:r>
                      <a:r>
                        <a:rPr lang="en-GB" sz="1200" dirty="0" err="1">
                          <a:solidFill>
                            <a:srgbClr val="F3F3F3"/>
                          </a:solidFill>
                          <a:latin typeface="Roboto Condensed Light"/>
                          <a:ea typeface="Roboto Condensed Light"/>
                          <a:cs typeface="Roboto Condensed Light"/>
                          <a:sym typeface="Roboto Condensed Light"/>
                        </a:rPr>
                        <a:t>hạn</a:t>
                      </a:r>
                      <a:r>
                        <a:rPr lang="en-GB" sz="1200" dirty="0">
                          <a:solidFill>
                            <a:srgbClr val="F3F3F3"/>
                          </a:solidFill>
                          <a:latin typeface="Roboto Condensed Light"/>
                          <a:ea typeface="Roboto Condensed Light"/>
                          <a:cs typeface="Roboto Condensed Light"/>
                          <a:sym typeface="Roboto Condensed Light"/>
                        </a:rPr>
                        <a:t> 05 ngày</a:t>
                      </a:r>
                    </a:p>
                  </a:txBody>
                  <a:tcPr marL="91425" marR="91425" marT="144000" marB="0" anchor="ctr">
                    <a:lnL w="28575" cap="flat" cmpd="sng" algn="ctr">
                      <a:solidFill>
                        <a:srgbClr val="F3F3F3"/>
                      </a:solidFill>
                      <a:prstDash val="solid"/>
                      <a:round/>
                      <a:headEnd type="none" w="sm" len="sm"/>
                      <a:tailEnd type="none" w="sm" len="sm"/>
                    </a:lnL>
                    <a:lnR w="28575" cap="flat" cmpd="sng">
                      <a:solidFill>
                        <a:srgbClr val="F3F3F3"/>
                      </a:solidFill>
                      <a:prstDash val="solid"/>
                      <a:round/>
                      <a:headEnd type="none" w="sm" len="sm"/>
                      <a:tailEnd type="none" w="sm" len="sm"/>
                    </a:lnR>
                    <a:lnT w="28575" cap="flat" cmpd="sng" algn="ctr">
                      <a:solidFill>
                        <a:srgbClr val="F3F3F3"/>
                      </a:solidFill>
                      <a:prstDash val="solid"/>
                      <a:round/>
                      <a:headEnd type="none" w="sm" len="sm"/>
                      <a:tailEnd type="none" w="sm" len="sm"/>
                    </a:lnT>
                    <a:lnB w="28575" cap="flat" cmpd="sng">
                      <a:solidFill>
                        <a:srgbClr val="F3F3F3"/>
                      </a:solidFill>
                      <a:prstDash val="solid"/>
                      <a:round/>
                      <a:headEnd type="none" w="sm" len="sm"/>
                      <a:tailEnd type="none" w="sm" len="sm"/>
                    </a:lnB>
                    <a:solidFill>
                      <a:srgbClr val="434343"/>
                    </a:solidFill>
                  </a:tcPr>
                </a:tc>
                <a:extLst>
                  <a:ext uri="{0D108BD9-81ED-4DB2-BD59-A6C34878D82A}">
                    <a16:rowId xmlns:a16="http://schemas.microsoft.com/office/drawing/2014/main" xmlns="" val="90501262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497"/>
        <p:cNvGrpSpPr/>
        <p:nvPr/>
      </p:nvGrpSpPr>
      <p:grpSpPr>
        <a:xfrm>
          <a:off x="0" y="0"/>
          <a:ext cx="0" cy="0"/>
          <a:chOff x="0" y="0"/>
          <a:chExt cx="0" cy="0"/>
        </a:xfrm>
      </p:grpSpPr>
      <p:sp>
        <p:nvSpPr>
          <p:cNvPr id="499" name="Google Shape;499;p35"/>
          <p:cNvSpPr txBox="1">
            <a:spLocks noGrp="1"/>
          </p:cNvSpPr>
          <p:nvPr>
            <p:ph type="ctrTitle"/>
          </p:nvPr>
        </p:nvSpPr>
        <p:spPr>
          <a:xfrm>
            <a:off x="2080260" y="410131"/>
            <a:ext cx="4821936" cy="5778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dirty="0"/>
              <a:t>Thông tư quy định chi tiết một số điều của Luật</a:t>
            </a:r>
            <a:endParaRPr dirty="0"/>
          </a:p>
        </p:txBody>
      </p:sp>
      <p:sp>
        <p:nvSpPr>
          <p:cNvPr id="500" name="Google Shape;500;p35"/>
          <p:cNvSpPr txBox="1">
            <a:spLocks noGrp="1"/>
          </p:cNvSpPr>
          <p:nvPr>
            <p:ph type="title" idx="2"/>
          </p:nvPr>
        </p:nvSpPr>
        <p:spPr>
          <a:xfrm>
            <a:off x="7176378" y="410131"/>
            <a:ext cx="1125900" cy="900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800" dirty="0"/>
              <a:t>05</a:t>
            </a:r>
            <a:endParaRPr sz="4800" dirty="0"/>
          </a:p>
        </p:txBody>
      </p:sp>
      <p:sp>
        <p:nvSpPr>
          <p:cNvPr id="501" name="Google Shape;501;p35"/>
          <p:cNvSpPr txBox="1">
            <a:spLocks noGrp="1"/>
          </p:cNvSpPr>
          <p:nvPr>
            <p:ph type="title" idx="4"/>
          </p:nvPr>
        </p:nvSpPr>
        <p:spPr>
          <a:xfrm>
            <a:off x="7199604" y="1516684"/>
            <a:ext cx="1125900" cy="900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800" dirty="0"/>
              <a:t>06</a:t>
            </a:r>
            <a:endParaRPr sz="4800" dirty="0"/>
          </a:p>
        </p:txBody>
      </p:sp>
      <p:sp>
        <p:nvSpPr>
          <p:cNvPr id="505" name="Google Shape;505;p35"/>
          <p:cNvSpPr txBox="1">
            <a:spLocks noGrp="1"/>
          </p:cNvSpPr>
          <p:nvPr>
            <p:ph type="title" idx="8"/>
          </p:nvPr>
        </p:nvSpPr>
        <p:spPr>
          <a:xfrm>
            <a:off x="1026790" y="2780370"/>
            <a:ext cx="1125900" cy="900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800" dirty="0"/>
              <a:t>04</a:t>
            </a:r>
            <a:endParaRPr sz="4800" dirty="0"/>
          </a:p>
        </p:txBody>
      </p:sp>
      <p:sp>
        <p:nvSpPr>
          <p:cNvPr id="509" name="Google Shape;509;p35"/>
          <p:cNvSpPr txBox="1">
            <a:spLocks noGrp="1"/>
          </p:cNvSpPr>
          <p:nvPr>
            <p:ph type="subTitle" idx="14"/>
          </p:nvPr>
        </p:nvSpPr>
        <p:spPr>
          <a:xfrm flipH="1">
            <a:off x="2626050" y="996347"/>
            <a:ext cx="4261500" cy="4353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vi-VN" dirty="0"/>
              <a:t>Thông tư </a:t>
            </a:r>
            <a:r>
              <a:rPr lang="vi-VN" dirty="0" err="1"/>
              <a:t>số</a:t>
            </a:r>
            <a:r>
              <a:rPr lang="vi-VN" dirty="0"/>
              <a:t> 21/2021/TT-BLĐTBXH </a:t>
            </a:r>
            <a:r>
              <a:rPr lang="vi-VN" dirty="0" err="1"/>
              <a:t>có</a:t>
            </a:r>
            <a:r>
              <a:rPr lang="vi-VN" dirty="0"/>
              <a:t> </a:t>
            </a:r>
            <a:r>
              <a:rPr lang="vi-VN" dirty="0" err="1"/>
              <a:t>hiệu</a:t>
            </a:r>
            <a:r>
              <a:rPr lang="vi-VN" dirty="0"/>
              <a:t> </a:t>
            </a:r>
            <a:r>
              <a:rPr lang="vi-VN" dirty="0" err="1"/>
              <a:t>lực</a:t>
            </a:r>
            <a:r>
              <a:rPr lang="vi-VN" dirty="0"/>
              <a:t> </a:t>
            </a:r>
            <a:r>
              <a:rPr lang="vi-VN" dirty="0" err="1"/>
              <a:t>từ</a:t>
            </a:r>
            <a:r>
              <a:rPr lang="vi-VN" dirty="0"/>
              <a:t> </a:t>
            </a:r>
            <a:r>
              <a:rPr lang="vi-VN" dirty="0" err="1"/>
              <a:t>ngày</a:t>
            </a:r>
            <a:r>
              <a:rPr lang="vi-VN" dirty="0"/>
              <a:t> 01/02/2022</a:t>
            </a:r>
          </a:p>
        </p:txBody>
      </p:sp>
      <p:sp>
        <p:nvSpPr>
          <p:cNvPr id="21" name="Google Shape;499;p35">
            <a:extLst>
              <a:ext uri="{FF2B5EF4-FFF2-40B4-BE49-F238E27FC236}">
                <a16:creationId xmlns:a16="http://schemas.microsoft.com/office/drawing/2014/main" xmlns="" id="{C20212E3-BDB9-424F-A6CC-E451F442F801}"/>
              </a:ext>
            </a:extLst>
          </p:cNvPr>
          <p:cNvSpPr txBox="1">
            <a:spLocks/>
          </p:cNvSpPr>
          <p:nvPr/>
        </p:nvSpPr>
        <p:spPr>
          <a:xfrm>
            <a:off x="2080260" y="1616469"/>
            <a:ext cx="4821936" cy="57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434343"/>
              </a:buClr>
              <a:buSzPts val="2400"/>
              <a:buFont typeface="Barlow Semi Condensed SemiBold"/>
              <a:buNone/>
              <a:defRPr sz="1800" b="0" i="0" u="none" strike="noStrike" cap="none">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2400"/>
              <a:buFont typeface="Barlow Semi Condensed"/>
              <a:buNone/>
              <a:defRPr sz="2400" b="1" i="0" u="none" strike="noStrike" cap="none">
                <a:solidFill>
                  <a:srgbClr val="434343"/>
                </a:solidFill>
                <a:latin typeface="Barlow Semi Condensed"/>
                <a:ea typeface="Barlow Semi Condensed"/>
                <a:cs typeface="Barlow Semi Condensed"/>
                <a:sym typeface="Barlow Semi Condensed"/>
              </a:defRPr>
            </a:lvl9pPr>
          </a:lstStyle>
          <a:p>
            <a:pPr marL="0" lvl="0" indent="0" algn="r" rtl="0">
              <a:spcBef>
                <a:spcPts val="0"/>
              </a:spcBef>
              <a:spcAft>
                <a:spcPts val="0"/>
              </a:spcAft>
              <a:buNone/>
            </a:pPr>
            <a:r>
              <a:rPr lang="vi-VN" dirty="0"/>
              <a:t>Thông tư quy </a:t>
            </a:r>
            <a:r>
              <a:rPr lang="vi-VN" dirty="0" err="1"/>
              <a:t>định</a:t>
            </a:r>
            <a:r>
              <a:rPr lang="vi-VN" dirty="0"/>
              <a:t> </a:t>
            </a:r>
            <a:r>
              <a:rPr lang="vi-VN" dirty="0" err="1"/>
              <a:t>về</a:t>
            </a:r>
            <a:r>
              <a:rPr lang="vi-VN" dirty="0"/>
              <a:t> </a:t>
            </a:r>
            <a:r>
              <a:rPr lang="vi-VN" dirty="0" err="1"/>
              <a:t>Hệ</a:t>
            </a:r>
            <a:r>
              <a:rPr lang="vi-VN" dirty="0"/>
              <a:t> </a:t>
            </a:r>
            <a:r>
              <a:rPr lang="vi-VN" dirty="0" err="1"/>
              <a:t>thống</a:t>
            </a:r>
            <a:r>
              <a:rPr lang="vi-VN" dirty="0"/>
              <a:t> cơ </a:t>
            </a:r>
            <a:r>
              <a:rPr lang="vi-VN" dirty="0" err="1"/>
              <a:t>sở</a:t>
            </a:r>
            <a:r>
              <a:rPr lang="vi-VN" dirty="0"/>
              <a:t> </a:t>
            </a:r>
            <a:r>
              <a:rPr lang="vi-VN" dirty="0" err="1"/>
              <a:t>dữ</a:t>
            </a:r>
            <a:r>
              <a:rPr lang="vi-VN" dirty="0"/>
              <a:t> </a:t>
            </a:r>
            <a:r>
              <a:rPr lang="vi-VN" dirty="0" err="1"/>
              <a:t>liệu</a:t>
            </a:r>
            <a:endParaRPr lang="vi-VN" dirty="0"/>
          </a:p>
        </p:txBody>
      </p:sp>
      <p:sp>
        <p:nvSpPr>
          <p:cNvPr id="22" name="Google Shape;508;p35">
            <a:extLst>
              <a:ext uri="{FF2B5EF4-FFF2-40B4-BE49-F238E27FC236}">
                <a16:creationId xmlns:a16="http://schemas.microsoft.com/office/drawing/2014/main" xmlns="" id="{6422DB53-63B4-475D-B7C6-8BC38153EC85}"/>
              </a:ext>
            </a:extLst>
          </p:cNvPr>
          <p:cNvSpPr txBox="1">
            <a:spLocks/>
          </p:cNvSpPr>
          <p:nvPr/>
        </p:nvSpPr>
        <p:spPr>
          <a:xfrm flipH="1">
            <a:off x="2626050" y="2132516"/>
            <a:ext cx="4261500" cy="435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1pPr>
            <a:lvl2pPr marL="914400" marR="0" lvl="1"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2pPr>
            <a:lvl3pPr marL="1371600" marR="0" lvl="2"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3pPr>
            <a:lvl4pPr marL="1828800" marR="0" lvl="3"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4pPr>
            <a:lvl5pPr marL="2286000" marR="0" lvl="4"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5pPr>
            <a:lvl6pPr marL="2743200" marR="0" lvl="5"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6pPr>
            <a:lvl7pPr marL="3200400" marR="0" lvl="6"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7pPr>
            <a:lvl8pPr marL="3657600" marR="0" lvl="7"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8pPr>
            <a:lvl9pPr marL="4114800" marR="0" lvl="8" indent="-317500" algn="ctr"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9pPr>
          </a:lstStyle>
          <a:p>
            <a:pPr marL="0" lvl="0" indent="0" algn="r" rtl="0">
              <a:spcBef>
                <a:spcPts val="0"/>
              </a:spcBef>
              <a:spcAft>
                <a:spcPts val="0"/>
              </a:spcAft>
              <a:buNone/>
            </a:pPr>
            <a:r>
              <a:rPr lang="vi-VN" dirty="0"/>
              <a:t>Thông tư 20/2021/TT-BLĐTBXH </a:t>
            </a:r>
            <a:r>
              <a:rPr lang="vi-VN" dirty="0" err="1"/>
              <a:t>có</a:t>
            </a:r>
            <a:r>
              <a:rPr lang="vi-VN" dirty="0"/>
              <a:t> </a:t>
            </a:r>
            <a:r>
              <a:rPr lang="vi-VN" dirty="0" err="1"/>
              <a:t>hiệu</a:t>
            </a:r>
            <a:r>
              <a:rPr lang="vi-VN" dirty="0"/>
              <a:t> </a:t>
            </a:r>
            <a:r>
              <a:rPr lang="vi-VN" dirty="0" err="1"/>
              <a:t>lực</a:t>
            </a:r>
            <a:r>
              <a:rPr lang="vi-VN" dirty="0"/>
              <a:t> </a:t>
            </a:r>
            <a:r>
              <a:rPr lang="vi-VN" dirty="0" err="1"/>
              <a:t>từ</a:t>
            </a:r>
            <a:r>
              <a:rPr lang="vi-VN" dirty="0"/>
              <a:t> </a:t>
            </a:r>
            <a:r>
              <a:rPr lang="vi-VN" dirty="0" err="1"/>
              <a:t>ngày</a:t>
            </a:r>
            <a:r>
              <a:rPr lang="vi-VN" dirty="0"/>
              <a:t> 01/02/2022</a:t>
            </a:r>
          </a:p>
        </p:txBody>
      </p:sp>
    </p:spTree>
    <p:extLst>
      <p:ext uri="{BB962C8B-B14F-4D97-AF65-F5344CB8AC3E}">
        <p14:creationId xmlns:p14="http://schemas.microsoft.com/office/powerpoint/2010/main" val="33896209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43"/>
          <p:cNvSpPr txBox="1">
            <a:spLocks noGrp="1"/>
          </p:cNvSpPr>
          <p:nvPr>
            <p:ph type="title"/>
          </p:nvPr>
        </p:nvSpPr>
        <p:spPr>
          <a:xfrm>
            <a:off x="3617843" y="1724550"/>
            <a:ext cx="4806107" cy="16944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dirty="0"/>
              <a:t>HƯỚNG DẪN TRA CỨU THỰC HIỆN THỦ TỤC HÀNH CHÍNH</a:t>
            </a:r>
            <a:endParaRPr dirty="0"/>
          </a:p>
        </p:txBody>
      </p:sp>
      <p:sp>
        <p:nvSpPr>
          <p:cNvPr id="622" name="Google Shape;622;p43"/>
          <p:cNvSpPr txBox="1">
            <a:spLocks noGrp="1"/>
          </p:cNvSpPr>
          <p:nvPr>
            <p:ph type="title" idx="2"/>
          </p:nvPr>
        </p:nvSpPr>
        <p:spPr>
          <a:xfrm>
            <a:off x="6323650" y="315950"/>
            <a:ext cx="2100300" cy="9795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dirty="0"/>
              <a:t>06</a:t>
            </a:r>
            <a:endParaRPr dirty="0"/>
          </a:p>
        </p:txBody>
      </p:sp>
      <p:pic>
        <p:nvPicPr>
          <p:cNvPr id="623" name="Google Shape;623;p43"/>
          <p:cNvPicPr preferRelativeResize="0"/>
          <p:nvPr/>
        </p:nvPicPr>
        <p:blipFill rotWithShape="1">
          <a:blip r:embed="rId3">
            <a:alphaModFix/>
          </a:blip>
          <a:srcRect l="54651" r="12991"/>
          <a:stretch/>
        </p:blipFill>
        <p:spPr>
          <a:xfrm>
            <a:off x="0" y="0"/>
            <a:ext cx="2495075" cy="514349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ubtitle 17">
            <a:extLst>
              <a:ext uri="{FF2B5EF4-FFF2-40B4-BE49-F238E27FC236}">
                <a16:creationId xmlns:a16="http://schemas.microsoft.com/office/drawing/2014/main" xmlns="" id="{9DC9127F-552A-079F-F03D-A60EA92B49D3}"/>
              </a:ext>
            </a:extLst>
          </p:cNvPr>
          <p:cNvSpPr>
            <a:spLocks noGrp="1"/>
          </p:cNvSpPr>
          <p:nvPr>
            <p:ph type="subTitle" idx="1"/>
          </p:nvPr>
        </p:nvSpPr>
        <p:spPr>
          <a:xfrm>
            <a:off x="1081802" y="3506250"/>
            <a:ext cx="3168900" cy="775800"/>
          </a:xfrm>
        </p:spPr>
        <p:txBody>
          <a:bodyPr/>
          <a:lstStyle/>
          <a:p>
            <a:r>
              <a:rPr lang="en-GB" dirty="0"/>
              <a:t>3. </a:t>
            </a:r>
            <a:r>
              <a:rPr lang="vi-VN" dirty="0" err="1"/>
              <a:t>Đổi</a:t>
            </a:r>
            <a:r>
              <a:rPr lang="vi-VN" dirty="0"/>
              <a:t> </a:t>
            </a:r>
            <a:r>
              <a:rPr lang="vi-VN" dirty="0" err="1"/>
              <a:t>Giấy</a:t>
            </a:r>
            <a:r>
              <a:rPr lang="vi-VN" dirty="0"/>
              <a:t> </a:t>
            </a:r>
            <a:r>
              <a:rPr lang="vi-VN" dirty="0" err="1"/>
              <a:t>phép</a:t>
            </a:r>
            <a:r>
              <a:rPr lang="vi-VN" dirty="0"/>
              <a:t> </a:t>
            </a:r>
            <a:r>
              <a:rPr lang="vi-VN" dirty="0" err="1"/>
              <a:t>hoạt</a:t>
            </a:r>
            <a:r>
              <a:rPr lang="vi-VN" dirty="0"/>
              <a:t> </a:t>
            </a:r>
            <a:r>
              <a:rPr lang="vi-VN" dirty="0" err="1"/>
              <a:t>động</a:t>
            </a:r>
            <a:r>
              <a:rPr lang="vi-VN" dirty="0"/>
              <a:t> </a:t>
            </a:r>
            <a:r>
              <a:rPr lang="vi-VN" dirty="0" err="1"/>
              <a:t>dịch</a:t>
            </a:r>
            <a:r>
              <a:rPr lang="vi-VN" dirty="0"/>
              <a:t> </a:t>
            </a:r>
            <a:r>
              <a:rPr lang="vi-VN" dirty="0" err="1"/>
              <a:t>vụ</a:t>
            </a:r>
            <a:r>
              <a:rPr lang="vi-VN" dirty="0"/>
              <a:t> theo quy </a:t>
            </a:r>
            <a:r>
              <a:rPr lang="vi-VN" dirty="0" err="1"/>
              <a:t>định</a:t>
            </a:r>
            <a:r>
              <a:rPr lang="vi-VN" dirty="0"/>
              <a:t> </a:t>
            </a:r>
            <a:r>
              <a:rPr lang="vi-VN" dirty="0" err="1"/>
              <a:t>tại</a:t>
            </a:r>
            <a:r>
              <a:rPr lang="vi-VN" dirty="0"/>
              <a:t> </a:t>
            </a:r>
            <a:r>
              <a:rPr lang="vi-VN" dirty="0" err="1"/>
              <a:t>điểm</a:t>
            </a:r>
            <a:r>
              <a:rPr lang="vi-VN" dirty="0"/>
              <a:t> b </a:t>
            </a:r>
            <a:r>
              <a:rPr lang="vi-VN" dirty="0" err="1"/>
              <a:t>khoản</a:t>
            </a:r>
            <a:r>
              <a:rPr lang="vi-VN" dirty="0"/>
              <a:t> 1 </a:t>
            </a:r>
            <a:r>
              <a:rPr lang="vi-VN" dirty="0" err="1"/>
              <a:t>Điều</a:t>
            </a:r>
            <a:r>
              <a:rPr lang="vi-VN" dirty="0"/>
              <a:t> 74 </a:t>
            </a:r>
            <a:r>
              <a:rPr lang="vi-VN" dirty="0" err="1"/>
              <a:t>của</a:t>
            </a:r>
            <a:r>
              <a:rPr lang="vi-VN" dirty="0"/>
              <a:t> </a:t>
            </a:r>
            <a:r>
              <a:rPr lang="vi-VN" dirty="0" err="1"/>
              <a:t>Luật</a:t>
            </a:r>
            <a:endParaRPr lang="en-GB" dirty="0"/>
          </a:p>
        </p:txBody>
      </p:sp>
      <p:sp>
        <p:nvSpPr>
          <p:cNvPr id="19" name="Subtitle 18">
            <a:extLst>
              <a:ext uri="{FF2B5EF4-FFF2-40B4-BE49-F238E27FC236}">
                <a16:creationId xmlns:a16="http://schemas.microsoft.com/office/drawing/2014/main" xmlns="" id="{15FFE34D-BED7-AF0C-69C9-09D5F0C86926}"/>
              </a:ext>
            </a:extLst>
          </p:cNvPr>
          <p:cNvSpPr>
            <a:spLocks noGrp="1"/>
          </p:cNvSpPr>
          <p:nvPr>
            <p:ph type="subTitle" idx="2"/>
          </p:nvPr>
        </p:nvSpPr>
        <p:spPr>
          <a:xfrm>
            <a:off x="984250" y="2183838"/>
            <a:ext cx="3266452" cy="775800"/>
          </a:xfrm>
        </p:spPr>
        <p:txBody>
          <a:bodyPr/>
          <a:lstStyle/>
          <a:p>
            <a:r>
              <a:rPr lang="en-GB" dirty="0"/>
              <a:t>2. </a:t>
            </a:r>
            <a:r>
              <a:rPr lang="vi-VN" dirty="0" err="1"/>
              <a:t>Điều</a:t>
            </a:r>
            <a:r>
              <a:rPr lang="vi-VN" dirty="0"/>
              <a:t> </a:t>
            </a:r>
            <a:r>
              <a:rPr lang="vi-VN" dirty="0" err="1"/>
              <a:t>chỉnh</a:t>
            </a:r>
            <a:r>
              <a:rPr lang="vi-VN" dirty="0"/>
              <a:t> thông tin </a:t>
            </a:r>
            <a:r>
              <a:rPr lang="vi-VN" dirty="0" err="1"/>
              <a:t>Giấy</a:t>
            </a:r>
            <a:r>
              <a:rPr lang="vi-VN" dirty="0"/>
              <a:t> </a:t>
            </a:r>
            <a:r>
              <a:rPr lang="vi-VN" dirty="0" err="1"/>
              <a:t>phép</a:t>
            </a:r>
            <a:r>
              <a:rPr lang="vi-VN" dirty="0"/>
              <a:t>; </a:t>
            </a:r>
            <a:r>
              <a:rPr lang="vi-VN" dirty="0" err="1"/>
              <a:t>cấp</a:t>
            </a:r>
            <a:r>
              <a:rPr lang="vi-VN" dirty="0"/>
              <a:t> </a:t>
            </a:r>
            <a:r>
              <a:rPr lang="vi-VN" dirty="0" err="1"/>
              <a:t>lại</a:t>
            </a:r>
            <a:r>
              <a:rPr lang="vi-VN" dirty="0"/>
              <a:t> </a:t>
            </a:r>
            <a:r>
              <a:rPr lang="vi-VN" dirty="0" err="1"/>
              <a:t>Giấy</a:t>
            </a:r>
            <a:r>
              <a:rPr lang="vi-VN" dirty="0"/>
              <a:t> </a:t>
            </a:r>
            <a:r>
              <a:rPr lang="vi-VN" dirty="0" err="1"/>
              <a:t>phép</a:t>
            </a:r>
            <a:r>
              <a:rPr lang="vi-VN" dirty="0"/>
              <a:t> </a:t>
            </a:r>
            <a:r>
              <a:rPr lang="vi-VN" dirty="0" err="1"/>
              <a:t>hoạt</a:t>
            </a:r>
            <a:r>
              <a:rPr lang="vi-VN" dirty="0"/>
              <a:t> </a:t>
            </a:r>
            <a:r>
              <a:rPr lang="vi-VN" dirty="0" err="1"/>
              <a:t>động</a:t>
            </a:r>
            <a:r>
              <a:rPr lang="vi-VN" dirty="0"/>
              <a:t> </a:t>
            </a:r>
            <a:r>
              <a:rPr lang="vi-VN" dirty="0" err="1"/>
              <a:t>dịch</a:t>
            </a:r>
            <a:r>
              <a:rPr lang="vi-VN" dirty="0"/>
              <a:t> </a:t>
            </a:r>
            <a:r>
              <a:rPr lang="vi-VN" dirty="0" err="1"/>
              <a:t>vụ</a:t>
            </a:r>
            <a:r>
              <a:rPr lang="vi-VN" dirty="0"/>
              <a:t> đưa</a:t>
            </a:r>
            <a:r>
              <a:rPr lang="en-GB" dirty="0"/>
              <a:t> </a:t>
            </a:r>
            <a:r>
              <a:rPr lang="vi-VN" dirty="0" err="1"/>
              <a:t>người</a:t>
            </a:r>
            <a:r>
              <a:rPr lang="vi-VN" dirty="0"/>
              <a:t> lao </a:t>
            </a:r>
            <a:r>
              <a:rPr lang="vi-VN" dirty="0" err="1"/>
              <a:t>động</a:t>
            </a:r>
            <a:r>
              <a:rPr lang="vi-VN" dirty="0"/>
              <a:t> đi </a:t>
            </a:r>
            <a:r>
              <a:rPr lang="vi-VN" dirty="0" err="1"/>
              <a:t>làm</a:t>
            </a:r>
            <a:r>
              <a:rPr lang="vi-VN" dirty="0"/>
              <a:t> </a:t>
            </a:r>
            <a:r>
              <a:rPr lang="vi-VN" dirty="0" err="1"/>
              <a:t>việc</a:t>
            </a:r>
            <a:r>
              <a:rPr lang="vi-VN" dirty="0"/>
              <a:t> ở </a:t>
            </a:r>
            <a:r>
              <a:rPr lang="vi-VN" dirty="0" err="1"/>
              <a:t>nước</a:t>
            </a:r>
            <a:r>
              <a:rPr lang="vi-VN" dirty="0"/>
              <a:t> </a:t>
            </a:r>
            <a:r>
              <a:rPr lang="vi-VN" dirty="0" err="1"/>
              <a:t>ngoài</a:t>
            </a:r>
            <a:r>
              <a:rPr lang="en-GB" dirty="0"/>
              <a:t> </a:t>
            </a:r>
            <a:r>
              <a:rPr lang="en-GB" dirty="0" err="1"/>
              <a:t>theo</a:t>
            </a:r>
            <a:r>
              <a:rPr lang="en-GB" dirty="0"/>
              <a:t> </a:t>
            </a:r>
            <a:r>
              <a:rPr lang="en-GB" dirty="0" err="1"/>
              <a:t>hợp</a:t>
            </a:r>
            <a:r>
              <a:rPr lang="en-GB" dirty="0"/>
              <a:t> </a:t>
            </a:r>
            <a:r>
              <a:rPr lang="en-GB" dirty="0" err="1"/>
              <a:t>đồng</a:t>
            </a:r>
            <a:endParaRPr lang="vi-VN" dirty="0"/>
          </a:p>
        </p:txBody>
      </p:sp>
      <p:sp>
        <p:nvSpPr>
          <p:cNvPr id="20" name="Subtitle 19">
            <a:extLst>
              <a:ext uri="{FF2B5EF4-FFF2-40B4-BE49-F238E27FC236}">
                <a16:creationId xmlns:a16="http://schemas.microsoft.com/office/drawing/2014/main" xmlns="" id="{B1EAE161-2BB7-A5FE-AF2B-B23793FA75E5}"/>
              </a:ext>
            </a:extLst>
          </p:cNvPr>
          <p:cNvSpPr>
            <a:spLocks noGrp="1"/>
          </p:cNvSpPr>
          <p:nvPr>
            <p:ph type="subTitle" idx="3"/>
          </p:nvPr>
        </p:nvSpPr>
        <p:spPr/>
        <p:txBody>
          <a:bodyPr/>
          <a:lstStyle/>
          <a:p>
            <a:r>
              <a:rPr lang="en-GB" dirty="0"/>
              <a:t>1.Cấp </a:t>
            </a:r>
            <a:r>
              <a:rPr lang="en-GB" dirty="0" err="1"/>
              <a:t>Giấy</a:t>
            </a:r>
            <a:r>
              <a:rPr lang="en-GB" dirty="0"/>
              <a:t> </a:t>
            </a:r>
            <a:r>
              <a:rPr lang="en-GB" dirty="0" err="1"/>
              <a:t>phép</a:t>
            </a:r>
            <a:r>
              <a:rPr lang="en-GB" dirty="0"/>
              <a:t> </a:t>
            </a:r>
            <a:r>
              <a:rPr lang="en-GB" dirty="0" err="1"/>
              <a:t>hoạt</a:t>
            </a:r>
            <a:r>
              <a:rPr lang="en-GB" dirty="0"/>
              <a:t> </a:t>
            </a:r>
            <a:r>
              <a:rPr lang="en-GB" dirty="0" err="1"/>
              <a:t>động</a:t>
            </a:r>
            <a:r>
              <a:rPr lang="en-GB" dirty="0"/>
              <a:t> </a:t>
            </a:r>
            <a:r>
              <a:rPr lang="en-GB" dirty="0" err="1"/>
              <a:t>dịch</a:t>
            </a:r>
            <a:r>
              <a:rPr lang="en-GB" dirty="0"/>
              <a:t> vụ </a:t>
            </a:r>
            <a:r>
              <a:rPr lang="en-GB" dirty="0" err="1"/>
              <a:t>đưa</a:t>
            </a:r>
            <a:r>
              <a:rPr lang="en-GB" dirty="0"/>
              <a:t> </a:t>
            </a:r>
            <a:r>
              <a:rPr lang="en-GB" dirty="0" err="1"/>
              <a:t>người</a:t>
            </a:r>
            <a:r>
              <a:rPr lang="en-GB" dirty="0"/>
              <a:t> </a:t>
            </a:r>
            <a:r>
              <a:rPr lang="en-GB" dirty="0" err="1"/>
              <a:t>lao</a:t>
            </a:r>
            <a:r>
              <a:rPr lang="en-GB" dirty="0"/>
              <a:t> </a:t>
            </a:r>
            <a:r>
              <a:rPr lang="en-GB" dirty="0" err="1"/>
              <a:t>động</a:t>
            </a:r>
            <a:r>
              <a:rPr lang="en-GB" dirty="0"/>
              <a:t> </a:t>
            </a:r>
            <a:r>
              <a:rPr lang="en-GB" dirty="0" err="1"/>
              <a:t>Việt</a:t>
            </a:r>
            <a:r>
              <a:rPr lang="en-GB" dirty="0"/>
              <a:t> Nam </a:t>
            </a:r>
            <a:r>
              <a:rPr lang="en-GB" dirty="0" err="1"/>
              <a:t>đi</a:t>
            </a:r>
            <a:r>
              <a:rPr lang="en-GB" dirty="0"/>
              <a:t> </a:t>
            </a:r>
            <a:r>
              <a:rPr lang="en-GB" dirty="0" err="1"/>
              <a:t>làm</a:t>
            </a:r>
            <a:r>
              <a:rPr lang="en-GB" dirty="0"/>
              <a:t> </a:t>
            </a:r>
            <a:r>
              <a:rPr lang="en-GB" dirty="0" err="1"/>
              <a:t>việc</a:t>
            </a:r>
            <a:r>
              <a:rPr lang="en-GB" dirty="0"/>
              <a:t> ở </a:t>
            </a:r>
            <a:r>
              <a:rPr lang="en-GB" dirty="0" err="1"/>
              <a:t>nước</a:t>
            </a:r>
            <a:r>
              <a:rPr lang="en-GB" dirty="0"/>
              <a:t> </a:t>
            </a:r>
            <a:r>
              <a:rPr lang="en-GB" dirty="0" err="1"/>
              <a:t>ngoài</a:t>
            </a:r>
            <a:r>
              <a:rPr lang="en-GB" dirty="0"/>
              <a:t> </a:t>
            </a:r>
            <a:r>
              <a:rPr lang="en-GB" dirty="0" err="1"/>
              <a:t>theo</a:t>
            </a:r>
            <a:r>
              <a:rPr lang="en-GB" dirty="0"/>
              <a:t> </a:t>
            </a:r>
            <a:r>
              <a:rPr lang="en-GB" dirty="0" err="1"/>
              <a:t>hợp</a:t>
            </a:r>
            <a:r>
              <a:rPr lang="en-GB" dirty="0"/>
              <a:t> </a:t>
            </a:r>
            <a:r>
              <a:rPr lang="en-GB" dirty="0" err="1"/>
              <a:t>đồng</a:t>
            </a:r>
            <a:endParaRPr lang="en-GB" dirty="0"/>
          </a:p>
        </p:txBody>
      </p:sp>
      <p:sp>
        <p:nvSpPr>
          <p:cNvPr id="17" name="Title 16">
            <a:extLst>
              <a:ext uri="{FF2B5EF4-FFF2-40B4-BE49-F238E27FC236}">
                <a16:creationId xmlns:a16="http://schemas.microsoft.com/office/drawing/2014/main" xmlns="" id="{BF556ECF-5A64-1A05-2FC3-5154132EF3CC}"/>
              </a:ext>
            </a:extLst>
          </p:cNvPr>
          <p:cNvSpPr>
            <a:spLocks noGrp="1"/>
          </p:cNvSpPr>
          <p:nvPr>
            <p:ph type="ctrTitle"/>
          </p:nvPr>
        </p:nvSpPr>
        <p:spPr/>
        <p:txBody>
          <a:bodyPr/>
          <a:lstStyle/>
          <a:p>
            <a:r>
              <a:rPr lang="en-GB" dirty="0" err="1"/>
              <a:t>Các</a:t>
            </a:r>
            <a:r>
              <a:rPr lang="en-GB" dirty="0"/>
              <a:t> </a:t>
            </a:r>
            <a:r>
              <a:rPr lang="en-GB" dirty="0" err="1"/>
              <a:t>thủ</a:t>
            </a:r>
            <a:r>
              <a:rPr lang="en-GB" dirty="0"/>
              <a:t> </a:t>
            </a:r>
            <a:r>
              <a:rPr lang="en-GB" dirty="0" err="1"/>
              <a:t>tục</a:t>
            </a:r>
            <a:r>
              <a:rPr lang="en-GB" dirty="0"/>
              <a:t> hành chính </a:t>
            </a:r>
            <a:r>
              <a:rPr lang="en-GB" dirty="0" err="1"/>
              <a:t>đối</a:t>
            </a:r>
            <a:r>
              <a:rPr lang="en-GB" dirty="0"/>
              <a:t> </a:t>
            </a:r>
            <a:r>
              <a:rPr lang="en-GB" dirty="0" err="1"/>
              <a:t>với</a:t>
            </a:r>
            <a:r>
              <a:rPr lang="en-GB" dirty="0"/>
              <a:t> </a:t>
            </a:r>
            <a:r>
              <a:rPr lang="en-GB" dirty="0" err="1"/>
              <a:t>doanh</a:t>
            </a:r>
            <a:r>
              <a:rPr lang="en-GB" dirty="0"/>
              <a:t> </a:t>
            </a:r>
            <a:r>
              <a:rPr lang="en-GB" dirty="0" err="1"/>
              <a:t>nghiệp</a:t>
            </a:r>
            <a:r>
              <a:rPr lang="en-GB" dirty="0"/>
              <a:t> </a:t>
            </a:r>
            <a:r>
              <a:rPr lang="en-GB" dirty="0" err="1"/>
              <a:t>dịch</a:t>
            </a:r>
            <a:r>
              <a:rPr lang="en-GB" dirty="0"/>
              <a:t> vụ (1)</a:t>
            </a:r>
          </a:p>
        </p:txBody>
      </p:sp>
    </p:spTree>
    <p:extLst>
      <p:ext uri="{BB962C8B-B14F-4D97-AF65-F5344CB8AC3E}">
        <p14:creationId xmlns:p14="http://schemas.microsoft.com/office/powerpoint/2010/main" val="42339211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ubtitle 17">
            <a:extLst>
              <a:ext uri="{FF2B5EF4-FFF2-40B4-BE49-F238E27FC236}">
                <a16:creationId xmlns:a16="http://schemas.microsoft.com/office/drawing/2014/main" xmlns="" id="{9DC9127F-552A-079F-F03D-A60EA92B49D3}"/>
              </a:ext>
            </a:extLst>
          </p:cNvPr>
          <p:cNvSpPr>
            <a:spLocks noGrp="1"/>
          </p:cNvSpPr>
          <p:nvPr>
            <p:ph type="subTitle" idx="1"/>
          </p:nvPr>
        </p:nvSpPr>
        <p:spPr>
          <a:xfrm>
            <a:off x="1033026" y="2890276"/>
            <a:ext cx="3168900" cy="775800"/>
          </a:xfrm>
        </p:spPr>
        <p:txBody>
          <a:bodyPr/>
          <a:lstStyle/>
          <a:p>
            <a:r>
              <a:rPr lang="en-GB" dirty="0"/>
              <a:t>6. </a:t>
            </a:r>
            <a:r>
              <a:rPr lang="vi-VN" dirty="0"/>
              <a:t>Đăng </a:t>
            </a:r>
            <a:r>
              <a:rPr lang="vi-VN" dirty="0" err="1"/>
              <a:t>ký</a:t>
            </a:r>
            <a:r>
              <a:rPr lang="vi-VN" dirty="0"/>
              <a:t> </a:t>
            </a:r>
            <a:r>
              <a:rPr lang="vi-VN" dirty="0" err="1"/>
              <a:t>hoạt</a:t>
            </a:r>
            <a:r>
              <a:rPr lang="vi-VN" dirty="0"/>
              <a:t> </a:t>
            </a:r>
            <a:r>
              <a:rPr lang="vi-VN" dirty="0" err="1"/>
              <a:t>động</a:t>
            </a:r>
            <a:r>
              <a:rPr lang="vi-VN" dirty="0"/>
              <a:t> </a:t>
            </a:r>
            <a:r>
              <a:rPr lang="vi-VN" dirty="0" err="1"/>
              <a:t>dịch</a:t>
            </a:r>
            <a:r>
              <a:rPr lang="vi-VN" dirty="0"/>
              <a:t> </a:t>
            </a:r>
            <a:r>
              <a:rPr lang="vi-VN" dirty="0" err="1"/>
              <a:t>vụ</a:t>
            </a:r>
            <a:r>
              <a:rPr lang="vi-VN" dirty="0"/>
              <a:t> đưa </a:t>
            </a:r>
            <a:r>
              <a:rPr lang="vi-VN" dirty="0" err="1"/>
              <a:t>người</a:t>
            </a:r>
            <a:r>
              <a:rPr lang="vi-VN" dirty="0"/>
              <a:t> lao </a:t>
            </a:r>
            <a:r>
              <a:rPr lang="vi-VN" dirty="0" err="1"/>
              <a:t>động</a:t>
            </a:r>
            <a:r>
              <a:rPr lang="vi-VN" dirty="0"/>
              <a:t> </a:t>
            </a:r>
            <a:r>
              <a:rPr lang="vi-VN" dirty="0" err="1"/>
              <a:t>Việt</a:t>
            </a:r>
            <a:r>
              <a:rPr lang="vi-VN" dirty="0"/>
              <a:t> Nam đi </a:t>
            </a:r>
            <a:r>
              <a:rPr lang="vi-VN" dirty="0" err="1"/>
              <a:t>làm</a:t>
            </a:r>
            <a:r>
              <a:rPr lang="vi-VN" dirty="0"/>
              <a:t> </a:t>
            </a:r>
            <a:r>
              <a:rPr lang="vi-VN" dirty="0" err="1"/>
              <a:t>việc</a:t>
            </a:r>
            <a:r>
              <a:rPr lang="vi-VN" dirty="0"/>
              <a:t> </a:t>
            </a:r>
            <a:r>
              <a:rPr lang="vi-VN" dirty="0" err="1"/>
              <a:t>nghề</a:t>
            </a:r>
            <a:r>
              <a:rPr lang="vi-VN" dirty="0"/>
              <a:t> </a:t>
            </a:r>
            <a:r>
              <a:rPr lang="vi-VN" dirty="0" err="1"/>
              <a:t>hộ</a:t>
            </a:r>
            <a:r>
              <a:rPr lang="vi-VN" dirty="0"/>
              <a:t> </a:t>
            </a:r>
            <a:r>
              <a:rPr lang="vi-VN" dirty="0" err="1"/>
              <a:t>lý</a:t>
            </a:r>
            <a:r>
              <a:rPr lang="vi-VN" dirty="0"/>
              <a:t> </a:t>
            </a:r>
            <a:r>
              <a:rPr lang="vi-VN" dirty="0" err="1"/>
              <a:t>tại</a:t>
            </a:r>
            <a:r>
              <a:rPr lang="vi-VN" dirty="0"/>
              <a:t> </a:t>
            </a:r>
            <a:r>
              <a:rPr lang="vi-VN" dirty="0" err="1"/>
              <a:t>Nhật</a:t>
            </a:r>
            <a:r>
              <a:rPr lang="vi-VN" dirty="0"/>
              <a:t> </a:t>
            </a:r>
            <a:r>
              <a:rPr lang="vi-VN" dirty="0" err="1"/>
              <a:t>Bản</a:t>
            </a:r>
            <a:endParaRPr lang="vi-VN" dirty="0"/>
          </a:p>
          <a:p>
            <a:endParaRPr lang="en-GB" dirty="0"/>
          </a:p>
        </p:txBody>
      </p:sp>
      <p:sp>
        <p:nvSpPr>
          <p:cNvPr id="19" name="Subtitle 18">
            <a:extLst>
              <a:ext uri="{FF2B5EF4-FFF2-40B4-BE49-F238E27FC236}">
                <a16:creationId xmlns:a16="http://schemas.microsoft.com/office/drawing/2014/main" xmlns="" id="{15FFE34D-BED7-AF0C-69C9-09D5F0C86926}"/>
              </a:ext>
            </a:extLst>
          </p:cNvPr>
          <p:cNvSpPr>
            <a:spLocks noGrp="1"/>
          </p:cNvSpPr>
          <p:nvPr>
            <p:ph type="subTitle" idx="2"/>
          </p:nvPr>
        </p:nvSpPr>
        <p:spPr>
          <a:xfrm>
            <a:off x="984250" y="1955238"/>
            <a:ext cx="3266452" cy="775800"/>
          </a:xfrm>
        </p:spPr>
        <p:txBody>
          <a:bodyPr/>
          <a:lstStyle/>
          <a:p>
            <a:r>
              <a:rPr lang="en-GB" dirty="0"/>
              <a:t>5. </a:t>
            </a:r>
            <a:r>
              <a:rPr lang="vi-VN" dirty="0"/>
              <a:t>Đăng </a:t>
            </a:r>
            <a:r>
              <a:rPr lang="vi-VN" dirty="0" err="1"/>
              <a:t>ký</a:t>
            </a:r>
            <a:r>
              <a:rPr lang="vi-VN" dirty="0"/>
              <a:t> </a:t>
            </a:r>
            <a:r>
              <a:rPr lang="vi-VN" dirty="0" err="1"/>
              <a:t>hoạt</a:t>
            </a:r>
            <a:r>
              <a:rPr lang="vi-VN" dirty="0"/>
              <a:t> </a:t>
            </a:r>
            <a:r>
              <a:rPr lang="vi-VN" dirty="0" err="1"/>
              <a:t>động</a:t>
            </a:r>
            <a:r>
              <a:rPr lang="vi-VN" dirty="0"/>
              <a:t> </a:t>
            </a:r>
            <a:r>
              <a:rPr lang="vi-VN" dirty="0" err="1"/>
              <a:t>dịch</a:t>
            </a:r>
            <a:r>
              <a:rPr lang="vi-VN" dirty="0"/>
              <a:t> </a:t>
            </a:r>
            <a:r>
              <a:rPr lang="vi-VN" dirty="0" err="1"/>
              <a:t>vụ</a:t>
            </a:r>
            <a:r>
              <a:rPr lang="vi-VN" dirty="0"/>
              <a:t> đưa </a:t>
            </a:r>
            <a:r>
              <a:rPr lang="vi-VN" dirty="0" err="1"/>
              <a:t>người</a:t>
            </a:r>
            <a:r>
              <a:rPr lang="vi-VN" dirty="0"/>
              <a:t> lao </a:t>
            </a:r>
            <a:r>
              <a:rPr lang="vi-VN" dirty="0" err="1"/>
              <a:t>động</a:t>
            </a:r>
            <a:r>
              <a:rPr lang="vi-VN" dirty="0"/>
              <a:t> </a:t>
            </a:r>
            <a:r>
              <a:rPr lang="vi-VN" dirty="0" err="1"/>
              <a:t>Việt</a:t>
            </a:r>
            <a:r>
              <a:rPr lang="vi-VN" dirty="0"/>
              <a:t> Nam đi </a:t>
            </a:r>
            <a:r>
              <a:rPr lang="vi-VN" dirty="0" err="1"/>
              <a:t>làm</a:t>
            </a:r>
            <a:r>
              <a:rPr lang="vi-VN" dirty="0"/>
              <a:t> </a:t>
            </a:r>
            <a:r>
              <a:rPr lang="vi-VN" dirty="0" err="1"/>
              <a:t>việc</a:t>
            </a:r>
            <a:r>
              <a:rPr lang="vi-VN" dirty="0"/>
              <a:t> </a:t>
            </a:r>
            <a:r>
              <a:rPr lang="vi-VN" dirty="0" err="1"/>
              <a:t>tại</a:t>
            </a:r>
            <a:r>
              <a:rPr lang="vi-VN" dirty="0"/>
              <a:t> </a:t>
            </a:r>
            <a:r>
              <a:rPr lang="vi-VN" dirty="0" err="1"/>
              <a:t>Nhật</a:t>
            </a:r>
            <a:r>
              <a:rPr lang="vi-VN" dirty="0"/>
              <a:t> </a:t>
            </a:r>
            <a:r>
              <a:rPr lang="vi-VN" dirty="0" err="1"/>
              <a:t>Bản</a:t>
            </a:r>
            <a:endParaRPr lang="vi-VN" dirty="0"/>
          </a:p>
          <a:p>
            <a:endParaRPr lang="vi-VN" dirty="0"/>
          </a:p>
        </p:txBody>
      </p:sp>
      <p:sp>
        <p:nvSpPr>
          <p:cNvPr id="20" name="Subtitle 19">
            <a:extLst>
              <a:ext uri="{FF2B5EF4-FFF2-40B4-BE49-F238E27FC236}">
                <a16:creationId xmlns:a16="http://schemas.microsoft.com/office/drawing/2014/main" xmlns="" id="{B1EAE161-2BB7-A5FE-AF2B-B23793FA75E5}"/>
              </a:ext>
            </a:extLst>
          </p:cNvPr>
          <p:cNvSpPr>
            <a:spLocks noGrp="1"/>
          </p:cNvSpPr>
          <p:nvPr>
            <p:ph type="subTitle" idx="3"/>
          </p:nvPr>
        </p:nvSpPr>
        <p:spPr>
          <a:xfrm>
            <a:off x="1081802" y="801369"/>
            <a:ext cx="3168900" cy="775800"/>
          </a:xfrm>
        </p:spPr>
        <p:txBody>
          <a:bodyPr/>
          <a:lstStyle/>
          <a:p>
            <a:r>
              <a:rPr lang="en-GB" dirty="0"/>
              <a:t>4. </a:t>
            </a:r>
            <a:r>
              <a:rPr lang="vi-VN" dirty="0"/>
              <a:t>Đăng </a:t>
            </a:r>
            <a:r>
              <a:rPr lang="vi-VN" dirty="0" err="1"/>
              <a:t>ký</a:t>
            </a:r>
            <a:r>
              <a:rPr lang="vi-VN" dirty="0"/>
              <a:t> </a:t>
            </a:r>
            <a:r>
              <a:rPr lang="vi-VN" dirty="0" err="1"/>
              <a:t>hoạt</a:t>
            </a:r>
            <a:r>
              <a:rPr lang="vi-VN" dirty="0"/>
              <a:t> </a:t>
            </a:r>
            <a:r>
              <a:rPr lang="vi-VN" dirty="0" err="1"/>
              <a:t>động</a:t>
            </a:r>
            <a:r>
              <a:rPr lang="vi-VN" dirty="0"/>
              <a:t> </a:t>
            </a:r>
            <a:r>
              <a:rPr lang="vi-VN" dirty="0" err="1"/>
              <a:t>dịch</a:t>
            </a:r>
            <a:r>
              <a:rPr lang="vi-VN" dirty="0"/>
              <a:t> </a:t>
            </a:r>
            <a:r>
              <a:rPr lang="vi-VN" dirty="0" err="1"/>
              <a:t>vụ</a:t>
            </a:r>
            <a:r>
              <a:rPr lang="vi-VN" dirty="0"/>
              <a:t> đưa </a:t>
            </a:r>
            <a:r>
              <a:rPr lang="vi-VN" dirty="0" err="1"/>
              <a:t>người</a:t>
            </a:r>
            <a:r>
              <a:rPr lang="vi-VN" dirty="0"/>
              <a:t> lao </a:t>
            </a:r>
            <a:r>
              <a:rPr lang="vi-VN" dirty="0" err="1"/>
              <a:t>động</a:t>
            </a:r>
            <a:r>
              <a:rPr lang="vi-VN" dirty="0"/>
              <a:t> </a:t>
            </a:r>
            <a:r>
              <a:rPr lang="vi-VN" dirty="0" err="1"/>
              <a:t>Việt</a:t>
            </a:r>
            <a:r>
              <a:rPr lang="vi-VN" dirty="0"/>
              <a:t> Nam đi </a:t>
            </a:r>
            <a:r>
              <a:rPr lang="vi-VN" dirty="0" err="1"/>
              <a:t>làm</a:t>
            </a:r>
            <a:r>
              <a:rPr lang="vi-VN" dirty="0"/>
              <a:t> </a:t>
            </a:r>
            <a:r>
              <a:rPr lang="vi-VN" dirty="0" err="1"/>
              <a:t>việc</a:t>
            </a:r>
            <a:r>
              <a:rPr lang="vi-VN" dirty="0"/>
              <a:t> </a:t>
            </a:r>
            <a:r>
              <a:rPr lang="vi-VN" dirty="0" err="1"/>
              <a:t>tại</a:t>
            </a:r>
            <a:r>
              <a:rPr lang="vi-VN" dirty="0"/>
              <a:t> </a:t>
            </a:r>
            <a:r>
              <a:rPr lang="vi-VN" dirty="0" err="1"/>
              <a:t>Đài</a:t>
            </a:r>
            <a:r>
              <a:rPr lang="vi-VN" dirty="0"/>
              <a:t> Loan (Trung </a:t>
            </a:r>
            <a:r>
              <a:rPr lang="vi-VN" dirty="0" err="1"/>
              <a:t>Quốc</a:t>
            </a:r>
            <a:r>
              <a:rPr lang="vi-VN" dirty="0"/>
              <a:t>)</a:t>
            </a:r>
          </a:p>
        </p:txBody>
      </p:sp>
      <p:sp>
        <p:nvSpPr>
          <p:cNvPr id="17" name="Title 16">
            <a:extLst>
              <a:ext uri="{FF2B5EF4-FFF2-40B4-BE49-F238E27FC236}">
                <a16:creationId xmlns:a16="http://schemas.microsoft.com/office/drawing/2014/main" xmlns="" id="{BF556ECF-5A64-1A05-2FC3-5154132EF3CC}"/>
              </a:ext>
            </a:extLst>
          </p:cNvPr>
          <p:cNvSpPr>
            <a:spLocks noGrp="1"/>
          </p:cNvSpPr>
          <p:nvPr>
            <p:ph type="ctrTitle"/>
          </p:nvPr>
        </p:nvSpPr>
        <p:spPr/>
        <p:txBody>
          <a:bodyPr/>
          <a:lstStyle/>
          <a:p>
            <a:r>
              <a:rPr lang="en-GB" dirty="0" err="1"/>
              <a:t>Các</a:t>
            </a:r>
            <a:r>
              <a:rPr lang="en-GB" dirty="0"/>
              <a:t> </a:t>
            </a:r>
            <a:r>
              <a:rPr lang="en-GB" dirty="0" err="1"/>
              <a:t>thủ</a:t>
            </a:r>
            <a:r>
              <a:rPr lang="en-GB" dirty="0"/>
              <a:t> </a:t>
            </a:r>
            <a:r>
              <a:rPr lang="en-GB" dirty="0" err="1"/>
              <a:t>tục</a:t>
            </a:r>
            <a:r>
              <a:rPr lang="en-GB" dirty="0"/>
              <a:t> hành chính </a:t>
            </a:r>
            <a:r>
              <a:rPr lang="en-GB" dirty="0" err="1"/>
              <a:t>đối</a:t>
            </a:r>
            <a:r>
              <a:rPr lang="en-GB" dirty="0"/>
              <a:t> </a:t>
            </a:r>
            <a:r>
              <a:rPr lang="en-GB" dirty="0" err="1"/>
              <a:t>với</a:t>
            </a:r>
            <a:r>
              <a:rPr lang="en-GB" dirty="0"/>
              <a:t> </a:t>
            </a:r>
            <a:r>
              <a:rPr lang="en-GB" dirty="0" err="1"/>
              <a:t>doanh</a:t>
            </a:r>
            <a:r>
              <a:rPr lang="en-GB" dirty="0"/>
              <a:t> </a:t>
            </a:r>
            <a:r>
              <a:rPr lang="en-GB" dirty="0" err="1"/>
              <a:t>nghiệp</a:t>
            </a:r>
            <a:r>
              <a:rPr lang="en-GB" dirty="0"/>
              <a:t> </a:t>
            </a:r>
            <a:r>
              <a:rPr lang="en-GB" dirty="0" err="1"/>
              <a:t>dịch</a:t>
            </a:r>
            <a:r>
              <a:rPr lang="en-GB" dirty="0"/>
              <a:t> vụ (2)</a:t>
            </a:r>
          </a:p>
        </p:txBody>
      </p:sp>
      <p:sp>
        <p:nvSpPr>
          <p:cNvPr id="6" name="Subtitle 17">
            <a:extLst>
              <a:ext uri="{FF2B5EF4-FFF2-40B4-BE49-F238E27FC236}">
                <a16:creationId xmlns:a16="http://schemas.microsoft.com/office/drawing/2014/main" xmlns="" id="{AB1DF03B-5F1A-CF6E-97C4-B7D1211E2ACF}"/>
              </a:ext>
            </a:extLst>
          </p:cNvPr>
          <p:cNvSpPr txBox="1">
            <a:spLocks/>
          </p:cNvSpPr>
          <p:nvPr/>
        </p:nvSpPr>
        <p:spPr>
          <a:xfrm>
            <a:off x="1081802" y="3954231"/>
            <a:ext cx="3168900" cy="775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1pPr>
            <a:lvl2pPr marL="914400" marR="0" lvl="1"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2pPr>
            <a:lvl3pPr marL="1371600" marR="0" lvl="2"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3pPr>
            <a:lvl4pPr marL="1828800" marR="0" lvl="3"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4pPr>
            <a:lvl5pPr marL="2286000" marR="0" lvl="4"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5pPr>
            <a:lvl6pPr marL="2743200" marR="0" lvl="5"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6pPr>
            <a:lvl7pPr marL="3200400" marR="0" lvl="6"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7pPr>
            <a:lvl8pPr marL="3657600" marR="0" lvl="7"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8pPr>
            <a:lvl9pPr marL="4114800" marR="0" lvl="8" indent="-317500" algn="r" rtl="0">
              <a:lnSpc>
                <a:spcPct val="100000"/>
              </a:lnSpc>
              <a:spcBef>
                <a:spcPts val="1600"/>
              </a:spcBef>
              <a:spcAft>
                <a:spcPts val="160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9pPr>
          </a:lstStyle>
          <a:p>
            <a:pPr marL="514350" indent="-514350">
              <a:buFont typeface="+mj-lt"/>
              <a:buAutoNum type="arabicPeriod"/>
            </a:pPr>
            <a:r>
              <a:rPr lang="en-GB" dirty="0"/>
              <a:t>7. </a:t>
            </a:r>
            <a:r>
              <a:rPr lang="vi-VN" dirty="0"/>
              <a:t>Đăng </a:t>
            </a:r>
            <a:r>
              <a:rPr lang="vi-VN" dirty="0" err="1"/>
              <a:t>ký</a:t>
            </a:r>
            <a:r>
              <a:rPr lang="vi-VN" dirty="0"/>
              <a:t> </a:t>
            </a:r>
            <a:r>
              <a:rPr lang="vi-VN" dirty="0" err="1"/>
              <a:t>hoạt</a:t>
            </a:r>
            <a:r>
              <a:rPr lang="vi-VN" dirty="0"/>
              <a:t> </a:t>
            </a:r>
            <a:r>
              <a:rPr lang="vi-VN" dirty="0" err="1"/>
              <a:t>động</a:t>
            </a:r>
            <a:r>
              <a:rPr lang="vi-VN" dirty="0"/>
              <a:t> </a:t>
            </a:r>
            <a:r>
              <a:rPr lang="vi-VN" dirty="0" err="1"/>
              <a:t>dịch</a:t>
            </a:r>
            <a:r>
              <a:rPr lang="vi-VN" dirty="0"/>
              <a:t> </a:t>
            </a:r>
            <a:r>
              <a:rPr lang="vi-VN" dirty="0" err="1"/>
              <a:t>vụ</a:t>
            </a:r>
            <a:r>
              <a:rPr lang="vi-VN" dirty="0"/>
              <a:t> đưa </a:t>
            </a:r>
            <a:r>
              <a:rPr lang="vi-VN" dirty="0" err="1"/>
              <a:t>người</a:t>
            </a:r>
            <a:r>
              <a:rPr lang="vi-VN" dirty="0"/>
              <a:t> lao </a:t>
            </a:r>
            <a:r>
              <a:rPr lang="vi-VN" dirty="0" err="1"/>
              <a:t>động</a:t>
            </a:r>
            <a:r>
              <a:rPr lang="vi-VN" dirty="0"/>
              <a:t> </a:t>
            </a:r>
            <a:r>
              <a:rPr lang="vi-VN" dirty="0" err="1"/>
              <a:t>Việt</a:t>
            </a:r>
            <a:r>
              <a:rPr lang="vi-VN" dirty="0"/>
              <a:t> Nam đi </a:t>
            </a:r>
            <a:r>
              <a:rPr lang="vi-VN" dirty="0" err="1"/>
              <a:t>làm</a:t>
            </a:r>
            <a:r>
              <a:rPr lang="vi-VN" dirty="0"/>
              <a:t> </a:t>
            </a:r>
            <a:r>
              <a:rPr lang="vi-VN" dirty="0" err="1"/>
              <a:t>giúp</a:t>
            </a:r>
            <a:r>
              <a:rPr lang="vi-VN" dirty="0"/>
              <a:t> </a:t>
            </a:r>
            <a:r>
              <a:rPr lang="vi-VN" dirty="0" err="1"/>
              <a:t>việc</a:t>
            </a:r>
            <a:r>
              <a:rPr lang="vi-VN" dirty="0"/>
              <a:t> gia </a:t>
            </a:r>
            <a:r>
              <a:rPr lang="vi-VN" dirty="0" err="1"/>
              <a:t>đình</a:t>
            </a:r>
            <a:r>
              <a:rPr lang="vi-VN" dirty="0"/>
              <a:t> ở </a:t>
            </a:r>
            <a:r>
              <a:rPr lang="vi-VN" dirty="0" err="1"/>
              <a:t>nước</a:t>
            </a:r>
            <a:r>
              <a:rPr lang="vi-VN" dirty="0"/>
              <a:t> </a:t>
            </a:r>
            <a:r>
              <a:rPr lang="vi-VN" dirty="0" err="1"/>
              <a:t>ngoài</a:t>
            </a:r>
            <a:endParaRPr lang="vi-VN" dirty="0"/>
          </a:p>
        </p:txBody>
      </p:sp>
    </p:spTree>
    <p:extLst>
      <p:ext uri="{BB962C8B-B14F-4D97-AF65-F5344CB8AC3E}">
        <p14:creationId xmlns:p14="http://schemas.microsoft.com/office/powerpoint/2010/main" val="19004214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ubtitle 18">
            <a:extLst>
              <a:ext uri="{FF2B5EF4-FFF2-40B4-BE49-F238E27FC236}">
                <a16:creationId xmlns:a16="http://schemas.microsoft.com/office/drawing/2014/main" xmlns="" id="{15FFE34D-BED7-AF0C-69C9-09D5F0C86926}"/>
              </a:ext>
            </a:extLst>
          </p:cNvPr>
          <p:cNvSpPr>
            <a:spLocks noGrp="1"/>
          </p:cNvSpPr>
          <p:nvPr>
            <p:ph type="subTitle" idx="2"/>
          </p:nvPr>
        </p:nvSpPr>
        <p:spPr>
          <a:xfrm>
            <a:off x="984250" y="1955238"/>
            <a:ext cx="3266452" cy="775800"/>
          </a:xfrm>
        </p:spPr>
        <p:txBody>
          <a:bodyPr/>
          <a:lstStyle/>
          <a:p>
            <a:r>
              <a:rPr lang="en-GB" dirty="0"/>
              <a:t>9. </a:t>
            </a:r>
            <a:r>
              <a:rPr lang="vi-VN" dirty="0"/>
              <a:t>Đăng </a:t>
            </a:r>
            <a:r>
              <a:rPr lang="vi-VN" dirty="0" err="1"/>
              <a:t>ký</a:t>
            </a:r>
            <a:r>
              <a:rPr lang="vi-VN" dirty="0"/>
              <a:t> </a:t>
            </a:r>
            <a:r>
              <a:rPr lang="en-GB" dirty="0"/>
              <a:t>H</a:t>
            </a:r>
            <a:r>
              <a:rPr lang="vi-VN" dirty="0" err="1"/>
              <a:t>ợp</a:t>
            </a:r>
            <a:r>
              <a:rPr lang="vi-VN" dirty="0"/>
              <a:t> </a:t>
            </a:r>
            <a:r>
              <a:rPr lang="vi-VN" dirty="0" err="1"/>
              <a:t>đồng</a:t>
            </a:r>
            <a:r>
              <a:rPr lang="vi-VN" dirty="0"/>
              <a:t> cung </a:t>
            </a:r>
            <a:r>
              <a:rPr lang="vi-VN" dirty="0" err="1"/>
              <a:t>ứng</a:t>
            </a:r>
            <a:r>
              <a:rPr lang="vi-VN" dirty="0"/>
              <a:t> lao </a:t>
            </a:r>
            <a:r>
              <a:rPr lang="vi-VN" dirty="0" err="1"/>
              <a:t>động</a:t>
            </a:r>
            <a:endParaRPr lang="vi-VN" dirty="0"/>
          </a:p>
        </p:txBody>
      </p:sp>
      <p:sp>
        <p:nvSpPr>
          <p:cNvPr id="20" name="Subtitle 19">
            <a:extLst>
              <a:ext uri="{FF2B5EF4-FFF2-40B4-BE49-F238E27FC236}">
                <a16:creationId xmlns:a16="http://schemas.microsoft.com/office/drawing/2014/main" xmlns="" id="{B1EAE161-2BB7-A5FE-AF2B-B23793FA75E5}"/>
              </a:ext>
            </a:extLst>
          </p:cNvPr>
          <p:cNvSpPr>
            <a:spLocks noGrp="1"/>
          </p:cNvSpPr>
          <p:nvPr>
            <p:ph type="subTitle" idx="3"/>
          </p:nvPr>
        </p:nvSpPr>
        <p:spPr>
          <a:xfrm>
            <a:off x="1081802" y="801369"/>
            <a:ext cx="3168900" cy="775800"/>
          </a:xfrm>
        </p:spPr>
        <p:txBody>
          <a:bodyPr/>
          <a:lstStyle/>
          <a:p>
            <a:pPr marL="514350" indent="-514350">
              <a:buFont typeface="+mj-lt"/>
              <a:buAutoNum type="arabicPeriod"/>
            </a:pPr>
            <a:r>
              <a:rPr lang="en-GB" dirty="0"/>
              <a:t>8. </a:t>
            </a:r>
            <a:r>
              <a:rPr lang="en-GB" dirty="0" err="1"/>
              <a:t>Đăng</a:t>
            </a:r>
            <a:r>
              <a:rPr lang="en-GB" dirty="0"/>
              <a:t> </a:t>
            </a:r>
            <a:r>
              <a:rPr lang="en-GB" dirty="0" err="1"/>
              <a:t>ký</a:t>
            </a:r>
            <a:r>
              <a:rPr lang="en-GB" dirty="0"/>
              <a:t> c</a:t>
            </a:r>
            <a:r>
              <a:rPr lang="vi-VN" dirty="0" err="1"/>
              <a:t>huẩn</a:t>
            </a:r>
            <a:r>
              <a:rPr lang="vi-VN" dirty="0"/>
              <a:t> </a:t>
            </a:r>
            <a:r>
              <a:rPr lang="vi-VN" dirty="0" err="1"/>
              <a:t>bị</a:t>
            </a:r>
            <a:r>
              <a:rPr lang="vi-VN" dirty="0"/>
              <a:t> </a:t>
            </a:r>
            <a:r>
              <a:rPr lang="vi-VN" dirty="0" err="1"/>
              <a:t>nguồn</a:t>
            </a:r>
            <a:r>
              <a:rPr lang="vi-VN" dirty="0"/>
              <a:t> lao </a:t>
            </a:r>
            <a:r>
              <a:rPr lang="vi-VN" dirty="0" err="1"/>
              <a:t>động</a:t>
            </a:r>
            <a:endParaRPr lang="vi-VN" dirty="0"/>
          </a:p>
        </p:txBody>
      </p:sp>
      <p:sp>
        <p:nvSpPr>
          <p:cNvPr id="17" name="Title 16">
            <a:extLst>
              <a:ext uri="{FF2B5EF4-FFF2-40B4-BE49-F238E27FC236}">
                <a16:creationId xmlns:a16="http://schemas.microsoft.com/office/drawing/2014/main" xmlns="" id="{BF556ECF-5A64-1A05-2FC3-5154132EF3CC}"/>
              </a:ext>
            </a:extLst>
          </p:cNvPr>
          <p:cNvSpPr>
            <a:spLocks noGrp="1"/>
          </p:cNvSpPr>
          <p:nvPr>
            <p:ph type="ctrTitle"/>
          </p:nvPr>
        </p:nvSpPr>
        <p:spPr/>
        <p:txBody>
          <a:bodyPr/>
          <a:lstStyle/>
          <a:p>
            <a:r>
              <a:rPr lang="en-GB" dirty="0" err="1"/>
              <a:t>Các</a:t>
            </a:r>
            <a:r>
              <a:rPr lang="en-GB" dirty="0"/>
              <a:t> </a:t>
            </a:r>
            <a:r>
              <a:rPr lang="en-GB" dirty="0" err="1"/>
              <a:t>thủ</a:t>
            </a:r>
            <a:r>
              <a:rPr lang="en-GB" dirty="0"/>
              <a:t> </a:t>
            </a:r>
            <a:r>
              <a:rPr lang="en-GB" dirty="0" err="1"/>
              <a:t>tục</a:t>
            </a:r>
            <a:r>
              <a:rPr lang="en-GB" dirty="0"/>
              <a:t> hành chính </a:t>
            </a:r>
            <a:r>
              <a:rPr lang="en-GB" dirty="0" err="1"/>
              <a:t>đối</a:t>
            </a:r>
            <a:r>
              <a:rPr lang="en-GB" dirty="0"/>
              <a:t> </a:t>
            </a:r>
            <a:r>
              <a:rPr lang="en-GB" dirty="0" err="1"/>
              <a:t>với</a:t>
            </a:r>
            <a:r>
              <a:rPr lang="en-GB" dirty="0"/>
              <a:t> </a:t>
            </a:r>
            <a:r>
              <a:rPr lang="en-GB" dirty="0" err="1"/>
              <a:t>doanh</a:t>
            </a:r>
            <a:r>
              <a:rPr lang="en-GB" dirty="0"/>
              <a:t> </a:t>
            </a:r>
            <a:r>
              <a:rPr lang="en-GB" dirty="0" err="1"/>
              <a:t>nghiệp</a:t>
            </a:r>
            <a:r>
              <a:rPr lang="en-GB" dirty="0"/>
              <a:t> </a:t>
            </a:r>
            <a:r>
              <a:rPr lang="en-GB" dirty="0" err="1"/>
              <a:t>dịch</a:t>
            </a:r>
            <a:r>
              <a:rPr lang="en-GB" dirty="0"/>
              <a:t> vụ (3)</a:t>
            </a:r>
          </a:p>
        </p:txBody>
      </p:sp>
    </p:spTree>
    <p:extLst>
      <p:ext uri="{BB962C8B-B14F-4D97-AF65-F5344CB8AC3E}">
        <p14:creationId xmlns:p14="http://schemas.microsoft.com/office/powerpoint/2010/main" val="22865304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C2A1ADB7-6D86-0B17-4441-F3B35C4C6FC1}"/>
              </a:ext>
            </a:extLst>
          </p:cNvPr>
          <p:cNvSpPr>
            <a:spLocks noGrp="1"/>
          </p:cNvSpPr>
          <p:nvPr>
            <p:ph type="ctrTitle"/>
          </p:nvPr>
        </p:nvSpPr>
        <p:spPr>
          <a:xfrm>
            <a:off x="2261550" y="623838"/>
            <a:ext cx="5687700" cy="904500"/>
          </a:xfrm>
        </p:spPr>
        <p:txBody>
          <a:bodyPr/>
          <a:lstStyle/>
          <a:p>
            <a:r>
              <a:rPr lang="en-GB" dirty="0" err="1"/>
              <a:t>Cổng</a:t>
            </a:r>
            <a:r>
              <a:rPr lang="en-GB" dirty="0"/>
              <a:t> </a:t>
            </a:r>
            <a:r>
              <a:rPr lang="en-GB" dirty="0" err="1"/>
              <a:t>dịch</a:t>
            </a:r>
            <a:r>
              <a:rPr lang="en-GB" dirty="0"/>
              <a:t> vụ </a:t>
            </a:r>
            <a:r>
              <a:rPr lang="en-GB" dirty="0" err="1"/>
              <a:t>Công</a:t>
            </a:r>
            <a:r>
              <a:rPr lang="en-GB" dirty="0"/>
              <a:t> </a:t>
            </a:r>
            <a:r>
              <a:rPr lang="en-GB" dirty="0" err="1"/>
              <a:t>quốc</a:t>
            </a:r>
            <a:r>
              <a:rPr lang="en-GB" dirty="0"/>
              <a:t> </a:t>
            </a:r>
            <a:r>
              <a:rPr lang="en-GB" dirty="0" err="1"/>
              <a:t>gia</a:t>
            </a:r>
            <a:endParaRPr lang="en-GB" dirty="0"/>
          </a:p>
        </p:txBody>
      </p:sp>
      <p:pic>
        <p:nvPicPr>
          <p:cNvPr id="5" name="Picture 4" descr="Qr code&#10;&#10;Description automatically generated">
            <a:extLst>
              <a:ext uri="{FF2B5EF4-FFF2-40B4-BE49-F238E27FC236}">
                <a16:creationId xmlns:a16="http://schemas.microsoft.com/office/drawing/2014/main" xmlns="" id="{53D3381C-426B-FB1E-B959-905AB28647C5}"/>
              </a:ext>
            </a:extLst>
          </p:cNvPr>
          <p:cNvPicPr>
            <a:picLocks noChangeAspect="1"/>
          </p:cNvPicPr>
          <p:nvPr/>
        </p:nvPicPr>
        <p:blipFill>
          <a:blip r:embed="rId2"/>
          <a:stretch>
            <a:fillRect/>
          </a:stretch>
        </p:blipFill>
        <p:spPr>
          <a:xfrm>
            <a:off x="6058525" y="1717117"/>
            <a:ext cx="2867970" cy="2867970"/>
          </a:xfrm>
          <a:prstGeom prst="rect">
            <a:avLst/>
          </a:prstGeom>
        </p:spPr>
      </p:pic>
      <p:sp>
        <p:nvSpPr>
          <p:cNvPr id="6" name="Google Shape;514;p36">
            <a:extLst>
              <a:ext uri="{FF2B5EF4-FFF2-40B4-BE49-F238E27FC236}">
                <a16:creationId xmlns:a16="http://schemas.microsoft.com/office/drawing/2014/main" xmlns="" id="{671BEF49-D5D8-791B-A418-13D03A5D5C08}"/>
              </a:ext>
            </a:extLst>
          </p:cNvPr>
          <p:cNvSpPr txBox="1">
            <a:spLocks/>
          </p:cNvSpPr>
          <p:nvPr/>
        </p:nvSpPr>
        <p:spPr>
          <a:xfrm>
            <a:off x="453711" y="1811216"/>
            <a:ext cx="5332836" cy="286797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1pPr>
            <a:lvl2pPr marL="914400" marR="0" lvl="1"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2pPr>
            <a:lvl3pPr marL="1371600" marR="0" lvl="2"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3pPr>
            <a:lvl4pPr marL="1828800" marR="0" lvl="3"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4pPr>
            <a:lvl5pPr marL="2286000" marR="0" lvl="4"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5pPr>
            <a:lvl6pPr marL="2743200" marR="0" lvl="5"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6pPr>
            <a:lvl7pPr marL="3200400" marR="0" lvl="6"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7pPr>
            <a:lvl8pPr marL="3657600" marR="0" lvl="7"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8pPr>
            <a:lvl9pPr marL="4114800" marR="0" lvl="8" indent="-317500" algn="r" rtl="0">
              <a:lnSpc>
                <a:spcPct val="100000"/>
              </a:lnSpc>
              <a:spcBef>
                <a:spcPts val="0"/>
              </a:spcBef>
              <a:spcAft>
                <a:spcPts val="0"/>
              </a:spcAft>
              <a:buClr>
                <a:srgbClr val="434343"/>
              </a:buClr>
              <a:buSzPts val="1400"/>
              <a:buFont typeface="Roboto Condensed Light"/>
              <a:buNone/>
              <a:defRPr sz="2200" b="0" i="0" u="none" strike="noStrike" cap="none">
                <a:solidFill>
                  <a:srgbClr val="434343"/>
                </a:solidFill>
                <a:latin typeface="Roboto Condensed Light"/>
                <a:ea typeface="Roboto Condensed Light"/>
                <a:cs typeface="Roboto Condensed Light"/>
                <a:sym typeface="Roboto Condensed Light"/>
              </a:defRPr>
            </a:lvl9pPr>
          </a:lstStyle>
          <a:p>
            <a:pPr marL="0" indent="0" algn="l"/>
            <a:r>
              <a:rPr lang="vi-VN" sz="1800" dirty="0" err="1"/>
              <a:t>Bước</a:t>
            </a:r>
            <a:r>
              <a:rPr lang="vi-VN" sz="1800" dirty="0"/>
              <a:t> 1: Truy </a:t>
            </a:r>
            <a:r>
              <a:rPr lang="vi-VN" sz="1800" dirty="0" err="1"/>
              <a:t>cập</a:t>
            </a:r>
            <a:r>
              <a:rPr lang="en-GB" sz="1800" dirty="0"/>
              <a:t> </a:t>
            </a:r>
            <a:r>
              <a:rPr lang="en-GB" sz="1800" dirty="0" err="1"/>
              <a:t>cổng</a:t>
            </a:r>
            <a:r>
              <a:rPr lang="en-GB" sz="1800" dirty="0"/>
              <a:t> DVCQG</a:t>
            </a:r>
          </a:p>
          <a:p>
            <a:pPr marL="0" indent="0" algn="l"/>
            <a:endParaRPr lang="vi-VN" sz="1800" dirty="0"/>
          </a:p>
          <a:p>
            <a:pPr marL="0" indent="0" algn="l"/>
            <a:r>
              <a:rPr lang="vi-VN" sz="1800" dirty="0" err="1"/>
              <a:t>Bước</a:t>
            </a:r>
            <a:r>
              <a:rPr lang="vi-VN" sz="1800" dirty="0"/>
              <a:t> 2: </a:t>
            </a:r>
            <a:r>
              <a:rPr lang="vi-VN" sz="1800" dirty="0" err="1"/>
              <a:t>Tìm</a:t>
            </a:r>
            <a:r>
              <a:rPr lang="vi-VN" sz="1800" dirty="0"/>
              <a:t> </a:t>
            </a:r>
            <a:r>
              <a:rPr lang="vi-VN" sz="1800" dirty="0" err="1"/>
              <a:t>kiếm</a:t>
            </a:r>
            <a:r>
              <a:rPr lang="vi-VN" sz="1800" dirty="0"/>
              <a:t> </a:t>
            </a:r>
            <a:r>
              <a:rPr lang="vi-VN" sz="1800" dirty="0" err="1"/>
              <a:t>mở</a:t>
            </a:r>
            <a:r>
              <a:rPr lang="vi-VN" sz="1800" dirty="0"/>
              <a:t> </a:t>
            </a:r>
            <a:r>
              <a:rPr lang="vi-VN" sz="1800" dirty="0" err="1"/>
              <a:t>rộng</a:t>
            </a:r>
            <a:endParaRPr lang="en-GB" sz="1800" dirty="0"/>
          </a:p>
          <a:p>
            <a:pPr marL="0" indent="0" algn="l"/>
            <a:endParaRPr lang="vi-VN" sz="1800" dirty="0"/>
          </a:p>
          <a:p>
            <a:pPr marL="0" indent="0" algn="l"/>
            <a:r>
              <a:rPr lang="vi-VN" sz="1800" dirty="0" err="1"/>
              <a:t>Bước</a:t>
            </a:r>
            <a:r>
              <a:rPr lang="vi-VN" sz="1800" dirty="0"/>
              <a:t> 3: </a:t>
            </a:r>
            <a:r>
              <a:rPr lang="vi-VN" sz="1800" dirty="0" err="1"/>
              <a:t>Chọn</a:t>
            </a:r>
            <a:r>
              <a:rPr lang="vi-VN" sz="1800" dirty="0"/>
              <a:t> Cơ quan </a:t>
            </a:r>
            <a:r>
              <a:rPr lang="vi-VN" sz="1800" dirty="0" err="1"/>
              <a:t>thực</a:t>
            </a:r>
            <a:r>
              <a:rPr lang="vi-VN" sz="1800" dirty="0"/>
              <a:t> </a:t>
            </a:r>
            <a:r>
              <a:rPr lang="vi-VN" sz="1800" dirty="0" err="1"/>
              <a:t>hiện</a:t>
            </a:r>
            <a:r>
              <a:rPr lang="vi-VN" sz="1800" dirty="0"/>
              <a:t> “</a:t>
            </a:r>
            <a:r>
              <a:rPr lang="vi-VN" sz="1800" dirty="0" err="1"/>
              <a:t>Bộ</a:t>
            </a:r>
            <a:r>
              <a:rPr lang="vi-VN" sz="1800" dirty="0"/>
              <a:t> Lao </a:t>
            </a:r>
            <a:r>
              <a:rPr lang="vi-VN" sz="1800" dirty="0" err="1"/>
              <a:t>động</a:t>
            </a:r>
            <a:r>
              <a:rPr lang="vi-VN" sz="1800" dirty="0"/>
              <a:t> – Thương binh </a:t>
            </a:r>
            <a:r>
              <a:rPr lang="vi-VN" sz="1800" dirty="0" err="1"/>
              <a:t>và</a:t>
            </a:r>
            <a:r>
              <a:rPr lang="vi-VN" sz="1800" dirty="0"/>
              <a:t> </a:t>
            </a:r>
            <a:r>
              <a:rPr lang="vi-VN" sz="1800" dirty="0" err="1"/>
              <a:t>Xã</a:t>
            </a:r>
            <a:r>
              <a:rPr lang="vi-VN" sz="1800" dirty="0"/>
              <a:t> </a:t>
            </a:r>
            <a:r>
              <a:rPr lang="vi-VN" sz="1800" dirty="0" err="1"/>
              <a:t>hội</a:t>
            </a:r>
            <a:endParaRPr lang="en-GB" sz="1800" dirty="0"/>
          </a:p>
          <a:p>
            <a:pPr marL="0" indent="0" algn="l"/>
            <a:endParaRPr lang="vi-VN" sz="1800" dirty="0"/>
          </a:p>
          <a:p>
            <a:pPr marL="0" indent="0" algn="l"/>
            <a:r>
              <a:rPr lang="vi-VN" sz="1800" dirty="0" err="1"/>
              <a:t>Bước</a:t>
            </a:r>
            <a:r>
              <a:rPr lang="vi-VN" sz="1800" dirty="0"/>
              <a:t> 4: </a:t>
            </a:r>
            <a:r>
              <a:rPr lang="vi-VN" sz="1800" dirty="0" err="1"/>
              <a:t>Chọn</a:t>
            </a:r>
            <a:r>
              <a:rPr lang="vi-VN" sz="1800" dirty="0"/>
              <a:t> </a:t>
            </a:r>
            <a:r>
              <a:rPr lang="vi-VN" sz="1800" dirty="0" err="1"/>
              <a:t>Lĩnh</a:t>
            </a:r>
            <a:r>
              <a:rPr lang="vi-VN" sz="1800" dirty="0"/>
              <a:t> </a:t>
            </a:r>
            <a:r>
              <a:rPr lang="vi-VN" sz="1800" dirty="0" err="1"/>
              <a:t>vực</a:t>
            </a:r>
            <a:r>
              <a:rPr lang="vi-VN" sz="1800" dirty="0"/>
              <a:t> “</a:t>
            </a:r>
            <a:r>
              <a:rPr lang="vi-VN" sz="1800" dirty="0" err="1"/>
              <a:t>Quản</a:t>
            </a:r>
            <a:r>
              <a:rPr lang="vi-VN" sz="1800" dirty="0"/>
              <a:t> </a:t>
            </a:r>
            <a:r>
              <a:rPr lang="vi-VN" sz="1800" dirty="0" err="1"/>
              <a:t>lý</a:t>
            </a:r>
            <a:r>
              <a:rPr lang="vi-VN" sz="1800" dirty="0"/>
              <a:t> lao </a:t>
            </a:r>
            <a:r>
              <a:rPr lang="vi-VN" sz="1800" dirty="0" err="1"/>
              <a:t>động</a:t>
            </a:r>
            <a:r>
              <a:rPr lang="vi-VN" sz="1800" dirty="0"/>
              <a:t> </a:t>
            </a:r>
            <a:r>
              <a:rPr lang="vi-VN" sz="1800" dirty="0" err="1"/>
              <a:t>ngoài</a:t>
            </a:r>
            <a:r>
              <a:rPr lang="vi-VN" sz="1800" dirty="0"/>
              <a:t> </a:t>
            </a:r>
            <a:r>
              <a:rPr lang="vi-VN" sz="1800" dirty="0" err="1"/>
              <a:t>nước</a:t>
            </a:r>
            <a:r>
              <a:rPr lang="vi-VN" sz="1800" dirty="0"/>
              <a:t>”</a:t>
            </a:r>
          </a:p>
          <a:p>
            <a:pPr marL="0" indent="0" algn="l"/>
            <a:endParaRPr lang="vi-VN" sz="1800" dirty="0"/>
          </a:p>
        </p:txBody>
      </p:sp>
    </p:spTree>
    <p:extLst>
      <p:ext uri="{BB962C8B-B14F-4D97-AF65-F5344CB8AC3E}">
        <p14:creationId xmlns:p14="http://schemas.microsoft.com/office/powerpoint/2010/main" val="34653542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0F1BC4-192F-0EFE-F5CF-096FF17872A5}"/>
              </a:ext>
            </a:extLst>
          </p:cNvPr>
          <p:cNvSpPr>
            <a:spLocks noGrp="1"/>
          </p:cNvSpPr>
          <p:nvPr>
            <p:ph type="title"/>
          </p:nvPr>
        </p:nvSpPr>
        <p:spPr/>
        <p:txBody>
          <a:bodyPr/>
          <a:lstStyle/>
          <a:p>
            <a:endParaRPr lang="en-GB"/>
          </a:p>
        </p:txBody>
      </p:sp>
      <p:sp>
        <p:nvSpPr>
          <p:cNvPr id="3" name="Subtitle 2">
            <a:extLst>
              <a:ext uri="{FF2B5EF4-FFF2-40B4-BE49-F238E27FC236}">
                <a16:creationId xmlns:a16="http://schemas.microsoft.com/office/drawing/2014/main" xmlns="" id="{A89F48B2-EE81-CA96-85AF-B425CB8500A9}"/>
              </a:ext>
            </a:extLst>
          </p:cNvPr>
          <p:cNvSpPr>
            <a:spLocks noGrp="1"/>
          </p:cNvSpPr>
          <p:nvPr>
            <p:ph type="subTitle" idx="1"/>
          </p:nvPr>
        </p:nvSpPr>
        <p:spPr/>
        <p:txBody>
          <a:bodyPr/>
          <a:lstStyle/>
          <a:p>
            <a:endParaRPr lang="en-GB"/>
          </a:p>
        </p:txBody>
      </p:sp>
      <p:sp>
        <p:nvSpPr>
          <p:cNvPr id="4" name="Title 3">
            <a:extLst>
              <a:ext uri="{FF2B5EF4-FFF2-40B4-BE49-F238E27FC236}">
                <a16:creationId xmlns:a16="http://schemas.microsoft.com/office/drawing/2014/main" xmlns="" id="{32283F63-C5EB-A092-830F-58891C51AF5D}"/>
              </a:ext>
            </a:extLst>
          </p:cNvPr>
          <p:cNvSpPr>
            <a:spLocks noGrp="1"/>
          </p:cNvSpPr>
          <p:nvPr>
            <p:ph type="title" idx="2"/>
          </p:nvPr>
        </p:nvSpPr>
        <p:spPr/>
        <p:txBody>
          <a:bodyPr/>
          <a:lstStyle/>
          <a:p>
            <a:endParaRPr lang="en-GB"/>
          </a:p>
        </p:txBody>
      </p:sp>
      <p:pic>
        <p:nvPicPr>
          <p:cNvPr id="6" name="Picture 5">
            <a:extLst>
              <a:ext uri="{FF2B5EF4-FFF2-40B4-BE49-F238E27FC236}">
                <a16:creationId xmlns:a16="http://schemas.microsoft.com/office/drawing/2014/main" xmlns="" id="{F0261F41-08EC-F474-D855-0BF08899C45A}"/>
              </a:ext>
            </a:extLst>
          </p:cNvPr>
          <p:cNvPicPr>
            <a:picLocks noChangeAspect="1"/>
          </p:cNvPicPr>
          <p:nvPr/>
        </p:nvPicPr>
        <p:blipFill>
          <a:blip r:embed="rId2"/>
          <a:stretch>
            <a:fillRect/>
          </a:stretch>
        </p:blipFill>
        <p:spPr>
          <a:xfrm>
            <a:off x="0" y="-1"/>
            <a:ext cx="9144000" cy="5143501"/>
          </a:xfrm>
          <a:prstGeom prst="rect">
            <a:avLst/>
          </a:prstGeom>
        </p:spPr>
      </p:pic>
    </p:spTree>
    <p:extLst>
      <p:ext uri="{BB962C8B-B14F-4D97-AF65-F5344CB8AC3E}">
        <p14:creationId xmlns:p14="http://schemas.microsoft.com/office/powerpoint/2010/main" val="36176462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89" name="Google Shape;1089;p58"/>
          <p:cNvSpPr txBox="1">
            <a:spLocks noGrp="1"/>
          </p:cNvSpPr>
          <p:nvPr>
            <p:ph type="title"/>
          </p:nvPr>
        </p:nvSpPr>
        <p:spPr>
          <a:xfrm>
            <a:off x="1795350" y="1724550"/>
            <a:ext cx="5553300" cy="1694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B</a:t>
            </a:r>
            <a:r>
              <a:rPr lang="en-GB" dirty="0"/>
              <a:t>ÁO CÁO CẬP NHẬT THÔNG TIN</a:t>
            </a:r>
            <a:endParaRPr dirty="0"/>
          </a:p>
        </p:txBody>
      </p:sp>
      <p:sp>
        <p:nvSpPr>
          <p:cNvPr id="1091" name="Google Shape;1091;p58"/>
          <p:cNvSpPr txBox="1">
            <a:spLocks noGrp="1"/>
          </p:cNvSpPr>
          <p:nvPr>
            <p:ph type="title" idx="2"/>
          </p:nvPr>
        </p:nvSpPr>
        <p:spPr>
          <a:xfrm>
            <a:off x="3055306" y="315950"/>
            <a:ext cx="3033300" cy="97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07</a:t>
            </a:r>
            <a:endParaRPr dirty="0"/>
          </a:p>
        </p:txBody>
      </p:sp>
      <p:sp>
        <p:nvSpPr>
          <p:cNvPr id="3" name="Subtitle 2">
            <a:extLst>
              <a:ext uri="{FF2B5EF4-FFF2-40B4-BE49-F238E27FC236}">
                <a16:creationId xmlns:a16="http://schemas.microsoft.com/office/drawing/2014/main" xmlns="" id="{45A34DB5-993F-4A2D-A629-D7E6AFBCF7BC}"/>
              </a:ext>
            </a:extLst>
          </p:cNvPr>
          <p:cNvSpPr>
            <a:spLocks noGrp="1"/>
          </p:cNvSpPr>
          <p:nvPr>
            <p:ph type="subTitle" idx="1"/>
          </p:nvPr>
        </p:nvSpPr>
        <p:spPr>
          <a:xfrm>
            <a:off x="1863930" y="3848050"/>
            <a:ext cx="5553300" cy="394800"/>
          </a:xfrm>
        </p:spPr>
        <p:txBody>
          <a:bodyPr/>
          <a:lstStyle/>
          <a:p>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87D37040-07B5-41F2-A724-1E8A7E97B0B8}"/>
              </a:ext>
            </a:extLst>
          </p:cNvPr>
          <p:cNvSpPr>
            <a:spLocks noGrp="1"/>
          </p:cNvSpPr>
          <p:nvPr>
            <p:ph type="subTitle" idx="2"/>
          </p:nvPr>
        </p:nvSpPr>
        <p:spPr>
          <a:xfrm>
            <a:off x="1009440" y="3821864"/>
            <a:ext cx="3168900" cy="775800"/>
          </a:xfrm>
        </p:spPr>
        <p:txBody>
          <a:bodyPr/>
          <a:lstStyle/>
          <a:p>
            <a:r>
              <a:rPr lang="en-US" dirty="0"/>
              <a:t>Csdl.dolab/gov.vn</a:t>
            </a:r>
          </a:p>
        </p:txBody>
      </p:sp>
      <p:sp>
        <p:nvSpPr>
          <p:cNvPr id="4" name="Subtitle 3">
            <a:extLst>
              <a:ext uri="{FF2B5EF4-FFF2-40B4-BE49-F238E27FC236}">
                <a16:creationId xmlns:a16="http://schemas.microsoft.com/office/drawing/2014/main" xmlns="" id="{40175D92-8EF7-42DA-8102-02D4C463DEDB}"/>
              </a:ext>
            </a:extLst>
          </p:cNvPr>
          <p:cNvSpPr>
            <a:spLocks noGrp="1"/>
          </p:cNvSpPr>
          <p:nvPr>
            <p:ph type="subTitle" idx="3"/>
          </p:nvPr>
        </p:nvSpPr>
        <p:spPr>
          <a:xfrm>
            <a:off x="1206802" y="1795950"/>
            <a:ext cx="3168900" cy="775800"/>
          </a:xfrm>
        </p:spPr>
        <p:txBody>
          <a:bodyPr/>
          <a:lstStyle/>
          <a:p>
            <a:r>
              <a:rPr lang="en-US" b="1" dirty="0"/>
              <a:t>Dichvucong.molisa.gov.vn</a:t>
            </a:r>
          </a:p>
        </p:txBody>
      </p:sp>
      <p:sp>
        <p:nvSpPr>
          <p:cNvPr id="5" name="Title 4">
            <a:extLst>
              <a:ext uri="{FF2B5EF4-FFF2-40B4-BE49-F238E27FC236}">
                <a16:creationId xmlns:a16="http://schemas.microsoft.com/office/drawing/2014/main" xmlns="" id="{7D4FAC82-CA26-4A00-957B-D1B7194670F6}"/>
              </a:ext>
            </a:extLst>
          </p:cNvPr>
          <p:cNvSpPr>
            <a:spLocks noGrp="1"/>
          </p:cNvSpPr>
          <p:nvPr>
            <p:ph type="ctrTitle"/>
          </p:nvPr>
        </p:nvSpPr>
        <p:spPr>
          <a:xfrm>
            <a:off x="4572000" y="359450"/>
            <a:ext cx="4414118" cy="1335900"/>
          </a:xfrm>
        </p:spPr>
        <p:txBody>
          <a:bodyPr/>
          <a:lstStyle/>
          <a:p>
            <a:r>
              <a:rPr lang="en-US" dirty="0"/>
              <a:t>THỰC HIỆN BÁO CÁO TRÊN </a:t>
            </a:r>
            <a:br>
              <a:rPr lang="en-US" dirty="0"/>
            </a:br>
            <a:r>
              <a:rPr lang="en-US" dirty="0"/>
              <a:t>CƠ SỞ DỮ LIỆU </a:t>
            </a:r>
          </a:p>
        </p:txBody>
      </p:sp>
      <p:pic>
        <p:nvPicPr>
          <p:cNvPr id="7" name="Picture 6">
            <a:extLst>
              <a:ext uri="{FF2B5EF4-FFF2-40B4-BE49-F238E27FC236}">
                <a16:creationId xmlns:a16="http://schemas.microsoft.com/office/drawing/2014/main" xmlns="" id="{9076301D-0B61-4AEA-9194-FD89D502F0D2}"/>
              </a:ext>
            </a:extLst>
          </p:cNvPr>
          <p:cNvPicPr>
            <a:picLocks noChangeAspect="1"/>
          </p:cNvPicPr>
          <p:nvPr/>
        </p:nvPicPr>
        <p:blipFill>
          <a:blip r:embed="rId2"/>
          <a:stretch>
            <a:fillRect/>
          </a:stretch>
        </p:blipFill>
        <p:spPr>
          <a:xfrm>
            <a:off x="5445953" y="1221498"/>
            <a:ext cx="3085278" cy="1778259"/>
          </a:xfrm>
          <a:prstGeom prst="rect">
            <a:avLst/>
          </a:prstGeom>
        </p:spPr>
      </p:pic>
      <p:pic>
        <p:nvPicPr>
          <p:cNvPr id="9" name="Picture 8">
            <a:extLst>
              <a:ext uri="{FF2B5EF4-FFF2-40B4-BE49-F238E27FC236}">
                <a16:creationId xmlns:a16="http://schemas.microsoft.com/office/drawing/2014/main" xmlns="" id="{29811D25-C340-45D8-AEE6-70ED9FB18A27}"/>
              </a:ext>
            </a:extLst>
          </p:cNvPr>
          <p:cNvPicPr>
            <a:picLocks noChangeAspect="1"/>
          </p:cNvPicPr>
          <p:nvPr/>
        </p:nvPicPr>
        <p:blipFill>
          <a:blip r:embed="rId3"/>
          <a:stretch>
            <a:fillRect/>
          </a:stretch>
        </p:blipFill>
        <p:spPr>
          <a:xfrm>
            <a:off x="5445953" y="3217255"/>
            <a:ext cx="3085278" cy="1735469"/>
          </a:xfrm>
          <a:prstGeom prst="rect">
            <a:avLst/>
          </a:prstGeom>
        </p:spPr>
      </p:pic>
    </p:spTree>
    <p:extLst>
      <p:ext uri="{BB962C8B-B14F-4D97-AF65-F5344CB8AC3E}">
        <p14:creationId xmlns:p14="http://schemas.microsoft.com/office/powerpoint/2010/main" val="37324471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ubtitle 17">
            <a:extLst>
              <a:ext uri="{FF2B5EF4-FFF2-40B4-BE49-F238E27FC236}">
                <a16:creationId xmlns:a16="http://schemas.microsoft.com/office/drawing/2014/main" xmlns="" id="{9DC9127F-552A-079F-F03D-A60EA92B49D3}"/>
              </a:ext>
            </a:extLst>
          </p:cNvPr>
          <p:cNvSpPr>
            <a:spLocks noGrp="1"/>
          </p:cNvSpPr>
          <p:nvPr>
            <p:ph type="subTitle" idx="1"/>
          </p:nvPr>
        </p:nvSpPr>
        <p:spPr>
          <a:xfrm>
            <a:off x="1081802" y="3506250"/>
            <a:ext cx="3358630" cy="775800"/>
          </a:xfrm>
        </p:spPr>
        <p:txBody>
          <a:bodyPr/>
          <a:lstStyle/>
          <a:p>
            <a:r>
              <a:rPr lang="en-GB" dirty="0" err="1"/>
              <a:t>Báo</a:t>
            </a:r>
            <a:r>
              <a:rPr lang="en-GB" dirty="0"/>
              <a:t> </a:t>
            </a:r>
            <a:r>
              <a:rPr lang="en-GB" dirty="0" err="1"/>
              <a:t>cáo</a:t>
            </a:r>
            <a:r>
              <a:rPr lang="en-GB" dirty="0"/>
              <a:t> </a:t>
            </a:r>
            <a:r>
              <a:rPr lang="en-GB" dirty="0" err="1"/>
              <a:t>cập</a:t>
            </a:r>
            <a:r>
              <a:rPr lang="en-GB" dirty="0"/>
              <a:t> </a:t>
            </a:r>
            <a:r>
              <a:rPr lang="en-GB" dirty="0" err="1"/>
              <a:t>nhật</a:t>
            </a:r>
            <a:r>
              <a:rPr lang="en-GB" dirty="0"/>
              <a:t> </a:t>
            </a:r>
            <a:r>
              <a:rPr lang="en-GB" dirty="0" err="1"/>
              <a:t>thông</a:t>
            </a:r>
            <a:r>
              <a:rPr lang="en-GB" dirty="0"/>
              <a:t> tin </a:t>
            </a:r>
            <a:r>
              <a:rPr lang="en-GB" dirty="0" err="1"/>
              <a:t>người</a:t>
            </a:r>
            <a:r>
              <a:rPr lang="en-GB" dirty="0"/>
              <a:t> </a:t>
            </a:r>
            <a:r>
              <a:rPr lang="en-GB" dirty="0" err="1"/>
              <a:t>lao</a:t>
            </a:r>
            <a:r>
              <a:rPr lang="en-GB" dirty="0"/>
              <a:t> </a:t>
            </a:r>
            <a:r>
              <a:rPr lang="en-GB" dirty="0" err="1"/>
              <a:t>động</a:t>
            </a:r>
            <a:endParaRPr lang="en-GB" dirty="0"/>
          </a:p>
        </p:txBody>
      </p:sp>
      <p:sp>
        <p:nvSpPr>
          <p:cNvPr id="19" name="Subtitle 18">
            <a:extLst>
              <a:ext uri="{FF2B5EF4-FFF2-40B4-BE49-F238E27FC236}">
                <a16:creationId xmlns:a16="http://schemas.microsoft.com/office/drawing/2014/main" xmlns="" id="{15FFE34D-BED7-AF0C-69C9-09D5F0C86926}"/>
              </a:ext>
            </a:extLst>
          </p:cNvPr>
          <p:cNvSpPr>
            <a:spLocks noGrp="1"/>
          </p:cNvSpPr>
          <p:nvPr>
            <p:ph type="subTitle" idx="2"/>
          </p:nvPr>
        </p:nvSpPr>
        <p:spPr>
          <a:xfrm>
            <a:off x="984250" y="2183838"/>
            <a:ext cx="3266452" cy="775800"/>
          </a:xfrm>
        </p:spPr>
        <p:txBody>
          <a:bodyPr/>
          <a:lstStyle/>
          <a:p>
            <a:r>
              <a:rPr lang="en-GB" dirty="0" err="1"/>
              <a:t>Báo</a:t>
            </a:r>
            <a:r>
              <a:rPr lang="en-GB" dirty="0"/>
              <a:t> </a:t>
            </a:r>
            <a:r>
              <a:rPr lang="en-GB" dirty="0" err="1"/>
              <a:t>cáo</a:t>
            </a:r>
            <a:r>
              <a:rPr lang="en-GB" dirty="0"/>
              <a:t> </a:t>
            </a:r>
            <a:r>
              <a:rPr lang="en-GB" dirty="0" err="1"/>
              <a:t>định</a:t>
            </a:r>
            <a:r>
              <a:rPr lang="en-GB" dirty="0"/>
              <a:t> </a:t>
            </a:r>
            <a:r>
              <a:rPr lang="en-GB" dirty="0" err="1"/>
              <a:t>kỳ</a:t>
            </a:r>
            <a:r>
              <a:rPr lang="en-GB" dirty="0"/>
              <a:t> </a:t>
            </a:r>
            <a:r>
              <a:rPr lang="en-GB" dirty="0" err="1"/>
              <a:t>hoặc</a:t>
            </a:r>
            <a:r>
              <a:rPr lang="en-GB" dirty="0"/>
              <a:t> </a:t>
            </a:r>
            <a:r>
              <a:rPr lang="en-GB" dirty="0" err="1"/>
              <a:t>đột</a:t>
            </a:r>
            <a:r>
              <a:rPr lang="en-GB" dirty="0"/>
              <a:t> </a:t>
            </a:r>
            <a:r>
              <a:rPr lang="en-GB" dirty="0" err="1"/>
              <a:t>xuất</a:t>
            </a:r>
            <a:r>
              <a:rPr lang="en-GB" dirty="0"/>
              <a:t> </a:t>
            </a:r>
            <a:r>
              <a:rPr lang="en-GB" dirty="0" err="1"/>
              <a:t>hằng</a:t>
            </a:r>
            <a:r>
              <a:rPr lang="en-GB" dirty="0"/>
              <a:t> </a:t>
            </a:r>
            <a:r>
              <a:rPr lang="en-GB" dirty="0" err="1"/>
              <a:t>năm</a:t>
            </a:r>
            <a:endParaRPr lang="vi-VN" dirty="0"/>
          </a:p>
        </p:txBody>
      </p:sp>
      <p:sp>
        <p:nvSpPr>
          <p:cNvPr id="20" name="Subtitle 19">
            <a:extLst>
              <a:ext uri="{FF2B5EF4-FFF2-40B4-BE49-F238E27FC236}">
                <a16:creationId xmlns:a16="http://schemas.microsoft.com/office/drawing/2014/main" xmlns="" id="{B1EAE161-2BB7-A5FE-AF2B-B23793FA75E5}"/>
              </a:ext>
            </a:extLst>
          </p:cNvPr>
          <p:cNvSpPr>
            <a:spLocks noGrp="1"/>
          </p:cNvSpPr>
          <p:nvPr>
            <p:ph type="subTitle" idx="3"/>
          </p:nvPr>
        </p:nvSpPr>
        <p:spPr/>
        <p:txBody>
          <a:bodyPr/>
          <a:lstStyle/>
          <a:p>
            <a:r>
              <a:rPr lang="en-GB" dirty="0"/>
              <a:t>BÁO CÁO CHI NHÁNH</a:t>
            </a:r>
          </a:p>
        </p:txBody>
      </p:sp>
      <p:sp>
        <p:nvSpPr>
          <p:cNvPr id="17" name="Title 16">
            <a:extLst>
              <a:ext uri="{FF2B5EF4-FFF2-40B4-BE49-F238E27FC236}">
                <a16:creationId xmlns:a16="http://schemas.microsoft.com/office/drawing/2014/main" xmlns="" id="{BF556ECF-5A64-1A05-2FC3-5154132EF3CC}"/>
              </a:ext>
            </a:extLst>
          </p:cNvPr>
          <p:cNvSpPr>
            <a:spLocks noGrp="1"/>
          </p:cNvSpPr>
          <p:nvPr>
            <p:ph type="ctrTitle"/>
          </p:nvPr>
        </p:nvSpPr>
        <p:spPr/>
        <p:txBody>
          <a:bodyPr/>
          <a:lstStyle/>
          <a:p>
            <a:r>
              <a:rPr lang="en-GB" dirty="0" err="1"/>
              <a:t>Thủ</a:t>
            </a:r>
            <a:r>
              <a:rPr lang="en-GB" dirty="0"/>
              <a:t> </a:t>
            </a:r>
            <a:r>
              <a:rPr lang="en-GB" dirty="0" err="1"/>
              <a:t>tục</a:t>
            </a:r>
            <a:r>
              <a:rPr lang="en-GB" dirty="0"/>
              <a:t> báo </a:t>
            </a:r>
            <a:r>
              <a:rPr lang="en-GB" dirty="0" err="1"/>
              <a:t>cáo</a:t>
            </a:r>
            <a:endParaRPr lang="en-GB" dirty="0"/>
          </a:p>
        </p:txBody>
      </p:sp>
      <p:sp>
        <p:nvSpPr>
          <p:cNvPr id="2" name="Rectangle 1">
            <a:extLst>
              <a:ext uri="{FF2B5EF4-FFF2-40B4-BE49-F238E27FC236}">
                <a16:creationId xmlns:a16="http://schemas.microsoft.com/office/drawing/2014/main" xmlns="" id="{2DDF97B8-C906-4445-BF14-F15E3BDC4A8B}"/>
              </a:ext>
            </a:extLst>
          </p:cNvPr>
          <p:cNvSpPr/>
          <p:nvPr/>
        </p:nvSpPr>
        <p:spPr>
          <a:xfrm>
            <a:off x="4927237" y="1221704"/>
            <a:ext cx="3964495" cy="2585323"/>
          </a:xfrm>
          <a:prstGeom prst="rect">
            <a:avLst/>
          </a:prstGeom>
          <a:noFill/>
        </p:spPr>
        <p:txBody>
          <a:bodyPr wrap="square" lIns="91440" tIns="45720" rIns="91440" bIns="45720">
            <a:spAutoFit/>
          </a:bodyPr>
          <a:lstStyle/>
          <a:p>
            <a:pPr algn="ctr"/>
            <a:r>
              <a:rPr lang="en-US" sz="5400" b="0" cap="none" spc="0" dirty="0">
                <a:ln w="0"/>
                <a:solidFill>
                  <a:schemeClr val="tx1"/>
                </a:solidFill>
                <a:effectLst>
                  <a:outerShdw blurRad="38100" dist="19050" dir="2700000" algn="tl" rotWithShape="0">
                    <a:schemeClr val="dk1">
                      <a:alpha val="40000"/>
                    </a:schemeClr>
                  </a:outerShdw>
                </a:effectLst>
              </a:rPr>
              <a:t>DOANH NGHIỆP DỊCH VỤ</a:t>
            </a:r>
          </a:p>
        </p:txBody>
      </p:sp>
    </p:spTree>
    <p:extLst>
      <p:ext uri="{BB962C8B-B14F-4D97-AF65-F5344CB8AC3E}">
        <p14:creationId xmlns:p14="http://schemas.microsoft.com/office/powerpoint/2010/main" val="22558396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xmlns="" id="{BF556ECF-5A64-1A05-2FC3-5154132EF3CC}"/>
              </a:ext>
            </a:extLst>
          </p:cNvPr>
          <p:cNvSpPr>
            <a:spLocks noGrp="1"/>
          </p:cNvSpPr>
          <p:nvPr>
            <p:ph type="ctrTitle"/>
          </p:nvPr>
        </p:nvSpPr>
        <p:spPr>
          <a:xfrm>
            <a:off x="5335096" y="359450"/>
            <a:ext cx="3095854" cy="633891"/>
          </a:xfrm>
        </p:spPr>
        <p:txBody>
          <a:bodyPr/>
          <a:lstStyle/>
          <a:p>
            <a:r>
              <a:rPr lang="en-GB" dirty="0"/>
              <a:t>BÁO CÁO CHI NHÁNH</a:t>
            </a:r>
          </a:p>
        </p:txBody>
      </p:sp>
      <p:graphicFrame>
        <p:nvGraphicFramePr>
          <p:cNvPr id="3" name="Diagram 2">
            <a:extLst>
              <a:ext uri="{FF2B5EF4-FFF2-40B4-BE49-F238E27FC236}">
                <a16:creationId xmlns:a16="http://schemas.microsoft.com/office/drawing/2014/main" xmlns="" id="{4261B8E4-43F5-4E01-83DE-E6D08276E5CA}"/>
              </a:ext>
            </a:extLst>
          </p:cNvPr>
          <p:cNvGraphicFramePr/>
          <p:nvPr>
            <p:extLst>
              <p:ext uri="{D42A27DB-BD31-4B8C-83A1-F6EECF244321}">
                <p14:modId xmlns:p14="http://schemas.microsoft.com/office/powerpoint/2010/main" val="3061620574"/>
              </p:ext>
            </p:extLst>
          </p:nvPr>
        </p:nvGraphicFramePr>
        <p:xfrm>
          <a:off x="-123004" y="993341"/>
          <a:ext cx="5300219" cy="34364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Subtitle 8">
            <a:extLst>
              <a:ext uri="{FF2B5EF4-FFF2-40B4-BE49-F238E27FC236}">
                <a16:creationId xmlns:a16="http://schemas.microsoft.com/office/drawing/2014/main" xmlns="" id="{EDD1D4FC-83F7-4E38-B42B-659E3278C48D}"/>
              </a:ext>
            </a:extLst>
          </p:cNvPr>
          <p:cNvSpPr>
            <a:spLocks noGrp="1"/>
          </p:cNvSpPr>
          <p:nvPr>
            <p:ph type="subTitle" idx="3"/>
          </p:nvPr>
        </p:nvSpPr>
        <p:spPr>
          <a:xfrm>
            <a:off x="942655" y="202221"/>
            <a:ext cx="3168900" cy="948347"/>
          </a:xfrm>
        </p:spPr>
        <p:txBody>
          <a:bodyPr/>
          <a:lstStyle/>
          <a:p>
            <a:pPr algn="ctr"/>
            <a:r>
              <a:rPr lang="en-US" b="1" dirty="0">
                <a:solidFill>
                  <a:schemeClr val="accent1"/>
                </a:solidFill>
              </a:rPr>
              <a:t>TRONG VÒNG 05 NGÀY </a:t>
            </a:r>
          </a:p>
        </p:txBody>
      </p:sp>
      <p:sp>
        <p:nvSpPr>
          <p:cNvPr id="4" name="Arrow: Right 3">
            <a:extLst>
              <a:ext uri="{FF2B5EF4-FFF2-40B4-BE49-F238E27FC236}">
                <a16:creationId xmlns:a16="http://schemas.microsoft.com/office/drawing/2014/main" xmlns="" id="{EF214B17-FF68-42C0-A6F5-93402AB08B34}"/>
              </a:ext>
            </a:extLst>
          </p:cNvPr>
          <p:cNvSpPr/>
          <p:nvPr/>
        </p:nvSpPr>
        <p:spPr>
          <a:xfrm>
            <a:off x="4729882" y="2571750"/>
            <a:ext cx="1243321" cy="6338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Báo cáo </a:t>
            </a:r>
          </a:p>
        </p:txBody>
      </p:sp>
      <p:sp>
        <p:nvSpPr>
          <p:cNvPr id="6" name="Parallelogram 5">
            <a:extLst>
              <a:ext uri="{FF2B5EF4-FFF2-40B4-BE49-F238E27FC236}">
                <a16:creationId xmlns:a16="http://schemas.microsoft.com/office/drawing/2014/main" xmlns="" id="{251E8A18-799B-470E-B0C3-DEF26B32F42F}"/>
              </a:ext>
            </a:extLst>
          </p:cNvPr>
          <p:cNvSpPr/>
          <p:nvPr/>
        </p:nvSpPr>
        <p:spPr>
          <a:xfrm>
            <a:off x="6423824" y="1179175"/>
            <a:ext cx="2309025" cy="278515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BỘ LAO ĐỘNG THƯƠNG BINH VÀ XÃ HỘI </a:t>
            </a:r>
          </a:p>
        </p:txBody>
      </p:sp>
    </p:spTree>
    <p:extLst>
      <p:ext uri="{BB962C8B-B14F-4D97-AF65-F5344CB8AC3E}">
        <p14:creationId xmlns:p14="http://schemas.microsoft.com/office/powerpoint/2010/main" val="1757085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8"/>
        <p:cNvGrpSpPr/>
        <p:nvPr/>
      </p:nvGrpSpPr>
      <p:grpSpPr>
        <a:xfrm>
          <a:off x="0" y="0"/>
          <a:ext cx="0" cy="0"/>
          <a:chOff x="0" y="0"/>
          <a:chExt cx="0" cy="0"/>
        </a:xfrm>
      </p:grpSpPr>
      <p:sp>
        <p:nvSpPr>
          <p:cNvPr id="1089" name="Google Shape;1089;p58"/>
          <p:cNvSpPr txBox="1">
            <a:spLocks noGrp="1"/>
          </p:cNvSpPr>
          <p:nvPr>
            <p:ph type="title"/>
          </p:nvPr>
        </p:nvSpPr>
        <p:spPr>
          <a:xfrm>
            <a:off x="906780" y="1724550"/>
            <a:ext cx="7825740" cy="1694400"/>
          </a:xfrm>
          <a:prstGeom prst="rect">
            <a:avLst/>
          </a:prstGeom>
        </p:spPr>
        <p:txBody>
          <a:bodyPr spcFirstLastPara="1" wrap="square" lIns="91425" tIns="91425" rIns="91425" bIns="91425" anchor="ctr" anchorCtr="0">
            <a:noAutofit/>
          </a:bodyPr>
          <a:lstStyle/>
          <a:p>
            <a:r>
              <a:rPr lang="en-GB" dirty="0"/>
              <a:t>NỘI DUNG CHÍNH &amp; BỐ CỤC </a:t>
            </a:r>
            <a:br>
              <a:rPr lang="en-GB" dirty="0"/>
            </a:br>
            <a:r>
              <a:rPr lang="en-GB" dirty="0"/>
              <a:t>CỦA NGHỊ ĐỊNH</a:t>
            </a:r>
            <a:endParaRPr dirty="0"/>
          </a:p>
        </p:txBody>
      </p:sp>
      <p:sp>
        <p:nvSpPr>
          <p:cNvPr id="1090" name="Google Shape;1090;p58"/>
          <p:cNvSpPr txBox="1">
            <a:spLocks noGrp="1"/>
          </p:cNvSpPr>
          <p:nvPr>
            <p:ph type="subTitle" idx="1"/>
          </p:nvPr>
        </p:nvSpPr>
        <p:spPr>
          <a:xfrm>
            <a:off x="2138206" y="3512770"/>
            <a:ext cx="5553300" cy="39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err="1"/>
              <a:t>Luật</a:t>
            </a:r>
            <a:r>
              <a:rPr lang="en-US" dirty="0"/>
              <a:t> </a:t>
            </a:r>
            <a:r>
              <a:rPr lang="en-US" dirty="0" err="1"/>
              <a:t>số</a:t>
            </a:r>
            <a:r>
              <a:rPr lang="en-US" dirty="0"/>
              <a:t> 69/2020/QH14 </a:t>
            </a:r>
            <a:r>
              <a:rPr lang="en-US" dirty="0" err="1"/>
              <a:t>giao</a:t>
            </a:r>
            <a:r>
              <a:rPr lang="en-US" dirty="0"/>
              <a:t> </a:t>
            </a:r>
            <a:r>
              <a:rPr lang="en-US" dirty="0" err="1"/>
              <a:t>Chính</a:t>
            </a:r>
            <a:r>
              <a:rPr lang="en-US" dirty="0"/>
              <a:t> </a:t>
            </a:r>
            <a:r>
              <a:rPr lang="en-US" dirty="0" err="1"/>
              <a:t>phủ</a:t>
            </a:r>
            <a:r>
              <a:rPr lang="en-US" dirty="0"/>
              <a:t> </a:t>
            </a:r>
            <a:r>
              <a:rPr lang="en-US" dirty="0" err="1"/>
              <a:t>quy</a:t>
            </a:r>
            <a:r>
              <a:rPr lang="en-US" dirty="0"/>
              <a:t> </a:t>
            </a:r>
            <a:r>
              <a:rPr lang="en-US" dirty="0" err="1"/>
              <a:t>định</a:t>
            </a:r>
            <a:r>
              <a:rPr lang="en-US" dirty="0"/>
              <a:t> chi </a:t>
            </a:r>
            <a:r>
              <a:rPr lang="en-US" dirty="0" err="1"/>
              <a:t>tiết</a:t>
            </a:r>
            <a:r>
              <a:rPr lang="en-US" dirty="0"/>
              <a:t> 11 </a:t>
            </a:r>
            <a:r>
              <a:rPr lang="en-US" dirty="0" err="1"/>
              <a:t>điều</a:t>
            </a:r>
            <a:r>
              <a:rPr lang="en-US" dirty="0"/>
              <a:t> </a:t>
            </a:r>
            <a:r>
              <a:rPr lang="en-US" dirty="0" err="1"/>
              <a:t>khoản</a:t>
            </a:r>
            <a:endParaRPr dirty="0"/>
          </a:p>
        </p:txBody>
      </p:sp>
      <p:sp>
        <p:nvSpPr>
          <p:cNvPr id="1091" name="Google Shape;1091;p58"/>
          <p:cNvSpPr txBox="1">
            <a:spLocks noGrp="1"/>
          </p:cNvSpPr>
          <p:nvPr>
            <p:ph type="title" idx="2"/>
          </p:nvPr>
        </p:nvSpPr>
        <p:spPr>
          <a:xfrm>
            <a:off x="3055306" y="315950"/>
            <a:ext cx="3033300" cy="97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01</a:t>
            </a:r>
            <a:endParaRPr dirty="0"/>
          </a:p>
        </p:txBody>
      </p:sp>
    </p:spTree>
    <p:extLst>
      <p:ext uri="{BB962C8B-B14F-4D97-AF65-F5344CB8AC3E}">
        <p14:creationId xmlns:p14="http://schemas.microsoft.com/office/powerpoint/2010/main" val="2395636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xmlns="" id="{BF556ECF-5A64-1A05-2FC3-5154132EF3CC}"/>
              </a:ext>
            </a:extLst>
          </p:cNvPr>
          <p:cNvSpPr>
            <a:spLocks noGrp="1"/>
          </p:cNvSpPr>
          <p:nvPr>
            <p:ph type="ctrTitle"/>
          </p:nvPr>
        </p:nvSpPr>
        <p:spPr>
          <a:xfrm>
            <a:off x="4525951" y="359450"/>
            <a:ext cx="4618049" cy="633891"/>
          </a:xfrm>
        </p:spPr>
        <p:txBody>
          <a:bodyPr/>
          <a:lstStyle/>
          <a:p>
            <a:r>
              <a:rPr lang="en-GB" dirty="0"/>
              <a:t>BÁO CÁO ĐỊNH KỲ</a:t>
            </a:r>
          </a:p>
        </p:txBody>
      </p:sp>
      <p:sp>
        <p:nvSpPr>
          <p:cNvPr id="5" name="Subtitle 4">
            <a:extLst>
              <a:ext uri="{FF2B5EF4-FFF2-40B4-BE49-F238E27FC236}">
                <a16:creationId xmlns:a16="http://schemas.microsoft.com/office/drawing/2014/main" xmlns="" id="{EF694EA2-4343-48A8-AB6A-EA0BB58FEBF2}"/>
              </a:ext>
            </a:extLst>
          </p:cNvPr>
          <p:cNvSpPr>
            <a:spLocks noGrp="1"/>
          </p:cNvSpPr>
          <p:nvPr>
            <p:ph type="subTitle" idx="3"/>
          </p:nvPr>
        </p:nvSpPr>
        <p:spPr/>
        <p:txBody>
          <a:bodyPr/>
          <a:lstStyle/>
          <a:p>
            <a:r>
              <a:rPr lang="en-US" sz="2000" dirty="0" err="1"/>
              <a:t>ThờI</a:t>
            </a:r>
            <a:r>
              <a:rPr lang="en-US" sz="2000" dirty="0"/>
              <a:t> </a:t>
            </a:r>
            <a:r>
              <a:rPr lang="en-US" sz="2000" dirty="0" err="1"/>
              <a:t>điểm</a:t>
            </a:r>
            <a:r>
              <a:rPr lang="en-US" sz="2000" dirty="0"/>
              <a:t> </a:t>
            </a:r>
            <a:r>
              <a:rPr lang="en-US" sz="2000" dirty="0" err="1"/>
              <a:t>báo</a:t>
            </a:r>
            <a:r>
              <a:rPr lang="en-US" sz="2000" dirty="0"/>
              <a:t> cáo </a:t>
            </a:r>
          </a:p>
        </p:txBody>
      </p:sp>
      <p:sp>
        <p:nvSpPr>
          <p:cNvPr id="10" name="Subtitle 4">
            <a:extLst>
              <a:ext uri="{FF2B5EF4-FFF2-40B4-BE49-F238E27FC236}">
                <a16:creationId xmlns:a16="http://schemas.microsoft.com/office/drawing/2014/main" xmlns="" id="{72706332-5605-4254-AA49-EF5DA62AB4A8}"/>
              </a:ext>
            </a:extLst>
          </p:cNvPr>
          <p:cNvSpPr txBox="1">
            <a:spLocks/>
          </p:cNvSpPr>
          <p:nvPr/>
        </p:nvSpPr>
        <p:spPr>
          <a:xfrm>
            <a:off x="1127860" y="2183850"/>
            <a:ext cx="3168900" cy="775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1pPr>
            <a:lvl2pPr marL="914400" marR="0" lvl="1"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2pPr>
            <a:lvl3pPr marL="1371600" marR="0" lvl="2"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3pPr>
            <a:lvl4pPr marL="1828800" marR="0" lvl="3"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4pPr>
            <a:lvl5pPr marL="2286000" marR="0" lvl="4"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5pPr>
            <a:lvl6pPr marL="2743200" marR="0" lvl="5"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6pPr>
            <a:lvl7pPr marL="3200400" marR="0" lvl="6"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7pPr>
            <a:lvl8pPr marL="3657600" marR="0" lvl="7"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8pPr>
            <a:lvl9pPr marL="4114800" marR="0" lvl="8" indent="-317500" algn="r" rtl="0">
              <a:lnSpc>
                <a:spcPct val="100000"/>
              </a:lnSpc>
              <a:spcBef>
                <a:spcPts val="1600"/>
              </a:spcBef>
              <a:spcAft>
                <a:spcPts val="160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9pPr>
          </a:lstStyle>
          <a:p>
            <a:r>
              <a:rPr lang="en-US" sz="2000" dirty="0" err="1"/>
              <a:t>Hinh</a:t>
            </a:r>
            <a:r>
              <a:rPr lang="en-US" sz="2000" dirty="0"/>
              <a:t> </a:t>
            </a:r>
            <a:r>
              <a:rPr lang="en-US" sz="2000" dirty="0" err="1"/>
              <a:t>thức</a:t>
            </a:r>
            <a:r>
              <a:rPr lang="en-US" sz="2000" dirty="0"/>
              <a:t> </a:t>
            </a:r>
            <a:r>
              <a:rPr lang="en-US" sz="2000" dirty="0" err="1"/>
              <a:t>báo</a:t>
            </a:r>
            <a:r>
              <a:rPr lang="en-US" sz="2000" dirty="0"/>
              <a:t> cáo</a:t>
            </a:r>
          </a:p>
        </p:txBody>
      </p:sp>
      <p:sp>
        <p:nvSpPr>
          <p:cNvPr id="11" name="Subtitle 4">
            <a:extLst>
              <a:ext uri="{FF2B5EF4-FFF2-40B4-BE49-F238E27FC236}">
                <a16:creationId xmlns:a16="http://schemas.microsoft.com/office/drawing/2014/main" xmlns="" id="{92DB7653-E84F-4639-B2D4-43839319EEB7}"/>
              </a:ext>
            </a:extLst>
          </p:cNvPr>
          <p:cNvSpPr txBox="1">
            <a:spLocks/>
          </p:cNvSpPr>
          <p:nvPr/>
        </p:nvSpPr>
        <p:spPr>
          <a:xfrm>
            <a:off x="1081811" y="3322601"/>
            <a:ext cx="3168900" cy="775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1pPr>
            <a:lvl2pPr marL="914400" marR="0" lvl="1"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2pPr>
            <a:lvl3pPr marL="1371600" marR="0" lvl="2"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3pPr>
            <a:lvl4pPr marL="1828800" marR="0" lvl="3"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4pPr>
            <a:lvl5pPr marL="2286000" marR="0" lvl="4"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5pPr>
            <a:lvl6pPr marL="2743200" marR="0" lvl="5"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6pPr>
            <a:lvl7pPr marL="3200400" marR="0" lvl="6"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7pPr>
            <a:lvl8pPr marL="3657600" marR="0" lvl="7"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8pPr>
            <a:lvl9pPr marL="4114800" marR="0" lvl="8" indent="-317500" algn="r" rtl="0">
              <a:lnSpc>
                <a:spcPct val="100000"/>
              </a:lnSpc>
              <a:spcBef>
                <a:spcPts val="1600"/>
              </a:spcBef>
              <a:spcAft>
                <a:spcPts val="160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9pPr>
          </a:lstStyle>
          <a:p>
            <a:r>
              <a:rPr lang="en-US" sz="2000" dirty="0"/>
              <a:t>Dữ liệu </a:t>
            </a:r>
            <a:r>
              <a:rPr lang="en-US" sz="2000" dirty="0" err="1"/>
              <a:t>báo</a:t>
            </a:r>
            <a:r>
              <a:rPr lang="en-US" sz="2000" dirty="0"/>
              <a:t> cáo</a:t>
            </a:r>
          </a:p>
        </p:txBody>
      </p:sp>
      <p:sp>
        <p:nvSpPr>
          <p:cNvPr id="8" name="Parallelogram 7">
            <a:extLst>
              <a:ext uri="{FF2B5EF4-FFF2-40B4-BE49-F238E27FC236}">
                <a16:creationId xmlns:a16="http://schemas.microsoft.com/office/drawing/2014/main" xmlns="" id="{D3597A03-3569-4E03-87F0-262D90F321E8}"/>
              </a:ext>
            </a:extLst>
          </p:cNvPr>
          <p:cNvSpPr/>
          <p:nvPr/>
        </p:nvSpPr>
        <p:spPr>
          <a:xfrm>
            <a:off x="5308783" y="1043861"/>
            <a:ext cx="3651021" cy="7758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20 </a:t>
            </a:r>
            <a:r>
              <a:rPr lang="en-US" dirty="0" err="1"/>
              <a:t>tháng</a:t>
            </a:r>
            <a:r>
              <a:rPr lang="en-US" dirty="0"/>
              <a:t> 12 </a:t>
            </a:r>
            <a:r>
              <a:rPr lang="en-US" dirty="0" err="1"/>
              <a:t>kỳ</a:t>
            </a:r>
            <a:r>
              <a:rPr lang="en-US" dirty="0"/>
              <a:t> </a:t>
            </a:r>
            <a:r>
              <a:rPr lang="en-US" dirty="0" err="1"/>
              <a:t>báo</a:t>
            </a:r>
            <a:r>
              <a:rPr lang="en-US" dirty="0"/>
              <a:t> cáo</a:t>
            </a:r>
          </a:p>
        </p:txBody>
      </p:sp>
      <p:sp>
        <p:nvSpPr>
          <p:cNvPr id="13" name="Parallelogram 12">
            <a:extLst>
              <a:ext uri="{FF2B5EF4-FFF2-40B4-BE49-F238E27FC236}">
                <a16:creationId xmlns:a16="http://schemas.microsoft.com/office/drawing/2014/main" xmlns="" id="{FF806DA3-7120-40FD-8EA7-1CC3312CE499}"/>
              </a:ext>
            </a:extLst>
          </p:cNvPr>
          <p:cNvSpPr/>
          <p:nvPr/>
        </p:nvSpPr>
        <p:spPr>
          <a:xfrm>
            <a:off x="5104851" y="2183850"/>
            <a:ext cx="3808903" cy="775800"/>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Bằng</a:t>
            </a:r>
            <a:r>
              <a:rPr lang="en-US" dirty="0"/>
              <a:t> văn </a:t>
            </a:r>
            <a:r>
              <a:rPr lang="en-US" dirty="0" err="1"/>
              <a:t>bản</a:t>
            </a:r>
            <a:r>
              <a:rPr lang="en-US" dirty="0"/>
              <a:t> </a:t>
            </a:r>
          </a:p>
        </p:txBody>
      </p:sp>
      <p:sp>
        <p:nvSpPr>
          <p:cNvPr id="14" name="Parallelogram 13">
            <a:extLst>
              <a:ext uri="{FF2B5EF4-FFF2-40B4-BE49-F238E27FC236}">
                <a16:creationId xmlns:a16="http://schemas.microsoft.com/office/drawing/2014/main" xmlns="" id="{890962F7-05CE-4938-A692-F3F04C060442}"/>
              </a:ext>
            </a:extLst>
          </p:cNvPr>
          <p:cNvSpPr/>
          <p:nvPr/>
        </p:nvSpPr>
        <p:spPr>
          <a:xfrm>
            <a:off x="4729882" y="3374359"/>
            <a:ext cx="3891473" cy="1276582"/>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chốt</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số liệu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báo</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cáo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trong</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báo</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cáo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định</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kỳ</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hằng</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năm</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được</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tính</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từ</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ngày</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15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tháng</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12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năm</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trước</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kỳ</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báo</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cáo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đến</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ngày</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14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tháng</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12 của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kỳ</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4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báo</a:t>
            </a:r>
            <a:r>
              <a:rPr lang="en-US" sz="14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cáo</a:t>
            </a:r>
            <a:endParaRPr lang="en-US" dirty="0"/>
          </a:p>
        </p:txBody>
      </p:sp>
    </p:spTree>
    <p:extLst>
      <p:ext uri="{BB962C8B-B14F-4D97-AF65-F5344CB8AC3E}">
        <p14:creationId xmlns:p14="http://schemas.microsoft.com/office/powerpoint/2010/main" val="18819799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xmlns="" id="{BF556ECF-5A64-1A05-2FC3-5154132EF3CC}"/>
              </a:ext>
            </a:extLst>
          </p:cNvPr>
          <p:cNvSpPr>
            <a:spLocks noGrp="1"/>
          </p:cNvSpPr>
          <p:nvPr>
            <p:ph type="ctrTitle"/>
          </p:nvPr>
        </p:nvSpPr>
        <p:spPr>
          <a:xfrm>
            <a:off x="4250711" y="359450"/>
            <a:ext cx="4893289" cy="633891"/>
          </a:xfrm>
        </p:spPr>
        <p:txBody>
          <a:bodyPr/>
          <a:lstStyle/>
          <a:p>
            <a:r>
              <a:rPr lang="en-GB" dirty="0"/>
              <a:t>BÁO CÁO – CẬP NHẬT THÔNG TIN NLĐ</a:t>
            </a:r>
          </a:p>
        </p:txBody>
      </p:sp>
      <p:pic>
        <p:nvPicPr>
          <p:cNvPr id="6" name="Graphic 5" descr="Laptop with solid fill">
            <a:extLst>
              <a:ext uri="{FF2B5EF4-FFF2-40B4-BE49-F238E27FC236}">
                <a16:creationId xmlns:a16="http://schemas.microsoft.com/office/drawing/2014/main" xmlns="" id="{E35C9B76-4378-45AF-A7D3-FE07B8F62F69}"/>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5460086" y="1262642"/>
            <a:ext cx="3052386" cy="2618623"/>
          </a:xfrm>
          <a:prstGeom prst="rect">
            <a:avLst/>
          </a:prstGeom>
        </p:spPr>
      </p:pic>
      <p:pic>
        <p:nvPicPr>
          <p:cNvPr id="15" name="Graphic 14" descr="Back with solid fill">
            <a:extLst>
              <a:ext uri="{FF2B5EF4-FFF2-40B4-BE49-F238E27FC236}">
                <a16:creationId xmlns:a16="http://schemas.microsoft.com/office/drawing/2014/main" xmlns="" id="{2A4BE997-D12E-45ED-BB16-CA1EF169167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4641073" y="1841750"/>
            <a:ext cx="914400" cy="914400"/>
          </a:xfrm>
          <a:prstGeom prst="rect">
            <a:avLst/>
          </a:prstGeom>
        </p:spPr>
      </p:pic>
      <p:sp>
        <p:nvSpPr>
          <p:cNvPr id="16" name="Parallelogram 15">
            <a:extLst>
              <a:ext uri="{FF2B5EF4-FFF2-40B4-BE49-F238E27FC236}">
                <a16:creationId xmlns:a16="http://schemas.microsoft.com/office/drawing/2014/main" xmlns="" id="{D643DA3E-C091-4945-A438-8D963C8A7199}"/>
              </a:ext>
            </a:extLst>
          </p:cNvPr>
          <p:cNvSpPr/>
          <p:nvPr/>
        </p:nvSpPr>
        <p:spPr>
          <a:xfrm>
            <a:off x="1513036" y="1157594"/>
            <a:ext cx="2493220" cy="3197111"/>
          </a:xfrm>
          <a:prstGeom prst="parallelogram">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DOANH NGHIỆP </a:t>
            </a:r>
          </a:p>
          <a:p>
            <a:pPr algn="ctr"/>
            <a:r>
              <a:rPr lang="en-US" dirty="0"/>
              <a:t>THỰC HIỆN TRÊN CƠ SỞ DỮ LIỆU </a:t>
            </a:r>
          </a:p>
        </p:txBody>
      </p:sp>
    </p:spTree>
    <p:extLst>
      <p:ext uri="{BB962C8B-B14F-4D97-AF65-F5344CB8AC3E}">
        <p14:creationId xmlns:p14="http://schemas.microsoft.com/office/powerpoint/2010/main" val="2595395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xmlns="" id="{BF556ECF-5A64-1A05-2FC3-5154132EF3CC}"/>
              </a:ext>
            </a:extLst>
          </p:cNvPr>
          <p:cNvSpPr>
            <a:spLocks noGrp="1"/>
          </p:cNvSpPr>
          <p:nvPr>
            <p:ph type="ctrTitle"/>
          </p:nvPr>
        </p:nvSpPr>
        <p:spPr>
          <a:xfrm>
            <a:off x="4250711" y="359450"/>
            <a:ext cx="4893289" cy="633891"/>
          </a:xfrm>
        </p:spPr>
        <p:txBody>
          <a:bodyPr/>
          <a:lstStyle/>
          <a:p>
            <a:r>
              <a:rPr lang="en-GB" dirty="0"/>
              <a:t>BÁO CÁO – CẬP NHẬT THÔNG TIN NLĐ</a:t>
            </a:r>
          </a:p>
        </p:txBody>
      </p:sp>
      <p:pic>
        <p:nvPicPr>
          <p:cNvPr id="3" name="Graphic 2" descr="Airplane outline">
            <a:extLst>
              <a:ext uri="{FF2B5EF4-FFF2-40B4-BE49-F238E27FC236}">
                <a16:creationId xmlns:a16="http://schemas.microsoft.com/office/drawing/2014/main" xmlns="" id="{5806075F-42FC-4EBD-936B-3BF96CC9CDAA}"/>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rot="3792750">
            <a:off x="934992" y="2240632"/>
            <a:ext cx="1528046" cy="1248413"/>
          </a:xfrm>
          <a:prstGeom prst="rect">
            <a:avLst/>
          </a:prstGeom>
        </p:spPr>
      </p:pic>
      <p:sp>
        <p:nvSpPr>
          <p:cNvPr id="7" name="TextBox 6">
            <a:extLst>
              <a:ext uri="{FF2B5EF4-FFF2-40B4-BE49-F238E27FC236}">
                <a16:creationId xmlns:a16="http://schemas.microsoft.com/office/drawing/2014/main" xmlns="" id="{2FC9FE41-89F3-48BA-84BC-89719D16F547}"/>
              </a:ext>
            </a:extLst>
          </p:cNvPr>
          <p:cNvSpPr txBox="1"/>
          <p:nvPr/>
        </p:nvSpPr>
        <p:spPr>
          <a:xfrm>
            <a:off x="2566638" y="2047528"/>
            <a:ext cx="1776172" cy="1384995"/>
          </a:xfrm>
          <a:prstGeom prst="rect">
            <a:avLst/>
          </a:prstGeom>
          <a:noFill/>
        </p:spPr>
        <p:txBody>
          <a:bodyPr wrap="square" rtlCol="0">
            <a:spAutoFit/>
          </a:bodyPr>
          <a:lstStyle/>
          <a:p>
            <a:r>
              <a:rPr lang="en-US" dirty="0">
                <a:solidFill>
                  <a:schemeClr val="bg1">
                    <a:lumMod val="20000"/>
                    <a:lumOff val="80000"/>
                  </a:schemeClr>
                </a:solidFill>
              </a:rPr>
              <a:t>05 NGÀY KỂ TỪ NGÀY NGƯỜI LAO ĐỘNG XUẤT CẢNH VÀ TRƯỚC NGÀY 20 HÀNG THÁNG </a:t>
            </a:r>
          </a:p>
        </p:txBody>
      </p:sp>
      <p:graphicFrame>
        <p:nvGraphicFramePr>
          <p:cNvPr id="8" name="Diagram 7">
            <a:extLst>
              <a:ext uri="{FF2B5EF4-FFF2-40B4-BE49-F238E27FC236}">
                <a16:creationId xmlns:a16="http://schemas.microsoft.com/office/drawing/2014/main" xmlns="" id="{2F26CDC1-C8C3-4DE3-AD04-57BB29A07BA1}"/>
              </a:ext>
            </a:extLst>
          </p:cNvPr>
          <p:cNvGraphicFramePr/>
          <p:nvPr>
            <p:extLst>
              <p:ext uri="{D42A27DB-BD31-4B8C-83A1-F6EECF244321}">
                <p14:modId xmlns:p14="http://schemas.microsoft.com/office/powerpoint/2010/main" val="3977407909"/>
              </p:ext>
            </p:extLst>
          </p:nvPr>
        </p:nvGraphicFramePr>
        <p:xfrm>
          <a:off x="4369742" y="1079500"/>
          <a:ext cx="5855312" cy="39026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Callout: Right Arrow 8">
            <a:extLst>
              <a:ext uri="{FF2B5EF4-FFF2-40B4-BE49-F238E27FC236}">
                <a16:creationId xmlns:a16="http://schemas.microsoft.com/office/drawing/2014/main" xmlns="" id="{DC9D5F1F-13D6-4344-B54D-B64373487DF7}"/>
              </a:ext>
            </a:extLst>
          </p:cNvPr>
          <p:cNvSpPr/>
          <p:nvPr/>
        </p:nvSpPr>
        <p:spPr>
          <a:xfrm>
            <a:off x="4571999" y="1901488"/>
            <a:ext cx="974913" cy="1594747"/>
          </a:xfrm>
          <a:prstGeom prs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Cập nhật </a:t>
            </a:r>
          </a:p>
        </p:txBody>
      </p:sp>
    </p:spTree>
    <p:extLst>
      <p:ext uri="{BB962C8B-B14F-4D97-AF65-F5344CB8AC3E}">
        <p14:creationId xmlns:p14="http://schemas.microsoft.com/office/powerpoint/2010/main" val="25358757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p36"/>
          <p:cNvSpPr txBox="1">
            <a:spLocks noGrp="1"/>
          </p:cNvSpPr>
          <p:nvPr>
            <p:ph type="subTitle" idx="1"/>
          </p:nvPr>
        </p:nvSpPr>
        <p:spPr>
          <a:xfrm>
            <a:off x="1836419" y="2156460"/>
            <a:ext cx="6648465" cy="1665055"/>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sz="8000" dirty="0">
                <a:solidFill>
                  <a:srgbClr val="434343"/>
                </a:solidFill>
                <a:latin typeface="Barlow Semi Condensed Medium" panose="020B0604020202020204" charset="0"/>
              </a:rPr>
              <a:t>TRÂN TRỌNG CẢM ƠN</a:t>
            </a:r>
            <a:endParaRPr lang="en-US" sz="8000" dirty="0">
              <a:latin typeface="Barlow Semi Condensed Medium" panose="020B0604020202020204" charset="0"/>
            </a:endParaRPr>
          </a:p>
        </p:txBody>
      </p:sp>
      <p:sp>
        <p:nvSpPr>
          <p:cNvPr id="515" name="Google Shape;515;p36"/>
          <p:cNvSpPr txBox="1">
            <a:spLocks noGrp="1"/>
          </p:cNvSpPr>
          <p:nvPr>
            <p:ph type="ctrTitle"/>
          </p:nvPr>
        </p:nvSpPr>
        <p:spPr>
          <a:xfrm>
            <a:off x="3828525" y="3730075"/>
            <a:ext cx="4595400" cy="577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dirty="0" err="1">
                <a:latin typeface="Roboto Condensed" panose="020B0604020202020204" charset="0"/>
                <a:ea typeface="Roboto Condensed" panose="020B0604020202020204" charset="0"/>
              </a:rPr>
              <a:t>Bộ</a:t>
            </a:r>
            <a:r>
              <a:rPr lang="en-US" dirty="0">
                <a:latin typeface="Roboto Condensed" panose="020B0604020202020204" charset="0"/>
                <a:ea typeface="Roboto Condensed" panose="020B0604020202020204" charset="0"/>
              </a:rPr>
              <a:t> </a:t>
            </a:r>
            <a:r>
              <a:rPr lang="en-US" dirty="0" err="1">
                <a:latin typeface="Roboto Condensed" panose="020B0604020202020204" charset="0"/>
                <a:ea typeface="Roboto Condensed" panose="020B0604020202020204" charset="0"/>
              </a:rPr>
              <a:t>phận</a:t>
            </a:r>
            <a:r>
              <a:rPr lang="en-US" dirty="0">
                <a:latin typeface="Roboto Condensed" panose="020B0604020202020204" charset="0"/>
                <a:ea typeface="Roboto Condensed" panose="020B0604020202020204" charset="0"/>
              </a:rPr>
              <a:t> </a:t>
            </a:r>
            <a:r>
              <a:rPr lang="en-US" dirty="0" err="1">
                <a:latin typeface="Roboto Condensed" panose="020B0604020202020204" charset="0"/>
                <a:ea typeface="Roboto Condensed" panose="020B0604020202020204" charset="0"/>
              </a:rPr>
              <a:t>Pháp</a:t>
            </a:r>
            <a:r>
              <a:rPr lang="en-US" dirty="0">
                <a:latin typeface="Roboto Condensed" panose="020B0604020202020204" charset="0"/>
                <a:ea typeface="Roboto Condensed" panose="020B0604020202020204" charset="0"/>
              </a:rPr>
              <a:t> </a:t>
            </a:r>
            <a:r>
              <a:rPr lang="en-US" dirty="0" err="1">
                <a:latin typeface="Roboto Condensed" panose="020B0604020202020204" charset="0"/>
                <a:ea typeface="Roboto Condensed" panose="020B0604020202020204" charset="0"/>
              </a:rPr>
              <a:t>chế</a:t>
            </a:r>
            <a:r>
              <a:rPr lang="en-US" dirty="0">
                <a:latin typeface="Roboto Condensed" panose="020B0604020202020204" charset="0"/>
                <a:ea typeface="Roboto Condensed" panose="020B0604020202020204" charset="0"/>
              </a:rPr>
              <a:t/>
            </a:r>
            <a:br>
              <a:rPr lang="en-US" dirty="0">
                <a:latin typeface="Roboto Condensed" panose="020B0604020202020204" charset="0"/>
                <a:ea typeface="Roboto Condensed" panose="020B0604020202020204" charset="0"/>
              </a:rPr>
            </a:br>
            <a:r>
              <a:rPr lang="en-US" dirty="0" err="1">
                <a:latin typeface="Roboto Condensed" panose="020B0604020202020204" charset="0"/>
                <a:ea typeface="Roboto Condensed" panose="020B0604020202020204" charset="0"/>
              </a:rPr>
              <a:t>Cục</a:t>
            </a:r>
            <a:r>
              <a:rPr lang="en-US" dirty="0">
                <a:latin typeface="Roboto Condensed" panose="020B0604020202020204" charset="0"/>
                <a:ea typeface="Roboto Condensed" panose="020B0604020202020204" charset="0"/>
              </a:rPr>
              <a:t> </a:t>
            </a:r>
            <a:r>
              <a:rPr lang="en-US" dirty="0" err="1">
                <a:latin typeface="Roboto Condensed" panose="020B0604020202020204" charset="0"/>
                <a:ea typeface="Roboto Condensed" panose="020B0604020202020204" charset="0"/>
              </a:rPr>
              <a:t>Quản</a:t>
            </a:r>
            <a:r>
              <a:rPr lang="en-US" dirty="0">
                <a:latin typeface="Roboto Condensed" panose="020B0604020202020204" charset="0"/>
                <a:ea typeface="Roboto Condensed" panose="020B0604020202020204" charset="0"/>
              </a:rPr>
              <a:t> </a:t>
            </a:r>
            <a:r>
              <a:rPr lang="en-US" dirty="0" err="1">
                <a:latin typeface="Roboto Condensed" panose="020B0604020202020204" charset="0"/>
                <a:ea typeface="Roboto Condensed" panose="020B0604020202020204" charset="0"/>
              </a:rPr>
              <a:t>lý</a:t>
            </a:r>
            <a:r>
              <a:rPr lang="en-US" dirty="0">
                <a:latin typeface="Roboto Condensed" panose="020B0604020202020204" charset="0"/>
                <a:ea typeface="Roboto Condensed" panose="020B0604020202020204" charset="0"/>
              </a:rPr>
              <a:t> lao </a:t>
            </a:r>
            <a:r>
              <a:rPr lang="en-US" dirty="0" err="1">
                <a:latin typeface="Roboto Condensed" panose="020B0604020202020204" charset="0"/>
                <a:ea typeface="Roboto Condensed" panose="020B0604020202020204" charset="0"/>
              </a:rPr>
              <a:t>động</a:t>
            </a:r>
            <a:r>
              <a:rPr lang="en-US" dirty="0">
                <a:latin typeface="Roboto Condensed" panose="020B0604020202020204" charset="0"/>
                <a:ea typeface="Roboto Condensed" panose="020B0604020202020204" charset="0"/>
              </a:rPr>
              <a:t> </a:t>
            </a:r>
            <a:r>
              <a:rPr lang="en-US" dirty="0" err="1">
                <a:latin typeface="Roboto Condensed" panose="020B0604020202020204" charset="0"/>
                <a:ea typeface="Roboto Condensed" panose="020B0604020202020204" charset="0"/>
              </a:rPr>
              <a:t>ngoài</a:t>
            </a:r>
            <a:r>
              <a:rPr lang="en-US" dirty="0">
                <a:latin typeface="Roboto Condensed" panose="020B0604020202020204" charset="0"/>
                <a:ea typeface="Roboto Condensed" panose="020B0604020202020204" charset="0"/>
              </a:rPr>
              <a:t> </a:t>
            </a:r>
            <a:r>
              <a:rPr lang="en-US" dirty="0" err="1">
                <a:latin typeface="Roboto Condensed" panose="020B0604020202020204" charset="0"/>
                <a:ea typeface="Roboto Condensed" panose="020B0604020202020204" charset="0"/>
              </a:rPr>
              <a:t>nước</a:t>
            </a:r>
            <a:r>
              <a:rPr lang="en-US" dirty="0">
                <a:latin typeface="Roboto Condensed" panose="020B0604020202020204" charset="0"/>
                <a:ea typeface="Roboto Condensed" panose="020B0604020202020204" charset="0"/>
              </a:rPr>
              <a:t/>
            </a:r>
            <a:br>
              <a:rPr lang="en-US" dirty="0">
                <a:latin typeface="Roboto Condensed" panose="020B0604020202020204" charset="0"/>
                <a:ea typeface="Roboto Condensed" panose="020B0604020202020204" charset="0"/>
              </a:rPr>
            </a:br>
            <a:r>
              <a:rPr lang="en-US" dirty="0" err="1">
                <a:latin typeface="Roboto Condensed" panose="020B0604020202020204" charset="0"/>
                <a:ea typeface="Roboto Condensed" panose="020B0604020202020204" charset="0"/>
              </a:rPr>
              <a:t>Bộ</a:t>
            </a:r>
            <a:r>
              <a:rPr lang="en-US" dirty="0">
                <a:latin typeface="Roboto Condensed" panose="020B0604020202020204" charset="0"/>
                <a:ea typeface="Roboto Condensed" panose="020B0604020202020204" charset="0"/>
              </a:rPr>
              <a:t> Lao </a:t>
            </a:r>
            <a:r>
              <a:rPr lang="en-US" dirty="0" err="1">
                <a:latin typeface="Roboto Condensed" panose="020B0604020202020204" charset="0"/>
                <a:ea typeface="Roboto Condensed" panose="020B0604020202020204" charset="0"/>
              </a:rPr>
              <a:t>động</a:t>
            </a:r>
            <a:r>
              <a:rPr lang="en-US" dirty="0">
                <a:latin typeface="Roboto Condensed" panose="020B0604020202020204" charset="0"/>
                <a:ea typeface="Roboto Condensed" panose="020B0604020202020204" charset="0"/>
              </a:rPr>
              <a:t> – </a:t>
            </a:r>
            <a:r>
              <a:rPr lang="en-US" dirty="0" err="1">
                <a:latin typeface="Roboto Condensed" panose="020B0604020202020204" charset="0"/>
                <a:ea typeface="Roboto Condensed" panose="020B0604020202020204" charset="0"/>
              </a:rPr>
              <a:t>Thương</a:t>
            </a:r>
            <a:r>
              <a:rPr lang="en-US" dirty="0">
                <a:latin typeface="Roboto Condensed" panose="020B0604020202020204" charset="0"/>
                <a:ea typeface="Roboto Condensed" panose="020B0604020202020204" charset="0"/>
              </a:rPr>
              <a:t> </a:t>
            </a:r>
            <a:r>
              <a:rPr lang="en-US" dirty="0" err="1">
                <a:latin typeface="Roboto Condensed" panose="020B0604020202020204" charset="0"/>
                <a:ea typeface="Roboto Condensed" panose="020B0604020202020204" charset="0"/>
              </a:rPr>
              <a:t>binh</a:t>
            </a:r>
            <a:r>
              <a:rPr lang="en-US" dirty="0">
                <a:latin typeface="Roboto Condensed" panose="020B0604020202020204" charset="0"/>
                <a:ea typeface="Roboto Condensed" panose="020B0604020202020204" charset="0"/>
              </a:rPr>
              <a:t> </a:t>
            </a:r>
            <a:r>
              <a:rPr lang="en-US" dirty="0" err="1">
                <a:latin typeface="Roboto Condensed" panose="020B0604020202020204" charset="0"/>
                <a:ea typeface="Roboto Condensed" panose="020B0604020202020204" charset="0"/>
              </a:rPr>
              <a:t>và</a:t>
            </a:r>
            <a:r>
              <a:rPr lang="en-US" dirty="0">
                <a:latin typeface="Roboto Condensed" panose="020B0604020202020204" charset="0"/>
                <a:ea typeface="Roboto Condensed" panose="020B0604020202020204" charset="0"/>
              </a:rPr>
              <a:t> </a:t>
            </a:r>
            <a:r>
              <a:rPr lang="en-US" dirty="0" err="1">
                <a:latin typeface="Roboto Condensed" panose="020B0604020202020204" charset="0"/>
                <a:ea typeface="Roboto Condensed" panose="020B0604020202020204" charset="0"/>
              </a:rPr>
              <a:t>Xã</a:t>
            </a:r>
            <a:r>
              <a:rPr lang="en-US" dirty="0">
                <a:latin typeface="Roboto Condensed" panose="020B0604020202020204" charset="0"/>
                <a:ea typeface="Roboto Condensed" panose="020B0604020202020204" charset="0"/>
              </a:rPr>
              <a:t> </a:t>
            </a:r>
            <a:r>
              <a:rPr lang="en-US" dirty="0" err="1">
                <a:latin typeface="Roboto Condensed" panose="020B0604020202020204" charset="0"/>
                <a:ea typeface="Roboto Condensed" panose="020B0604020202020204" charset="0"/>
              </a:rPr>
              <a:t>hội</a:t>
            </a:r>
            <a:endParaRPr dirty="0">
              <a:latin typeface="Roboto Condensed" panose="020B0604020202020204" charset="0"/>
              <a:ea typeface="Roboto Condensed" panose="020B0604020202020204" charset="0"/>
            </a:endParaRPr>
          </a:p>
        </p:txBody>
      </p:sp>
    </p:spTree>
    <p:extLst>
      <p:ext uri="{BB962C8B-B14F-4D97-AF65-F5344CB8AC3E}">
        <p14:creationId xmlns:p14="http://schemas.microsoft.com/office/powerpoint/2010/main" val="2410318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56"/>
        <p:cNvGrpSpPr/>
        <p:nvPr/>
      </p:nvGrpSpPr>
      <p:grpSpPr>
        <a:xfrm>
          <a:off x="0" y="0"/>
          <a:ext cx="0" cy="0"/>
          <a:chOff x="0" y="0"/>
          <a:chExt cx="0" cy="0"/>
        </a:xfrm>
      </p:grpSpPr>
      <p:sp>
        <p:nvSpPr>
          <p:cNvPr id="1057" name="Google Shape;1057;p56"/>
          <p:cNvSpPr/>
          <p:nvPr/>
        </p:nvSpPr>
        <p:spPr>
          <a:xfrm>
            <a:off x="715350" y="3389550"/>
            <a:ext cx="7713300" cy="3981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3F3F3"/>
              </a:solidFill>
            </a:endParaRPr>
          </a:p>
        </p:txBody>
      </p:sp>
      <p:sp>
        <p:nvSpPr>
          <p:cNvPr id="1058" name="Google Shape;1058;p56"/>
          <p:cNvSpPr/>
          <p:nvPr/>
        </p:nvSpPr>
        <p:spPr>
          <a:xfrm>
            <a:off x="715350" y="1842725"/>
            <a:ext cx="7713300" cy="3981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3F3F3"/>
              </a:solidFill>
            </a:endParaRPr>
          </a:p>
        </p:txBody>
      </p:sp>
      <p:sp>
        <p:nvSpPr>
          <p:cNvPr id="1059" name="Google Shape;1059;p56"/>
          <p:cNvSpPr txBox="1">
            <a:spLocks noGrp="1"/>
          </p:cNvSpPr>
          <p:nvPr>
            <p:ph type="subTitle" idx="1"/>
          </p:nvPr>
        </p:nvSpPr>
        <p:spPr>
          <a:xfrm>
            <a:off x="720050" y="3787660"/>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r>
              <a:rPr lang="en" dirty="0">
                <a:highlight>
                  <a:srgbClr val="FFFF00"/>
                </a:highlight>
              </a:rPr>
              <a:t>Nội lại Giấy phép, thu hồi Giấy phép</a:t>
            </a:r>
            <a:endParaRPr dirty="0">
              <a:highlight>
                <a:srgbClr val="FFFF00"/>
              </a:highlight>
            </a:endParaRPr>
          </a:p>
        </p:txBody>
      </p:sp>
      <p:sp>
        <p:nvSpPr>
          <p:cNvPr id="1060" name="Google Shape;1060;p56"/>
          <p:cNvSpPr txBox="1">
            <a:spLocks noGrp="1"/>
          </p:cNvSpPr>
          <p:nvPr>
            <p:ph type="subTitle" idx="2"/>
          </p:nvPr>
        </p:nvSpPr>
        <p:spPr>
          <a:xfrm>
            <a:off x="3494960" y="3787660"/>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r>
              <a:rPr lang="en" dirty="0">
                <a:highlight>
                  <a:srgbClr val="FFFF00"/>
                </a:highlight>
              </a:rPr>
              <a:t>Chi nhánh được hoạt động dịch vụ đưa người lao động Việt Nam đi làm việc ở nước ngoài</a:t>
            </a:r>
            <a:endParaRPr dirty="0">
              <a:highlight>
                <a:srgbClr val="FFFF00"/>
              </a:highlight>
            </a:endParaRPr>
          </a:p>
        </p:txBody>
      </p:sp>
      <p:sp>
        <p:nvSpPr>
          <p:cNvPr id="1061" name="Google Shape;1061;p56"/>
          <p:cNvSpPr txBox="1">
            <a:spLocks noGrp="1"/>
          </p:cNvSpPr>
          <p:nvPr>
            <p:ph type="subTitle" idx="3"/>
          </p:nvPr>
        </p:nvSpPr>
        <p:spPr>
          <a:xfrm>
            <a:off x="6279600" y="3787660"/>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r>
              <a:rPr lang="en-US" dirty="0" err="1"/>
              <a:t>Mức</a:t>
            </a:r>
            <a:r>
              <a:rPr lang="en-US" dirty="0"/>
              <a:t> </a:t>
            </a:r>
            <a:r>
              <a:rPr lang="en-US" dirty="0" err="1"/>
              <a:t>ký</a:t>
            </a:r>
            <a:r>
              <a:rPr lang="en-US" dirty="0"/>
              <a:t> </a:t>
            </a:r>
            <a:r>
              <a:rPr lang="en-US" dirty="0" err="1"/>
              <a:t>quỹ</a:t>
            </a:r>
            <a:r>
              <a:rPr lang="en-US" dirty="0"/>
              <a:t>, </a:t>
            </a:r>
            <a:r>
              <a:rPr lang="en-US" dirty="0" err="1"/>
              <a:t>việc</a:t>
            </a:r>
            <a:r>
              <a:rPr lang="en-US" dirty="0"/>
              <a:t> </a:t>
            </a:r>
            <a:r>
              <a:rPr lang="en-US" dirty="0" err="1"/>
              <a:t>quản</a:t>
            </a:r>
            <a:r>
              <a:rPr lang="en-US" dirty="0"/>
              <a:t> </a:t>
            </a:r>
            <a:r>
              <a:rPr lang="en-US" dirty="0" err="1"/>
              <a:t>lý</a:t>
            </a:r>
            <a:r>
              <a:rPr lang="en-US" dirty="0"/>
              <a:t>, </a:t>
            </a:r>
            <a:r>
              <a:rPr lang="en-US" dirty="0" err="1"/>
              <a:t>sử</a:t>
            </a:r>
            <a:r>
              <a:rPr lang="en-US" dirty="0"/>
              <a:t> </a:t>
            </a:r>
            <a:r>
              <a:rPr lang="en-US" dirty="0" err="1"/>
              <a:t>dụng</a:t>
            </a:r>
            <a:r>
              <a:rPr lang="en-US" dirty="0"/>
              <a:t> </a:t>
            </a:r>
            <a:r>
              <a:rPr lang="en-US" dirty="0" err="1"/>
              <a:t>tiền</a:t>
            </a:r>
            <a:r>
              <a:rPr lang="en-US" dirty="0"/>
              <a:t> </a:t>
            </a:r>
            <a:r>
              <a:rPr lang="en-US" dirty="0" err="1"/>
              <a:t>ký</a:t>
            </a:r>
            <a:r>
              <a:rPr lang="en-US" dirty="0"/>
              <a:t> </a:t>
            </a:r>
            <a:r>
              <a:rPr lang="en-US" dirty="0" err="1"/>
              <a:t>quỹ</a:t>
            </a:r>
            <a:endParaRPr lang="en-US" dirty="0"/>
          </a:p>
        </p:txBody>
      </p:sp>
      <p:sp>
        <p:nvSpPr>
          <p:cNvPr id="1062" name="Google Shape;1062;p56"/>
          <p:cNvSpPr txBox="1">
            <a:spLocks noGrp="1"/>
          </p:cNvSpPr>
          <p:nvPr>
            <p:ph type="subTitle" idx="4"/>
          </p:nvPr>
        </p:nvSpPr>
        <p:spPr>
          <a:xfrm>
            <a:off x="720050" y="3352050"/>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r>
              <a:rPr lang="en">
                <a:solidFill>
                  <a:srgbClr val="F3F3F3"/>
                </a:solidFill>
              </a:rPr>
              <a:t>04</a:t>
            </a:r>
            <a:endParaRPr>
              <a:solidFill>
                <a:srgbClr val="F3F3F3"/>
              </a:solidFill>
            </a:endParaRPr>
          </a:p>
        </p:txBody>
      </p:sp>
      <p:sp>
        <p:nvSpPr>
          <p:cNvPr id="1063" name="Google Shape;1063;p56"/>
          <p:cNvSpPr txBox="1">
            <a:spLocks noGrp="1"/>
          </p:cNvSpPr>
          <p:nvPr>
            <p:ph type="subTitle" idx="5"/>
          </p:nvPr>
        </p:nvSpPr>
        <p:spPr>
          <a:xfrm>
            <a:off x="3494961" y="3352050"/>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r>
              <a:rPr lang="en" dirty="0">
                <a:solidFill>
                  <a:srgbClr val="F3F3F3"/>
                </a:solidFill>
              </a:rPr>
              <a:t>05</a:t>
            </a:r>
            <a:endParaRPr dirty="0">
              <a:solidFill>
                <a:srgbClr val="F3F3F3"/>
              </a:solidFill>
            </a:endParaRPr>
          </a:p>
        </p:txBody>
      </p:sp>
      <p:sp>
        <p:nvSpPr>
          <p:cNvPr id="1064" name="Google Shape;1064;p56"/>
          <p:cNvSpPr txBox="1">
            <a:spLocks noGrp="1"/>
          </p:cNvSpPr>
          <p:nvPr>
            <p:ph type="subTitle" idx="6"/>
          </p:nvPr>
        </p:nvSpPr>
        <p:spPr>
          <a:xfrm>
            <a:off x="6279602" y="3352050"/>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r>
              <a:rPr lang="en">
                <a:solidFill>
                  <a:srgbClr val="F3F3F3"/>
                </a:solidFill>
              </a:rPr>
              <a:t>06</a:t>
            </a:r>
            <a:endParaRPr>
              <a:solidFill>
                <a:srgbClr val="F3F3F3"/>
              </a:solidFill>
            </a:endParaRPr>
          </a:p>
        </p:txBody>
      </p:sp>
      <p:sp>
        <p:nvSpPr>
          <p:cNvPr id="1065" name="Google Shape;1065;p56"/>
          <p:cNvSpPr txBox="1">
            <a:spLocks noGrp="1"/>
          </p:cNvSpPr>
          <p:nvPr>
            <p:ph type="subTitle" idx="7"/>
          </p:nvPr>
        </p:nvSpPr>
        <p:spPr>
          <a:xfrm>
            <a:off x="720050" y="2240837"/>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r>
              <a:rPr lang="en" b="1" dirty="0">
                <a:solidFill>
                  <a:srgbClr val="FF0000"/>
                </a:solidFill>
                <a:highlight>
                  <a:srgbClr val="FFFF00"/>
                </a:highlight>
              </a:rPr>
              <a:t>Cấp , duy trì Giấy phép hoạt động dịch vụ</a:t>
            </a:r>
            <a:endParaRPr b="1" dirty="0">
              <a:solidFill>
                <a:srgbClr val="FF0000"/>
              </a:solidFill>
              <a:highlight>
                <a:srgbClr val="FFFF00"/>
              </a:highlight>
            </a:endParaRPr>
          </a:p>
        </p:txBody>
      </p:sp>
      <p:sp>
        <p:nvSpPr>
          <p:cNvPr id="1066" name="Google Shape;1066;p56"/>
          <p:cNvSpPr txBox="1">
            <a:spLocks noGrp="1"/>
          </p:cNvSpPr>
          <p:nvPr>
            <p:ph type="subTitle" idx="8"/>
          </p:nvPr>
        </p:nvSpPr>
        <p:spPr>
          <a:xfrm>
            <a:off x="3494960" y="2240837"/>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r>
              <a:rPr lang="en" dirty="0"/>
              <a:t>Điều kiện của từng thị trường, ngành, nghề, công việc cụ thể</a:t>
            </a:r>
            <a:endParaRPr dirty="0"/>
          </a:p>
        </p:txBody>
      </p:sp>
      <p:sp>
        <p:nvSpPr>
          <p:cNvPr id="1067" name="Google Shape;1067;p56"/>
          <p:cNvSpPr txBox="1">
            <a:spLocks noGrp="1"/>
          </p:cNvSpPr>
          <p:nvPr>
            <p:ph type="subTitle" idx="9"/>
          </p:nvPr>
        </p:nvSpPr>
        <p:spPr>
          <a:xfrm>
            <a:off x="6279600" y="2240837"/>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r>
              <a:rPr lang="en" dirty="0">
                <a:solidFill>
                  <a:srgbClr val="FF0000"/>
                </a:solidFill>
                <a:highlight>
                  <a:srgbClr val="FFFF00"/>
                </a:highlight>
              </a:rPr>
              <a:t>Mẫu Giấy phép; mẫu văn bản đề nghị cấp Giấy phép; giấy tờ chứng minh</a:t>
            </a:r>
            <a:endParaRPr dirty="0">
              <a:solidFill>
                <a:srgbClr val="FF0000"/>
              </a:solidFill>
              <a:highlight>
                <a:srgbClr val="FFFF00"/>
              </a:highlight>
            </a:endParaRPr>
          </a:p>
        </p:txBody>
      </p:sp>
      <p:sp>
        <p:nvSpPr>
          <p:cNvPr id="1068" name="Google Shape;1068;p56"/>
          <p:cNvSpPr txBox="1">
            <a:spLocks noGrp="1"/>
          </p:cNvSpPr>
          <p:nvPr>
            <p:ph type="subTitle" idx="13"/>
          </p:nvPr>
        </p:nvSpPr>
        <p:spPr>
          <a:xfrm>
            <a:off x="720050" y="1805213"/>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r>
              <a:rPr lang="en" dirty="0">
                <a:solidFill>
                  <a:srgbClr val="F3F3F3"/>
                </a:solidFill>
              </a:rPr>
              <a:t>01</a:t>
            </a:r>
            <a:endParaRPr dirty="0">
              <a:solidFill>
                <a:srgbClr val="F3F3F3"/>
              </a:solidFill>
            </a:endParaRPr>
          </a:p>
        </p:txBody>
      </p:sp>
      <p:sp>
        <p:nvSpPr>
          <p:cNvPr id="1069" name="Google Shape;1069;p56"/>
          <p:cNvSpPr txBox="1">
            <a:spLocks noGrp="1"/>
          </p:cNvSpPr>
          <p:nvPr>
            <p:ph type="subTitle" idx="14"/>
          </p:nvPr>
        </p:nvSpPr>
        <p:spPr>
          <a:xfrm>
            <a:off x="3494961" y="1805213"/>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r>
              <a:rPr lang="en" dirty="0">
                <a:solidFill>
                  <a:srgbClr val="F3F3F3"/>
                </a:solidFill>
              </a:rPr>
              <a:t>02</a:t>
            </a:r>
            <a:endParaRPr dirty="0">
              <a:solidFill>
                <a:srgbClr val="F3F3F3"/>
              </a:solidFill>
            </a:endParaRPr>
          </a:p>
        </p:txBody>
      </p:sp>
      <p:sp>
        <p:nvSpPr>
          <p:cNvPr id="1070" name="Google Shape;1070;p56"/>
          <p:cNvSpPr txBox="1">
            <a:spLocks noGrp="1"/>
          </p:cNvSpPr>
          <p:nvPr>
            <p:ph type="subTitle" idx="15"/>
          </p:nvPr>
        </p:nvSpPr>
        <p:spPr>
          <a:xfrm>
            <a:off x="6279602" y="1805213"/>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r>
              <a:rPr lang="en">
                <a:solidFill>
                  <a:srgbClr val="F3F3F3"/>
                </a:solidFill>
              </a:rPr>
              <a:t>03</a:t>
            </a:r>
            <a:endParaRPr>
              <a:solidFill>
                <a:srgbClr val="F3F3F3"/>
              </a:solidFill>
            </a:endParaRPr>
          </a:p>
        </p:txBody>
      </p:sp>
      <p:sp>
        <p:nvSpPr>
          <p:cNvPr id="1071" name="Google Shape;1071;p56"/>
          <p:cNvSpPr txBox="1">
            <a:spLocks noGrp="1"/>
          </p:cNvSpPr>
          <p:nvPr>
            <p:ph type="ctrTitle"/>
          </p:nvPr>
        </p:nvSpPr>
        <p:spPr>
          <a:xfrm>
            <a:off x="720050" y="359450"/>
            <a:ext cx="4994950" cy="83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err="1"/>
              <a:t>Nội</a:t>
            </a:r>
            <a:r>
              <a:rPr lang="en-GB" dirty="0"/>
              <a:t> dung chính </a:t>
            </a:r>
            <a:r>
              <a:rPr lang="en-GB" dirty="0" err="1"/>
              <a:t>Nghị</a:t>
            </a:r>
            <a:r>
              <a:rPr lang="en-GB" dirty="0"/>
              <a:t> định (1)</a:t>
            </a:r>
            <a:endParaRPr dirty="0"/>
          </a:p>
        </p:txBody>
      </p:sp>
    </p:spTree>
    <p:extLst>
      <p:ext uri="{BB962C8B-B14F-4D97-AF65-F5344CB8AC3E}">
        <p14:creationId xmlns:p14="http://schemas.microsoft.com/office/powerpoint/2010/main" val="2176339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56"/>
        <p:cNvGrpSpPr/>
        <p:nvPr/>
      </p:nvGrpSpPr>
      <p:grpSpPr>
        <a:xfrm>
          <a:off x="0" y="0"/>
          <a:ext cx="0" cy="0"/>
          <a:chOff x="0" y="0"/>
          <a:chExt cx="0" cy="0"/>
        </a:xfrm>
      </p:grpSpPr>
      <p:sp>
        <p:nvSpPr>
          <p:cNvPr id="1057" name="Google Shape;1057;p56"/>
          <p:cNvSpPr/>
          <p:nvPr/>
        </p:nvSpPr>
        <p:spPr>
          <a:xfrm>
            <a:off x="715350" y="3389550"/>
            <a:ext cx="7713300" cy="3981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3F3F3"/>
              </a:solidFill>
            </a:endParaRPr>
          </a:p>
        </p:txBody>
      </p:sp>
      <p:sp>
        <p:nvSpPr>
          <p:cNvPr id="1058" name="Google Shape;1058;p56"/>
          <p:cNvSpPr/>
          <p:nvPr/>
        </p:nvSpPr>
        <p:spPr>
          <a:xfrm>
            <a:off x="715350" y="1842725"/>
            <a:ext cx="7713300" cy="3981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3F3F3"/>
              </a:solidFill>
            </a:endParaRPr>
          </a:p>
        </p:txBody>
      </p:sp>
      <p:sp>
        <p:nvSpPr>
          <p:cNvPr id="1059" name="Google Shape;1059;p56"/>
          <p:cNvSpPr txBox="1">
            <a:spLocks noGrp="1"/>
          </p:cNvSpPr>
          <p:nvPr>
            <p:ph type="subTitle" idx="1"/>
          </p:nvPr>
        </p:nvSpPr>
        <p:spPr>
          <a:xfrm>
            <a:off x="720050" y="3787660"/>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r>
              <a:rPr lang="en" dirty="0"/>
              <a:t>Giao kết hợp đồng lao động sau khi xuất cảnh</a:t>
            </a:r>
            <a:endParaRPr dirty="0"/>
          </a:p>
        </p:txBody>
      </p:sp>
      <p:sp>
        <p:nvSpPr>
          <p:cNvPr id="1060" name="Google Shape;1060;p56"/>
          <p:cNvSpPr txBox="1">
            <a:spLocks noGrp="1"/>
          </p:cNvSpPr>
          <p:nvPr>
            <p:ph type="subTitle" idx="2"/>
          </p:nvPr>
        </p:nvSpPr>
        <p:spPr>
          <a:xfrm>
            <a:off x="3494960" y="3787660"/>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r>
              <a:rPr lang="en-GB" dirty="0" err="1"/>
              <a:t>Hồ</a:t>
            </a:r>
            <a:r>
              <a:rPr lang="en-GB" dirty="0"/>
              <a:t> </a:t>
            </a:r>
            <a:r>
              <a:rPr lang="en-GB" dirty="0" err="1"/>
              <a:t>sơ</a:t>
            </a:r>
            <a:r>
              <a:rPr lang="en-GB" dirty="0"/>
              <a:t> </a:t>
            </a:r>
            <a:r>
              <a:rPr lang="en-GB" dirty="0" err="1"/>
              <a:t>thủ</a:t>
            </a:r>
            <a:r>
              <a:rPr lang="en-GB" dirty="0"/>
              <a:t> </a:t>
            </a:r>
            <a:r>
              <a:rPr lang="en-GB" dirty="0" err="1"/>
              <a:t>tục</a:t>
            </a:r>
            <a:r>
              <a:rPr lang="en-GB" dirty="0"/>
              <a:t> </a:t>
            </a:r>
            <a:r>
              <a:rPr lang="en-GB" dirty="0" err="1"/>
              <a:t>đổi</a:t>
            </a:r>
            <a:r>
              <a:rPr lang="en-GB" dirty="0"/>
              <a:t> </a:t>
            </a:r>
            <a:r>
              <a:rPr lang="en-GB" dirty="0" err="1"/>
              <a:t>Giấy</a:t>
            </a:r>
            <a:r>
              <a:rPr lang="en-GB" dirty="0"/>
              <a:t> </a:t>
            </a:r>
            <a:r>
              <a:rPr lang="en-GB" dirty="0" err="1"/>
              <a:t>phép</a:t>
            </a:r>
            <a:r>
              <a:rPr lang="en-GB" dirty="0"/>
              <a:t> </a:t>
            </a:r>
            <a:r>
              <a:rPr lang="en-GB" dirty="0" err="1"/>
              <a:t>đã</a:t>
            </a:r>
            <a:r>
              <a:rPr lang="en-GB" dirty="0"/>
              <a:t> </a:t>
            </a:r>
            <a:r>
              <a:rPr lang="en-GB" dirty="0" err="1"/>
              <a:t>được</a:t>
            </a:r>
            <a:r>
              <a:rPr lang="en-GB" dirty="0"/>
              <a:t> </a:t>
            </a:r>
            <a:r>
              <a:rPr lang="en-GB" dirty="0" err="1"/>
              <a:t>cấp</a:t>
            </a:r>
            <a:r>
              <a:rPr lang="en-GB" dirty="0"/>
              <a:t> </a:t>
            </a:r>
            <a:r>
              <a:rPr lang="en-GB" dirty="0" err="1"/>
              <a:t>trước</a:t>
            </a:r>
            <a:r>
              <a:rPr lang="en-GB" dirty="0"/>
              <a:t> ngày </a:t>
            </a:r>
            <a:r>
              <a:rPr lang="en-GB" dirty="0" err="1"/>
              <a:t>Luật</a:t>
            </a:r>
            <a:r>
              <a:rPr lang="en-GB" dirty="0"/>
              <a:t> 69/2020/QH14 </a:t>
            </a:r>
            <a:r>
              <a:rPr lang="en-GB" dirty="0" err="1"/>
              <a:t>có</a:t>
            </a:r>
            <a:r>
              <a:rPr lang="en-GB" dirty="0"/>
              <a:t> </a:t>
            </a:r>
            <a:r>
              <a:rPr lang="en-GB" dirty="0" err="1"/>
              <a:t>hiệu</a:t>
            </a:r>
            <a:r>
              <a:rPr lang="en-GB" dirty="0"/>
              <a:t> lực </a:t>
            </a:r>
            <a:r>
              <a:rPr lang="en-GB" dirty="0" err="1"/>
              <a:t>thi</a:t>
            </a:r>
            <a:r>
              <a:rPr lang="en-GB" dirty="0"/>
              <a:t> hành</a:t>
            </a:r>
            <a:endParaRPr dirty="0"/>
          </a:p>
        </p:txBody>
      </p:sp>
      <p:sp>
        <p:nvSpPr>
          <p:cNvPr id="1061" name="Google Shape;1061;p56"/>
          <p:cNvSpPr txBox="1">
            <a:spLocks noGrp="1"/>
          </p:cNvSpPr>
          <p:nvPr>
            <p:ph type="subTitle" idx="3"/>
          </p:nvPr>
        </p:nvSpPr>
        <p:spPr>
          <a:xfrm>
            <a:off x="6279600" y="3787660"/>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endParaRPr dirty="0"/>
          </a:p>
        </p:txBody>
      </p:sp>
      <p:sp>
        <p:nvSpPr>
          <p:cNvPr id="1062" name="Google Shape;1062;p56"/>
          <p:cNvSpPr txBox="1">
            <a:spLocks noGrp="1"/>
          </p:cNvSpPr>
          <p:nvPr>
            <p:ph type="subTitle" idx="4"/>
          </p:nvPr>
        </p:nvSpPr>
        <p:spPr>
          <a:xfrm>
            <a:off x="720050" y="3352050"/>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r>
              <a:rPr lang="en" dirty="0">
                <a:solidFill>
                  <a:srgbClr val="F3F3F3"/>
                </a:solidFill>
              </a:rPr>
              <a:t>10</a:t>
            </a:r>
            <a:endParaRPr dirty="0">
              <a:solidFill>
                <a:srgbClr val="F3F3F3"/>
              </a:solidFill>
            </a:endParaRPr>
          </a:p>
        </p:txBody>
      </p:sp>
      <p:sp>
        <p:nvSpPr>
          <p:cNvPr id="1063" name="Google Shape;1063;p56"/>
          <p:cNvSpPr txBox="1">
            <a:spLocks noGrp="1"/>
          </p:cNvSpPr>
          <p:nvPr>
            <p:ph type="subTitle" idx="5"/>
          </p:nvPr>
        </p:nvSpPr>
        <p:spPr>
          <a:xfrm>
            <a:off x="3494961" y="3352050"/>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r>
              <a:rPr lang="en" dirty="0">
                <a:solidFill>
                  <a:srgbClr val="F3F3F3"/>
                </a:solidFill>
              </a:rPr>
              <a:t>11</a:t>
            </a:r>
            <a:endParaRPr dirty="0">
              <a:solidFill>
                <a:srgbClr val="F3F3F3"/>
              </a:solidFill>
            </a:endParaRPr>
          </a:p>
        </p:txBody>
      </p:sp>
      <p:sp>
        <p:nvSpPr>
          <p:cNvPr id="1064" name="Google Shape;1064;p56"/>
          <p:cNvSpPr txBox="1">
            <a:spLocks noGrp="1"/>
          </p:cNvSpPr>
          <p:nvPr>
            <p:ph type="subTitle" idx="6"/>
          </p:nvPr>
        </p:nvSpPr>
        <p:spPr>
          <a:xfrm>
            <a:off x="6279602" y="3352050"/>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endParaRPr dirty="0">
              <a:solidFill>
                <a:srgbClr val="F3F3F3"/>
              </a:solidFill>
            </a:endParaRPr>
          </a:p>
        </p:txBody>
      </p:sp>
      <p:sp>
        <p:nvSpPr>
          <p:cNvPr id="1065" name="Google Shape;1065;p56"/>
          <p:cNvSpPr txBox="1">
            <a:spLocks noGrp="1"/>
          </p:cNvSpPr>
          <p:nvPr>
            <p:ph type="subTitle" idx="7"/>
          </p:nvPr>
        </p:nvSpPr>
        <p:spPr>
          <a:xfrm>
            <a:off x="720050" y="2240837"/>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r>
              <a:rPr lang="en" dirty="0"/>
              <a:t>Mức trần tiền ký quỹ, quản lý, sử dụng và hoàn trả tiền ký quỹ của người lao động</a:t>
            </a:r>
            <a:endParaRPr dirty="0"/>
          </a:p>
        </p:txBody>
      </p:sp>
      <p:sp>
        <p:nvSpPr>
          <p:cNvPr id="1066" name="Google Shape;1066;p56"/>
          <p:cNvSpPr txBox="1">
            <a:spLocks noGrp="1"/>
          </p:cNvSpPr>
          <p:nvPr>
            <p:ph type="subTitle" idx="8"/>
          </p:nvPr>
        </p:nvSpPr>
        <p:spPr>
          <a:xfrm>
            <a:off x="3494960" y="2240837"/>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r>
              <a:rPr lang="en" dirty="0"/>
              <a:t>Tiền ký quỹ thực hiện hợp đồng nhận lao động thực tập</a:t>
            </a:r>
            <a:endParaRPr dirty="0"/>
          </a:p>
        </p:txBody>
      </p:sp>
      <p:sp>
        <p:nvSpPr>
          <p:cNvPr id="1067" name="Google Shape;1067;p56"/>
          <p:cNvSpPr txBox="1">
            <a:spLocks noGrp="1"/>
          </p:cNvSpPr>
          <p:nvPr>
            <p:ph type="subTitle" idx="9"/>
          </p:nvPr>
        </p:nvSpPr>
        <p:spPr>
          <a:xfrm>
            <a:off x="6279600" y="2240837"/>
            <a:ext cx="2154000" cy="754800"/>
          </a:xfrm>
          <a:prstGeom prst="rect">
            <a:avLst/>
          </a:prstGeom>
        </p:spPr>
        <p:txBody>
          <a:bodyPr spcFirstLastPara="1" wrap="square" lIns="91425" tIns="162000" rIns="91425" bIns="0" anchor="t" anchorCtr="0">
            <a:noAutofit/>
          </a:bodyPr>
          <a:lstStyle/>
          <a:p>
            <a:pPr marL="0" lvl="0" indent="0" algn="ctr" rtl="0">
              <a:spcBef>
                <a:spcPts val="0"/>
              </a:spcBef>
              <a:spcAft>
                <a:spcPts val="1600"/>
              </a:spcAft>
              <a:buNone/>
            </a:pPr>
            <a:r>
              <a:rPr lang="en" dirty="0"/>
              <a:t>Biện pháp ký quỹ, bảo lãnh để thực hiện nghĩa vụ của hợp đồng</a:t>
            </a:r>
            <a:endParaRPr dirty="0"/>
          </a:p>
        </p:txBody>
      </p:sp>
      <p:sp>
        <p:nvSpPr>
          <p:cNvPr id="1068" name="Google Shape;1068;p56"/>
          <p:cNvSpPr txBox="1">
            <a:spLocks noGrp="1"/>
          </p:cNvSpPr>
          <p:nvPr>
            <p:ph type="subTitle" idx="13"/>
          </p:nvPr>
        </p:nvSpPr>
        <p:spPr>
          <a:xfrm>
            <a:off x="720050" y="1805213"/>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r>
              <a:rPr lang="en" dirty="0">
                <a:solidFill>
                  <a:srgbClr val="F3F3F3"/>
                </a:solidFill>
              </a:rPr>
              <a:t>07</a:t>
            </a:r>
            <a:endParaRPr dirty="0">
              <a:solidFill>
                <a:srgbClr val="F3F3F3"/>
              </a:solidFill>
            </a:endParaRPr>
          </a:p>
        </p:txBody>
      </p:sp>
      <p:sp>
        <p:nvSpPr>
          <p:cNvPr id="1069" name="Google Shape;1069;p56"/>
          <p:cNvSpPr txBox="1">
            <a:spLocks noGrp="1"/>
          </p:cNvSpPr>
          <p:nvPr>
            <p:ph type="subTitle" idx="14"/>
          </p:nvPr>
        </p:nvSpPr>
        <p:spPr>
          <a:xfrm>
            <a:off x="3494961" y="1805213"/>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r>
              <a:rPr lang="en" dirty="0">
                <a:solidFill>
                  <a:srgbClr val="F3F3F3"/>
                </a:solidFill>
              </a:rPr>
              <a:t>08</a:t>
            </a:r>
            <a:endParaRPr dirty="0">
              <a:solidFill>
                <a:srgbClr val="F3F3F3"/>
              </a:solidFill>
            </a:endParaRPr>
          </a:p>
        </p:txBody>
      </p:sp>
      <p:sp>
        <p:nvSpPr>
          <p:cNvPr id="1070" name="Google Shape;1070;p56"/>
          <p:cNvSpPr txBox="1">
            <a:spLocks noGrp="1"/>
          </p:cNvSpPr>
          <p:nvPr>
            <p:ph type="subTitle" idx="15"/>
          </p:nvPr>
        </p:nvSpPr>
        <p:spPr>
          <a:xfrm>
            <a:off x="6279602" y="1805213"/>
            <a:ext cx="2154000" cy="473100"/>
          </a:xfrm>
          <a:prstGeom prst="rect">
            <a:avLst/>
          </a:prstGeom>
        </p:spPr>
        <p:txBody>
          <a:bodyPr spcFirstLastPara="1" wrap="square" lIns="91425" tIns="198000" rIns="91425" bIns="0" anchor="ctr" anchorCtr="0">
            <a:noAutofit/>
          </a:bodyPr>
          <a:lstStyle/>
          <a:p>
            <a:pPr marL="0" lvl="0" indent="0" algn="ctr" rtl="0">
              <a:spcBef>
                <a:spcPts val="0"/>
              </a:spcBef>
              <a:spcAft>
                <a:spcPts val="1600"/>
              </a:spcAft>
              <a:buNone/>
            </a:pPr>
            <a:r>
              <a:rPr lang="en" dirty="0">
                <a:solidFill>
                  <a:srgbClr val="F3F3F3"/>
                </a:solidFill>
              </a:rPr>
              <a:t>09</a:t>
            </a:r>
            <a:endParaRPr dirty="0">
              <a:solidFill>
                <a:srgbClr val="F3F3F3"/>
              </a:solidFill>
            </a:endParaRPr>
          </a:p>
        </p:txBody>
      </p:sp>
      <p:sp>
        <p:nvSpPr>
          <p:cNvPr id="1071" name="Google Shape;1071;p56"/>
          <p:cNvSpPr txBox="1">
            <a:spLocks noGrp="1"/>
          </p:cNvSpPr>
          <p:nvPr>
            <p:ph type="ctrTitle"/>
          </p:nvPr>
        </p:nvSpPr>
        <p:spPr>
          <a:xfrm>
            <a:off x="720050" y="359450"/>
            <a:ext cx="4994950" cy="83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err="1"/>
              <a:t>Nội</a:t>
            </a:r>
            <a:r>
              <a:rPr lang="en-GB" dirty="0"/>
              <a:t> dung chính </a:t>
            </a:r>
            <a:r>
              <a:rPr lang="en-GB" dirty="0" err="1"/>
              <a:t>Nghị</a:t>
            </a:r>
            <a:r>
              <a:rPr lang="en-GB" dirty="0"/>
              <a:t> định (2)</a:t>
            </a:r>
            <a:endParaRPr dirty="0"/>
          </a:p>
        </p:txBody>
      </p:sp>
    </p:spTree>
    <p:extLst>
      <p:ext uri="{BB962C8B-B14F-4D97-AF65-F5344CB8AC3E}">
        <p14:creationId xmlns:p14="http://schemas.microsoft.com/office/powerpoint/2010/main" val="1357542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39"/>
          <p:cNvSpPr txBox="1">
            <a:spLocks noGrp="1"/>
          </p:cNvSpPr>
          <p:nvPr>
            <p:ph type="title"/>
          </p:nvPr>
        </p:nvSpPr>
        <p:spPr>
          <a:xfrm>
            <a:off x="720049" y="1724524"/>
            <a:ext cx="4164371" cy="2275975"/>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dirty="0"/>
              <a:t>ĐIỀU KIỆN CẤP VÀ DUY TRÌ GIẤY PHÉP</a:t>
            </a:r>
            <a:endParaRPr dirty="0"/>
          </a:p>
        </p:txBody>
      </p:sp>
      <p:sp>
        <p:nvSpPr>
          <p:cNvPr id="534" name="Google Shape;534;p39"/>
          <p:cNvSpPr txBox="1">
            <a:spLocks noGrp="1"/>
          </p:cNvSpPr>
          <p:nvPr>
            <p:ph type="title" idx="2"/>
          </p:nvPr>
        </p:nvSpPr>
        <p:spPr>
          <a:xfrm>
            <a:off x="720050" y="315950"/>
            <a:ext cx="2100300" cy="979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02</a:t>
            </a:r>
            <a:endParaRPr dirty="0"/>
          </a:p>
        </p:txBody>
      </p:sp>
      <p:pic>
        <p:nvPicPr>
          <p:cNvPr id="536" name="Google Shape;536;p39"/>
          <p:cNvPicPr preferRelativeResize="0"/>
          <p:nvPr/>
        </p:nvPicPr>
        <p:blipFill rotWithShape="1">
          <a:blip r:embed="rId3">
            <a:alphaModFix/>
          </a:blip>
          <a:srcRect l="16348" r="12355"/>
          <a:stretch/>
        </p:blipFill>
        <p:spPr>
          <a:xfrm>
            <a:off x="6697975" y="-25"/>
            <a:ext cx="2446030" cy="514350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41"/>
          <p:cNvSpPr txBox="1">
            <a:spLocks noGrp="1"/>
          </p:cNvSpPr>
          <p:nvPr>
            <p:ph type="subTitle" idx="1"/>
          </p:nvPr>
        </p:nvSpPr>
        <p:spPr>
          <a:xfrm>
            <a:off x="1021083" y="2689165"/>
            <a:ext cx="3168900" cy="775800"/>
          </a:xfrm>
          <a:prstGeom prst="rect">
            <a:avLst/>
          </a:prstGeom>
        </p:spPr>
        <p:txBody>
          <a:bodyPr spcFirstLastPara="1" wrap="square" lIns="91425" tIns="182875" rIns="91425" bIns="0" anchor="ctr" anchorCtr="0">
            <a:noAutofit/>
          </a:bodyPr>
          <a:lstStyle/>
          <a:p>
            <a:pPr marL="0" lvl="0" indent="0" algn="r" rtl="0">
              <a:spcBef>
                <a:spcPts val="0"/>
              </a:spcBef>
              <a:spcAft>
                <a:spcPts val="1600"/>
              </a:spcAft>
              <a:buNone/>
            </a:pPr>
            <a:r>
              <a:rPr lang="en-GB" sz="1600" dirty="0"/>
              <a:t>4. </a:t>
            </a:r>
            <a:r>
              <a:rPr lang="en-GB" sz="1600" dirty="0" err="1"/>
              <a:t>Nhân</a:t>
            </a:r>
            <a:r>
              <a:rPr lang="en-GB" sz="1600" dirty="0"/>
              <a:t> </a:t>
            </a:r>
            <a:r>
              <a:rPr lang="en-GB" sz="1600" dirty="0" err="1"/>
              <a:t>viên</a:t>
            </a:r>
            <a:r>
              <a:rPr lang="en-GB" sz="1600" dirty="0"/>
              <a:t> </a:t>
            </a:r>
            <a:r>
              <a:rPr lang="en-GB" sz="1600" dirty="0" err="1"/>
              <a:t>nghiệp</a:t>
            </a:r>
            <a:r>
              <a:rPr lang="en-GB" sz="1600" dirty="0"/>
              <a:t> vụ</a:t>
            </a:r>
            <a:endParaRPr sz="1600" dirty="0"/>
          </a:p>
        </p:txBody>
      </p:sp>
      <p:sp>
        <p:nvSpPr>
          <p:cNvPr id="584" name="Google Shape;584;p41"/>
          <p:cNvSpPr txBox="1">
            <a:spLocks noGrp="1"/>
          </p:cNvSpPr>
          <p:nvPr>
            <p:ph type="subTitle" idx="2"/>
          </p:nvPr>
        </p:nvSpPr>
        <p:spPr>
          <a:xfrm>
            <a:off x="1021083" y="1972178"/>
            <a:ext cx="3168900" cy="775800"/>
          </a:xfrm>
          <a:prstGeom prst="rect">
            <a:avLst/>
          </a:prstGeom>
        </p:spPr>
        <p:txBody>
          <a:bodyPr spcFirstLastPara="1" wrap="square" lIns="91425" tIns="182875" rIns="91425" bIns="0" anchor="ctr" anchorCtr="0">
            <a:noAutofit/>
          </a:bodyPr>
          <a:lstStyle/>
          <a:p>
            <a:pPr marL="0" lvl="0" indent="0" algn="r" rtl="0">
              <a:spcBef>
                <a:spcPts val="0"/>
              </a:spcBef>
              <a:spcAft>
                <a:spcPts val="1600"/>
              </a:spcAft>
              <a:buNone/>
            </a:pPr>
            <a:r>
              <a:rPr lang="en" sz="1600" dirty="0"/>
              <a:t>3. Ký quỹ</a:t>
            </a:r>
            <a:endParaRPr sz="1600" dirty="0"/>
          </a:p>
        </p:txBody>
      </p:sp>
      <p:sp>
        <p:nvSpPr>
          <p:cNvPr id="585" name="Google Shape;585;p41"/>
          <p:cNvSpPr txBox="1">
            <a:spLocks noGrp="1"/>
          </p:cNvSpPr>
          <p:nvPr>
            <p:ph type="subTitle" idx="3"/>
          </p:nvPr>
        </p:nvSpPr>
        <p:spPr>
          <a:xfrm>
            <a:off x="1021083" y="1230452"/>
            <a:ext cx="3168900" cy="775800"/>
          </a:xfrm>
          <a:prstGeom prst="rect">
            <a:avLst/>
          </a:prstGeom>
        </p:spPr>
        <p:txBody>
          <a:bodyPr spcFirstLastPara="1" wrap="square" lIns="91425" tIns="182875" rIns="91425" bIns="0" anchor="ctr" anchorCtr="0">
            <a:noAutofit/>
          </a:bodyPr>
          <a:lstStyle/>
          <a:p>
            <a:pPr marL="0" lvl="0" indent="0" algn="r" rtl="0">
              <a:spcBef>
                <a:spcPts val="0"/>
              </a:spcBef>
              <a:spcAft>
                <a:spcPts val="1600"/>
              </a:spcAft>
              <a:buNone/>
            </a:pPr>
            <a:r>
              <a:rPr lang="en-GB" sz="1600" dirty="0"/>
              <a:t>2. </a:t>
            </a:r>
            <a:r>
              <a:rPr lang="vi-VN" sz="1600" dirty="0" err="1"/>
              <a:t>Người</a:t>
            </a:r>
            <a:r>
              <a:rPr lang="vi-VN" sz="1600" dirty="0"/>
              <a:t> </a:t>
            </a:r>
            <a:r>
              <a:rPr lang="vi-VN" sz="1600" dirty="0" err="1"/>
              <a:t>đại</a:t>
            </a:r>
            <a:r>
              <a:rPr lang="vi-VN" sz="1600" dirty="0"/>
              <a:t> </a:t>
            </a:r>
            <a:r>
              <a:rPr lang="vi-VN" sz="1600" dirty="0" err="1"/>
              <a:t>diện</a:t>
            </a:r>
            <a:r>
              <a:rPr lang="vi-VN" sz="1600" dirty="0"/>
              <a:t> theo </a:t>
            </a:r>
            <a:r>
              <a:rPr lang="vi-VN" sz="1600" dirty="0" err="1"/>
              <a:t>pháp</a:t>
            </a:r>
            <a:r>
              <a:rPr lang="vi-VN" sz="1600" dirty="0"/>
              <a:t> </a:t>
            </a:r>
            <a:r>
              <a:rPr lang="vi-VN" sz="1600" dirty="0" err="1"/>
              <a:t>luật</a:t>
            </a:r>
            <a:endParaRPr lang="vi-VN" sz="1600" dirty="0"/>
          </a:p>
        </p:txBody>
      </p:sp>
      <p:sp>
        <p:nvSpPr>
          <p:cNvPr id="608" name="Google Shape;608;p41"/>
          <p:cNvSpPr txBox="1">
            <a:spLocks noGrp="1"/>
          </p:cNvSpPr>
          <p:nvPr>
            <p:ph type="ctrTitle"/>
          </p:nvPr>
        </p:nvSpPr>
        <p:spPr>
          <a:xfrm>
            <a:off x="5978834" y="526434"/>
            <a:ext cx="2503800" cy="1755598"/>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dirty="0"/>
              <a:t>Cấp và duy trì Giấy phép hoạt động dịch vụ</a:t>
            </a:r>
            <a:endParaRPr dirty="0"/>
          </a:p>
        </p:txBody>
      </p:sp>
      <p:sp>
        <p:nvSpPr>
          <p:cNvPr id="28" name="Google Shape;585;p41">
            <a:extLst>
              <a:ext uri="{FF2B5EF4-FFF2-40B4-BE49-F238E27FC236}">
                <a16:creationId xmlns:a16="http://schemas.microsoft.com/office/drawing/2014/main" xmlns="" id="{1E9EAF62-93C6-4E60-901A-B8D1B26DDDA6}"/>
              </a:ext>
            </a:extLst>
          </p:cNvPr>
          <p:cNvSpPr txBox="1">
            <a:spLocks/>
          </p:cNvSpPr>
          <p:nvPr/>
        </p:nvSpPr>
        <p:spPr>
          <a:xfrm>
            <a:off x="1081795" y="405828"/>
            <a:ext cx="3168900" cy="775800"/>
          </a:xfrm>
          <a:prstGeom prst="rect">
            <a:avLst/>
          </a:prstGeom>
          <a:noFill/>
          <a:ln>
            <a:noFill/>
          </a:ln>
        </p:spPr>
        <p:txBody>
          <a:bodyPr spcFirstLastPara="1" wrap="square" lIns="91425" tIns="182875" rIns="91425" bIns="0" anchor="ctr"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1pPr>
            <a:lvl2pPr marL="914400" marR="0" lvl="1"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2pPr>
            <a:lvl3pPr marL="1371600" marR="0" lvl="2"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3pPr>
            <a:lvl4pPr marL="1828800" marR="0" lvl="3"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4pPr>
            <a:lvl5pPr marL="2286000" marR="0" lvl="4"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5pPr>
            <a:lvl6pPr marL="2743200" marR="0" lvl="5"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6pPr>
            <a:lvl7pPr marL="3200400" marR="0" lvl="6"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7pPr>
            <a:lvl8pPr marL="3657600" marR="0" lvl="7"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8pPr>
            <a:lvl9pPr marL="4114800" marR="0" lvl="8" indent="-317500" algn="r" rtl="0">
              <a:lnSpc>
                <a:spcPct val="100000"/>
              </a:lnSpc>
              <a:spcBef>
                <a:spcPts val="1600"/>
              </a:spcBef>
              <a:spcAft>
                <a:spcPts val="160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9pPr>
          </a:lstStyle>
          <a:p>
            <a:pPr marL="0" indent="0">
              <a:spcAft>
                <a:spcPts val="1600"/>
              </a:spcAft>
            </a:pPr>
            <a:r>
              <a:rPr lang="en-US" sz="1600" dirty="0"/>
              <a:t>1. </a:t>
            </a:r>
            <a:r>
              <a:rPr lang="en-US" sz="1600" dirty="0" err="1"/>
              <a:t>Vốn</a:t>
            </a:r>
            <a:r>
              <a:rPr lang="en-US" sz="1600" dirty="0"/>
              <a:t> </a:t>
            </a:r>
            <a:r>
              <a:rPr lang="en-US" sz="1600" dirty="0" err="1"/>
              <a:t>điều</a:t>
            </a:r>
            <a:r>
              <a:rPr lang="en-US" sz="1600" dirty="0"/>
              <a:t> </a:t>
            </a:r>
            <a:r>
              <a:rPr lang="en-US" sz="1600" dirty="0" err="1"/>
              <a:t>lệ</a:t>
            </a:r>
            <a:r>
              <a:rPr lang="en-US" sz="1600" dirty="0"/>
              <a:t> </a:t>
            </a:r>
          </a:p>
        </p:txBody>
      </p:sp>
      <p:sp>
        <p:nvSpPr>
          <p:cNvPr id="15" name="Google Shape;583;p41">
            <a:extLst>
              <a:ext uri="{FF2B5EF4-FFF2-40B4-BE49-F238E27FC236}">
                <a16:creationId xmlns:a16="http://schemas.microsoft.com/office/drawing/2014/main" xmlns="" id="{B96EBFA0-68A5-22AC-B6B2-0B8D483B5D52}"/>
              </a:ext>
            </a:extLst>
          </p:cNvPr>
          <p:cNvSpPr txBox="1">
            <a:spLocks/>
          </p:cNvSpPr>
          <p:nvPr/>
        </p:nvSpPr>
        <p:spPr>
          <a:xfrm>
            <a:off x="944883" y="3406740"/>
            <a:ext cx="3168900" cy="775800"/>
          </a:xfrm>
          <a:prstGeom prst="rect">
            <a:avLst/>
          </a:prstGeom>
          <a:noFill/>
          <a:ln>
            <a:noFill/>
          </a:ln>
        </p:spPr>
        <p:txBody>
          <a:bodyPr spcFirstLastPara="1" wrap="square" lIns="91425" tIns="182875" rIns="91425" bIns="0" anchor="ctr"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1pPr>
            <a:lvl2pPr marL="914400" marR="0" lvl="1"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2pPr>
            <a:lvl3pPr marL="1371600" marR="0" lvl="2"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3pPr>
            <a:lvl4pPr marL="1828800" marR="0" lvl="3"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4pPr>
            <a:lvl5pPr marL="2286000" marR="0" lvl="4"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5pPr>
            <a:lvl6pPr marL="2743200" marR="0" lvl="5"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6pPr>
            <a:lvl7pPr marL="3200400" marR="0" lvl="6"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7pPr>
            <a:lvl8pPr marL="3657600" marR="0" lvl="7"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8pPr>
            <a:lvl9pPr marL="4114800" marR="0" lvl="8" indent="-317500" algn="r" rtl="0">
              <a:lnSpc>
                <a:spcPct val="100000"/>
              </a:lnSpc>
              <a:spcBef>
                <a:spcPts val="1600"/>
              </a:spcBef>
              <a:spcAft>
                <a:spcPts val="160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9pPr>
          </a:lstStyle>
          <a:p>
            <a:pPr marL="0" indent="0">
              <a:spcAft>
                <a:spcPts val="1600"/>
              </a:spcAft>
            </a:pPr>
            <a:r>
              <a:rPr lang="en-GB" sz="1600" dirty="0"/>
              <a:t>5. </a:t>
            </a:r>
            <a:r>
              <a:rPr lang="en-GB" sz="1600" dirty="0" err="1"/>
              <a:t>Cơ</a:t>
            </a:r>
            <a:r>
              <a:rPr lang="en-GB" sz="1600" dirty="0"/>
              <a:t> </a:t>
            </a:r>
            <a:r>
              <a:rPr lang="en-GB" sz="1600" dirty="0" err="1"/>
              <a:t>sở</a:t>
            </a:r>
            <a:r>
              <a:rPr lang="en-GB" sz="1600" dirty="0"/>
              <a:t> </a:t>
            </a:r>
            <a:r>
              <a:rPr lang="en-GB" sz="1600" dirty="0" err="1"/>
              <a:t>vật</a:t>
            </a:r>
            <a:r>
              <a:rPr lang="en-GB" sz="1600" dirty="0"/>
              <a:t> </a:t>
            </a:r>
            <a:r>
              <a:rPr lang="en-GB" sz="1600" dirty="0" err="1"/>
              <a:t>chất</a:t>
            </a:r>
            <a:r>
              <a:rPr lang="en-GB" sz="1600" dirty="0"/>
              <a:t> </a:t>
            </a:r>
          </a:p>
        </p:txBody>
      </p:sp>
      <p:sp>
        <p:nvSpPr>
          <p:cNvPr id="16" name="Google Shape;583;p41">
            <a:extLst>
              <a:ext uri="{FF2B5EF4-FFF2-40B4-BE49-F238E27FC236}">
                <a16:creationId xmlns:a16="http://schemas.microsoft.com/office/drawing/2014/main" xmlns="" id="{3568303A-0F23-87BD-89B7-77C577A3AE06}"/>
              </a:ext>
            </a:extLst>
          </p:cNvPr>
          <p:cNvSpPr txBox="1">
            <a:spLocks/>
          </p:cNvSpPr>
          <p:nvPr/>
        </p:nvSpPr>
        <p:spPr>
          <a:xfrm>
            <a:off x="1021083" y="4124315"/>
            <a:ext cx="3168900" cy="775800"/>
          </a:xfrm>
          <a:prstGeom prst="rect">
            <a:avLst/>
          </a:prstGeom>
          <a:noFill/>
          <a:ln>
            <a:noFill/>
          </a:ln>
        </p:spPr>
        <p:txBody>
          <a:bodyPr spcFirstLastPara="1" wrap="square" lIns="91425" tIns="182875" rIns="91425" bIns="0" anchor="ctr" anchorCtr="0">
            <a:noAutofit/>
          </a:bodyPr>
          <a:lstStyle>
            <a:defPPr marR="0" lvl="0" algn="l" rtl="0">
              <a:lnSpc>
                <a:spcPct val="100000"/>
              </a:lnSpc>
              <a:spcBef>
                <a:spcPts val="0"/>
              </a:spcBef>
              <a:spcAft>
                <a:spcPts val="0"/>
              </a:spcAft>
            </a:defPPr>
            <a:lvl1pPr marL="457200" marR="0" lvl="0" indent="-317500" algn="r" rtl="0">
              <a:lnSpc>
                <a:spcPct val="100000"/>
              </a:lnSpc>
              <a:spcBef>
                <a:spcPts val="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1pPr>
            <a:lvl2pPr marL="914400" marR="0" lvl="1"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2pPr>
            <a:lvl3pPr marL="1371600" marR="0" lvl="2"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3pPr>
            <a:lvl4pPr marL="1828800" marR="0" lvl="3"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4pPr>
            <a:lvl5pPr marL="2286000" marR="0" lvl="4"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5pPr>
            <a:lvl6pPr marL="2743200" marR="0" lvl="5"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6pPr>
            <a:lvl7pPr marL="3200400" marR="0" lvl="6"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7pPr>
            <a:lvl8pPr marL="3657600" marR="0" lvl="7" indent="-317500" algn="r" rtl="0">
              <a:lnSpc>
                <a:spcPct val="100000"/>
              </a:lnSpc>
              <a:spcBef>
                <a:spcPts val="1600"/>
              </a:spcBef>
              <a:spcAft>
                <a:spcPts val="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8pPr>
            <a:lvl9pPr marL="4114800" marR="0" lvl="8" indent="-317500" algn="r" rtl="0">
              <a:lnSpc>
                <a:spcPct val="100000"/>
              </a:lnSpc>
              <a:spcBef>
                <a:spcPts val="1600"/>
              </a:spcBef>
              <a:spcAft>
                <a:spcPts val="1600"/>
              </a:spcAft>
              <a:buClr>
                <a:srgbClr val="434343"/>
              </a:buClr>
              <a:buSzPts val="1400"/>
              <a:buFont typeface="Roboto Condensed Light"/>
              <a:buNone/>
              <a:defRPr sz="1400" b="0" i="0" u="none" strike="noStrike" cap="none">
                <a:solidFill>
                  <a:srgbClr val="F3F3F3"/>
                </a:solidFill>
                <a:latin typeface="Roboto Condensed Light"/>
                <a:ea typeface="Roboto Condensed Light"/>
                <a:cs typeface="Roboto Condensed Light"/>
                <a:sym typeface="Roboto Condensed Light"/>
              </a:defRPr>
            </a:lvl9pPr>
          </a:lstStyle>
          <a:p>
            <a:pPr marL="0" indent="0">
              <a:spcAft>
                <a:spcPts val="1600"/>
              </a:spcAft>
            </a:pPr>
            <a:r>
              <a:rPr lang="en-GB" sz="1600" dirty="0"/>
              <a:t>6. Trang </a:t>
            </a:r>
            <a:r>
              <a:rPr lang="en-GB" sz="1600" dirty="0" err="1"/>
              <a:t>thông</a:t>
            </a:r>
            <a:r>
              <a:rPr lang="en-GB" sz="1600" dirty="0"/>
              <a:t> tin </a:t>
            </a:r>
            <a:r>
              <a:rPr lang="en-GB" sz="1600" dirty="0" err="1"/>
              <a:t>điện</a:t>
            </a:r>
            <a:r>
              <a:rPr lang="en-GB" sz="1600" dirty="0"/>
              <a:t> </a:t>
            </a:r>
            <a:r>
              <a:rPr lang="en-GB" sz="1600" dirty="0" err="1"/>
              <a:t>tử</a:t>
            </a:r>
            <a:endParaRPr lang="en-GB"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38"/>
          <p:cNvSpPr/>
          <p:nvPr/>
        </p:nvSpPr>
        <p:spPr>
          <a:xfrm>
            <a:off x="0" y="2451225"/>
            <a:ext cx="8424000" cy="2351100"/>
          </a:xfrm>
          <a:prstGeom prst="rect">
            <a:avLst/>
          </a:prstGeom>
          <a:solidFill>
            <a:srgbClr val="4343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8"/>
          <p:cNvSpPr txBox="1">
            <a:spLocks noGrp="1"/>
          </p:cNvSpPr>
          <p:nvPr>
            <p:ph type="subTitle" idx="1"/>
          </p:nvPr>
        </p:nvSpPr>
        <p:spPr>
          <a:xfrm flipH="1">
            <a:off x="719974" y="2649050"/>
            <a:ext cx="7303885" cy="1887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GB" sz="1800" dirty="0" err="1">
                <a:solidFill>
                  <a:srgbClr val="F3F3F3"/>
                </a:solidFill>
              </a:rPr>
              <a:t>Doanh</a:t>
            </a:r>
            <a:r>
              <a:rPr lang="en-GB" sz="1800" dirty="0">
                <a:solidFill>
                  <a:srgbClr val="F3F3F3"/>
                </a:solidFill>
              </a:rPr>
              <a:t> </a:t>
            </a:r>
            <a:r>
              <a:rPr lang="en-GB" sz="1800" dirty="0" err="1">
                <a:solidFill>
                  <a:srgbClr val="F3F3F3"/>
                </a:solidFill>
              </a:rPr>
              <a:t>nghiệp</a:t>
            </a:r>
            <a:r>
              <a:rPr lang="en-GB" sz="1800" dirty="0">
                <a:solidFill>
                  <a:srgbClr val="F3F3F3"/>
                </a:solidFill>
              </a:rPr>
              <a:t> </a:t>
            </a:r>
            <a:r>
              <a:rPr lang="en-GB" sz="1800" dirty="0" err="1">
                <a:solidFill>
                  <a:srgbClr val="F3F3F3"/>
                </a:solidFill>
              </a:rPr>
              <a:t>dịch</a:t>
            </a:r>
            <a:r>
              <a:rPr lang="en-GB" sz="1800" dirty="0">
                <a:solidFill>
                  <a:srgbClr val="F3F3F3"/>
                </a:solidFill>
              </a:rPr>
              <a:t> vụ </a:t>
            </a:r>
            <a:r>
              <a:rPr lang="en-GB" sz="1800" dirty="0" err="1">
                <a:solidFill>
                  <a:srgbClr val="F3F3F3"/>
                </a:solidFill>
              </a:rPr>
              <a:t>có</a:t>
            </a:r>
            <a:r>
              <a:rPr lang="en-GB" sz="1800" dirty="0">
                <a:solidFill>
                  <a:srgbClr val="F3F3F3"/>
                </a:solidFill>
              </a:rPr>
              <a:t> </a:t>
            </a:r>
            <a:r>
              <a:rPr lang="en-GB" sz="1800" dirty="0" err="1">
                <a:solidFill>
                  <a:srgbClr val="F3F3F3"/>
                </a:solidFill>
              </a:rPr>
              <a:t>vốn</a:t>
            </a:r>
            <a:r>
              <a:rPr lang="en-GB" sz="1800" dirty="0">
                <a:solidFill>
                  <a:srgbClr val="F3F3F3"/>
                </a:solidFill>
              </a:rPr>
              <a:t> </a:t>
            </a:r>
            <a:r>
              <a:rPr lang="en-GB" sz="1800" dirty="0" err="1">
                <a:solidFill>
                  <a:srgbClr val="F3F3F3"/>
                </a:solidFill>
              </a:rPr>
              <a:t>điều</a:t>
            </a:r>
            <a:r>
              <a:rPr lang="en-GB" sz="1800" dirty="0">
                <a:solidFill>
                  <a:srgbClr val="F3F3F3"/>
                </a:solidFill>
              </a:rPr>
              <a:t> </a:t>
            </a:r>
            <a:r>
              <a:rPr lang="en-GB" sz="1800" dirty="0" err="1">
                <a:solidFill>
                  <a:srgbClr val="F3F3F3"/>
                </a:solidFill>
              </a:rPr>
              <a:t>lệ</a:t>
            </a:r>
            <a:r>
              <a:rPr lang="en-GB" sz="1800" dirty="0">
                <a:solidFill>
                  <a:srgbClr val="F3F3F3"/>
                </a:solidFill>
              </a:rPr>
              <a:t> </a:t>
            </a:r>
            <a:r>
              <a:rPr lang="en-GB" sz="1800" dirty="0" err="1">
                <a:solidFill>
                  <a:srgbClr val="F3F3F3"/>
                </a:solidFill>
              </a:rPr>
              <a:t>từ</a:t>
            </a:r>
            <a:r>
              <a:rPr lang="en-GB" sz="1800" dirty="0">
                <a:solidFill>
                  <a:srgbClr val="F3F3F3"/>
                </a:solidFill>
              </a:rPr>
              <a:t> 05 </a:t>
            </a:r>
            <a:r>
              <a:rPr lang="en-GB" sz="1800" dirty="0" err="1">
                <a:solidFill>
                  <a:srgbClr val="F3F3F3"/>
                </a:solidFill>
              </a:rPr>
              <a:t>tỷ</a:t>
            </a:r>
            <a:r>
              <a:rPr lang="en-GB" sz="1800" dirty="0">
                <a:solidFill>
                  <a:srgbClr val="F3F3F3"/>
                </a:solidFill>
              </a:rPr>
              <a:t> </a:t>
            </a:r>
            <a:r>
              <a:rPr lang="en-GB" sz="1800" dirty="0" err="1">
                <a:solidFill>
                  <a:srgbClr val="F3F3F3"/>
                </a:solidFill>
              </a:rPr>
              <a:t>đồng</a:t>
            </a:r>
            <a:r>
              <a:rPr lang="en-GB" sz="1800" dirty="0">
                <a:solidFill>
                  <a:srgbClr val="F3F3F3"/>
                </a:solidFill>
              </a:rPr>
              <a:t>; </a:t>
            </a:r>
            <a:r>
              <a:rPr lang="en-GB" sz="1800" dirty="0" err="1">
                <a:solidFill>
                  <a:srgbClr val="F3F3F3"/>
                </a:solidFill>
              </a:rPr>
              <a:t>chủ</a:t>
            </a:r>
            <a:r>
              <a:rPr lang="en-GB" sz="1800" dirty="0">
                <a:solidFill>
                  <a:srgbClr val="F3F3F3"/>
                </a:solidFill>
              </a:rPr>
              <a:t> </a:t>
            </a:r>
            <a:r>
              <a:rPr lang="en-GB" sz="1800" dirty="0" err="1">
                <a:solidFill>
                  <a:srgbClr val="F3F3F3"/>
                </a:solidFill>
              </a:rPr>
              <a:t>sở</a:t>
            </a:r>
            <a:r>
              <a:rPr lang="en-GB" sz="1800" dirty="0">
                <a:solidFill>
                  <a:srgbClr val="F3F3F3"/>
                </a:solidFill>
              </a:rPr>
              <a:t> </a:t>
            </a:r>
            <a:r>
              <a:rPr lang="en-GB" sz="1800" dirty="0" err="1">
                <a:solidFill>
                  <a:srgbClr val="F3F3F3"/>
                </a:solidFill>
              </a:rPr>
              <a:t>hữu</a:t>
            </a:r>
            <a:r>
              <a:rPr lang="en-GB" sz="1800" dirty="0">
                <a:solidFill>
                  <a:srgbClr val="F3F3F3"/>
                </a:solidFill>
              </a:rPr>
              <a:t>, </a:t>
            </a:r>
            <a:r>
              <a:rPr lang="en-GB" sz="1800" dirty="0" err="1">
                <a:solidFill>
                  <a:srgbClr val="F3F3F3"/>
                </a:solidFill>
              </a:rPr>
              <a:t>tất</a:t>
            </a:r>
            <a:r>
              <a:rPr lang="en-GB" sz="1800" dirty="0">
                <a:solidFill>
                  <a:srgbClr val="F3F3F3"/>
                </a:solidFill>
              </a:rPr>
              <a:t> </a:t>
            </a:r>
            <a:r>
              <a:rPr lang="en-GB" sz="1800" dirty="0" err="1">
                <a:solidFill>
                  <a:srgbClr val="F3F3F3"/>
                </a:solidFill>
              </a:rPr>
              <a:t>cả</a:t>
            </a:r>
            <a:r>
              <a:rPr lang="en-GB" sz="1800" dirty="0">
                <a:solidFill>
                  <a:srgbClr val="F3F3F3"/>
                </a:solidFill>
              </a:rPr>
              <a:t> </a:t>
            </a:r>
            <a:r>
              <a:rPr lang="en-GB" sz="1800" dirty="0" err="1">
                <a:solidFill>
                  <a:srgbClr val="F3F3F3"/>
                </a:solidFill>
              </a:rPr>
              <a:t>thành</a:t>
            </a:r>
            <a:r>
              <a:rPr lang="en-GB" sz="1800" dirty="0">
                <a:solidFill>
                  <a:srgbClr val="F3F3F3"/>
                </a:solidFill>
              </a:rPr>
              <a:t> </a:t>
            </a:r>
            <a:r>
              <a:rPr lang="en-GB" sz="1800" dirty="0" err="1">
                <a:solidFill>
                  <a:srgbClr val="F3F3F3"/>
                </a:solidFill>
              </a:rPr>
              <a:t>viên</a:t>
            </a:r>
            <a:r>
              <a:rPr lang="en-GB" sz="1800" dirty="0">
                <a:solidFill>
                  <a:srgbClr val="F3F3F3"/>
                </a:solidFill>
              </a:rPr>
              <a:t>, </a:t>
            </a:r>
            <a:r>
              <a:rPr lang="en-GB" sz="1800" dirty="0" err="1">
                <a:solidFill>
                  <a:srgbClr val="F3F3F3"/>
                </a:solidFill>
              </a:rPr>
              <a:t>cổ</a:t>
            </a:r>
            <a:r>
              <a:rPr lang="en-GB" sz="1800" dirty="0">
                <a:solidFill>
                  <a:srgbClr val="F3F3F3"/>
                </a:solidFill>
              </a:rPr>
              <a:t> </a:t>
            </a:r>
            <a:r>
              <a:rPr lang="en-GB" sz="1800" dirty="0" err="1">
                <a:solidFill>
                  <a:srgbClr val="F3F3F3"/>
                </a:solidFill>
              </a:rPr>
              <a:t>đông</a:t>
            </a:r>
            <a:r>
              <a:rPr lang="en-GB" sz="1800" dirty="0">
                <a:solidFill>
                  <a:srgbClr val="F3F3F3"/>
                </a:solidFill>
              </a:rPr>
              <a:t> </a:t>
            </a:r>
            <a:r>
              <a:rPr lang="en-GB" sz="1800" dirty="0" err="1">
                <a:solidFill>
                  <a:srgbClr val="F3F3F3"/>
                </a:solidFill>
              </a:rPr>
              <a:t>là</a:t>
            </a:r>
            <a:r>
              <a:rPr lang="en-GB" sz="1800" dirty="0">
                <a:solidFill>
                  <a:srgbClr val="F3F3F3"/>
                </a:solidFill>
              </a:rPr>
              <a:t> </a:t>
            </a:r>
            <a:r>
              <a:rPr lang="en-GB" sz="1800" dirty="0" err="1">
                <a:solidFill>
                  <a:srgbClr val="F3F3F3"/>
                </a:solidFill>
              </a:rPr>
              <a:t>nhà</a:t>
            </a:r>
            <a:r>
              <a:rPr lang="en-GB" sz="1800" dirty="0">
                <a:solidFill>
                  <a:srgbClr val="F3F3F3"/>
                </a:solidFill>
              </a:rPr>
              <a:t> </a:t>
            </a:r>
            <a:r>
              <a:rPr lang="en-GB" sz="1800" dirty="0" err="1">
                <a:solidFill>
                  <a:srgbClr val="F3F3F3"/>
                </a:solidFill>
              </a:rPr>
              <a:t>đầu</a:t>
            </a:r>
            <a:r>
              <a:rPr lang="en-GB" sz="1800" dirty="0">
                <a:solidFill>
                  <a:srgbClr val="F3F3F3"/>
                </a:solidFill>
              </a:rPr>
              <a:t> </a:t>
            </a:r>
            <a:r>
              <a:rPr lang="en-GB" sz="1800" dirty="0" err="1">
                <a:solidFill>
                  <a:srgbClr val="F3F3F3"/>
                </a:solidFill>
              </a:rPr>
              <a:t>tư</a:t>
            </a:r>
            <a:r>
              <a:rPr lang="en-GB" sz="1800" dirty="0">
                <a:solidFill>
                  <a:srgbClr val="F3F3F3"/>
                </a:solidFill>
              </a:rPr>
              <a:t> </a:t>
            </a:r>
            <a:r>
              <a:rPr lang="en-GB" sz="1800" dirty="0" err="1">
                <a:solidFill>
                  <a:srgbClr val="F3F3F3"/>
                </a:solidFill>
              </a:rPr>
              <a:t>trong</a:t>
            </a:r>
            <a:r>
              <a:rPr lang="en-GB" sz="1800" dirty="0">
                <a:solidFill>
                  <a:srgbClr val="F3F3F3"/>
                </a:solidFill>
              </a:rPr>
              <a:t> </a:t>
            </a:r>
            <a:r>
              <a:rPr lang="en-GB" sz="1800" dirty="0" err="1">
                <a:solidFill>
                  <a:srgbClr val="F3F3F3"/>
                </a:solidFill>
              </a:rPr>
              <a:t>nước</a:t>
            </a:r>
            <a:r>
              <a:rPr lang="en-GB" sz="1800" dirty="0">
                <a:solidFill>
                  <a:srgbClr val="F3F3F3"/>
                </a:solidFill>
              </a:rPr>
              <a:t> </a:t>
            </a:r>
            <a:r>
              <a:rPr lang="en-GB" sz="1800" dirty="0" err="1">
                <a:solidFill>
                  <a:srgbClr val="F3F3F3"/>
                </a:solidFill>
              </a:rPr>
              <a:t>theo</a:t>
            </a:r>
            <a:r>
              <a:rPr lang="en-GB" sz="1800" dirty="0">
                <a:solidFill>
                  <a:srgbClr val="F3F3F3"/>
                </a:solidFill>
              </a:rPr>
              <a:t> </a:t>
            </a:r>
            <a:r>
              <a:rPr lang="en-GB" sz="1800" dirty="0" err="1">
                <a:solidFill>
                  <a:srgbClr val="F3F3F3"/>
                </a:solidFill>
              </a:rPr>
              <a:t>quy</a:t>
            </a:r>
            <a:r>
              <a:rPr lang="en-GB" sz="1800" dirty="0">
                <a:solidFill>
                  <a:srgbClr val="F3F3F3"/>
                </a:solidFill>
              </a:rPr>
              <a:t> định của </a:t>
            </a:r>
            <a:r>
              <a:rPr lang="en-GB" sz="1800" dirty="0" err="1">
                <a:solidFill>
                  <a:srgbClr val="F3F3F3"/>
                </a:solidFill>
              </a:rPr>
              <a:t>Luật</a:t>
            </a:r>
            <a:r>
              <a:rPr lang="en-GB" sz="1800" dirty="0">
                <a:solidFill>
                  <a:srgbClr val="F3F3F3"/>
                </a:solidFill>
              </a:rPr>
              <a:t> </a:t>
            </a:r>
            <a:r>
              <a:rPr lang="en-GB" sz="1800" dirty="0" err="1">
                <a:solidFill>
                  <a:srgbClr val="F3F3F3"/>
                </a:solidFill>
              </a:rPr>
              <a:t>Đầu</a:t>
            </a:r>
            <a:r>
              <a:rPr lang="en-GB" sz="1800" dirty="0">
                <a:solidFill>
                  <a:srgbClr val="F3F3F3"/>
                </a:solidFill>
              </a:rPr>
              <a:t> </a:t>
            </a:r>
            <a:r>
              <a:rPr lang="en-GB" sz="1800" dirty="0" err="1">
                <a:solidFill>
                  <a:srgbClr val="F3F3F3"/>
                </a:solidFill>
              </a:rPr>
              <a:t>tư</a:t>
            </a:r>
            <a:r>
              <a:rPr lang="en-GB" sz="1800" dirty="0">
                <a:solidFill>
                  <a:srgbClr val="F3F3F3"/>
                </a:solidFill>
              </a:rPr>
              <a:t/>
            </a:r>
            <a:br>
              <a:rPr lang="en-GB" sz="1800" dirty="0">
                <a:solidFill>
                  <a:srgbClr val="F3F3F3"/>
                </a:solidFill>
              </a:rPr>
            </a:br>
            <a:r>
              <a:rPr lang="en-GB" sz="1800" dirty="0">
                <a:solidFill>
                  <a:srgbClr val="F3F3F3"/>
                </a:solidFill>
              </a:rPr>
              <a:t/>
            </a:r>
            <a:br>
              <a:rPr lang="en-GB" sz="1800" dirty="0">
                <a:solidFill>
                  <a:srgbClr val="F3F3F3"/>
                </a:solidFill>
              </a:rPr>
            </a:br>
            <a:endParaRPr sz="1800" i="1" dirty="0">
              <a:solidFill>
                <a:srgbClr val="F3F3F3"/>
              </a:solidFill>
            </a:endParaRPr>
          </a:p>
        </p:txBody>
      </p:sp>
      <p:sp>
        <p:nvSpPr>
          <p:cNvPr id="528" name="Google Shape;528;p38"/>
          <p:cNvSpPr txBox="1">
            <a:spLocks noGrp="1"/>
          </p:cNvSpPr>
          <p:nvPr>
            <p:ph type="title"/>
          </p:nvPr>
        </p:nvSpPr>
        <p:spPr>
          <a:xfrm>
            <a:off x="4775200" y="540000"/>
            <a:ext cx="3649000" cy="16713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dirty="0"/>
              <a:t>1. </a:t>
            </a:r>
            <a:r>
              <a:rPr lang="en-US" dirty="0" err="1"/>
              <a:t>Điều</a:t>
            </a:r>
            <a:r>
              <a:rPr lang="en-US" dirty="0"/>
              <a:t> </a:t>
            </a:r>
            <a:r>
              <a:rPr lang="en-US" dirty="0" err="1"/>
              <a:t>kiện</a:t>
            </a:r>
            <a:r>
              <a:rPr lang="en-US" dirty="0"/>
              <a:t> </a:t>
            </a:r>
            <a:r>
              <a:rPr lang="en-US" dirty="0" err="1"/>
              <a:t>về</a:t>
            </a:r>
            <a:r>
              <a:rPr lang="en-US" dirty="0"/>
              <a:t> </a:t>
            </a:r>
            <a:br>
              <a:rPr lang="en-US" dirty="0"/>
            </a:br>
            <a:r>
              <a:rPr lang="en-US" dirty="0" err="1"/>
              <a:t>vốn</a:t>
            </a:r>
            <a:r>
              <a:rPr lang="en-US" dirty="0"/>
              <a:t> </a:t>
            </a:r>
            <a:r>
              <a:rPr lang="en-US" dirty="0" err="1"/>
              <a:t>điều</a:t>
            </a:r>
            <a:r>
              <a:rPr lang="en-US" dirty="0"/>
              <a:t> </a:t>
            </a:r>
            <a:r>
              <a:rPr lang="en-US" dirty="0" err="1"/>
              <a:t>lệ</a:t>
            </a:r>
            <a:endParaRPr dirty="0"/>
          </a:p>
        </p:txBody>
      </p:sp>
      <p:sp>
        <p:nvSpPr>
          <p:cNvPr id="5" name="Google Shape;527;p38">
            <a:extLst>
              <a:ext uri="{FF2B5EF4-FFF2-40B4-BE49-F238E27FC236}">
                <a16:creationId xmlns:a16="http://schemas.microsoft.com/office/drawing/2014/main" xmlns="" id="{098ADDDA-BF65-E04D-42E6-DEBC4FEB8F58}"/>
              </a:ext>
            </a:extLst>
          </p:cNvPr>
          <p:cNvSpPr txBox="1">
            <a:spLocks/>
          </p:cNvSpPr>
          <p:nvPr/>
        </p:nvSpPr>
        <p:spPr>
          <a:xfrm flipH="1">
            <a:off x="4987290" y="4261062"/>
            <a:ext cx="3572510" cy="54126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1pPr>
            <a:lvl2pPr marL="914400" marR="0" lvl="1"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2pPr>
            <a:lvl3pPr marL="1371600" marR="0" lvl="2"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3pPr>
            <a:lvl4pPr marL="1828800" marR="0" lvl="3"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4pPr>
            <a:lvl5pPr marL="2286000" marR="0" lvl="4"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5pPr>
            <a:lvl6pPr marL="2743200" marR="0" lvl="5"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6pPr>
            <a:lvl7pPr marL="3200400" marR="0" lvl="6"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7pPr>
            <a:lvl8pPr marL="3657600" marR="0" lvl="7"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8pPr>
            <a:lvl9pPr marL="4114800" marR="0" lvl="8" indent="-317500" algn="l" rtl="0">
              <a:lnSpc>
                <a:spcPct val="100000"/>
              </a:lnSpc>
              <a:spcBef>
                <a:spcPts val="0"/>
              </a:spcBef>
              <a:spcAft>
                <a:spcPts val="0"/>
              </a:spcAft>
              <a:buClr>
                <a:srgbClr val="434343"/>
              </a:buClr>
              <a:buSzPts val="1400"/>
              <a:buFont typeface="Roboto Condensed Light"/>
              <a:buNone/>
              <a:defRPr sz="1400" b="0" i="0" u="none" strike="noStrike" cap="none">
                <a:solidFill>
                  <a:srgbClr val="434343"/>
                </a:solidFill>
                <a:latin typeface="Roboto Condensed Light"/>
                <a:ea typeface="Roboto Condensed Light"/>
                <a:cs typeface="Roboto Condensed Light"/>
                <a:sym typeface="Roboto Condensed Light"/>
              </a:defRPr>
            </a:lvl9pPr>
          </a:lstStyle>
          <a:p>
            <a:pPr marL="0" indent="0"/>
            <a:r>
              <a:rPr lang="en-GB" i="1" dirty="0">
                <a:solidFill>
                  <a:srgbClr val="F3F3F3"/>
                </a:solidFill>
              </a:rPr>
              <a:t>(</a:t>
            </a:r>
            <a:r>
              <a:rPr lang="en-GB" i="1" dirty="0" err="1">
                <a:solidFill>
                  <a:srgbClr val="F3F3F3"/>
                </a:solidFill>
              </a:rPr>
              <a:t>Quy</a:t>
            </a:r>
            <a:r>
              <a:rPr lang="en-GB" i="1" dirty="0">
                <a:solidFill>
                  <a:srgbClr val="F3F3F3"/>
                </a:solidFill>
              </a:rPr>
              <a:t> định </a:t>
            </a:r>
            <a:r>
              <a:rPr lang="en-GB" i="1" dirty="0" err="1">
                <a:solidFill>
                  <a:srgbClr val="F3F3F3"/>
                </a:solidFill>
              </a:rPr>
              <a:t>tại</a:t>
            </a:r>
            <a:r>
              <a:rPr lang="en-GB" i="1" dirty="0">
                <a:solidFill>
                  <a:srgbClr val="F3F3F3"/>
                </a:solidFill>
              </a:rPr>
              <a:t> </a:t>
            </a:r>
            <a:r>
              <a:rPr lang="en-GB" i="1" dirty="0" err="1">
                <a:solidFill>
                  <a:srgbClr val="F3F3F3"/>
                </a:solidFill>
              </a:rPr>
              <a:t>điểm</a:t>
            </a:r>
            <a:r>
              <a:rPr lang="en-GB" i="1" dirty="0">
                <a:solidFill>
                  <a:srgbClr val="F3F3F3"/>
                </a:solidFill>
              </a:rPr>
              <a:t> a </a:t>
            </a:r>
            <a:r>
              <a:rPr lang="en-GB" i="1" dirty="0" err="1">
                <a:solidFill>
                  <a:srgbClr val="F3F3F3"/>
                </a:solidFill>
              </a:rPr>
              <a:t>khoản</a:t>
            </a:r>
            <a:r>
              <a:rPr lang="en-GB" i="1" dirty="0">
                <a:solidFill>
                  <a:srgbClr val="F3F3F3"/>
                </a:solidFill>
              </a:rPr>
              <a:t> 1 </a:t>
            </a:r>
            <a:r>
              <a:rPr lang="en-GB" i="1" dirty="0" err="1">
                <a:solidFill>
                  <a:srgbClr val="F3F3F3"/>
                </a:solidFill>
              </a:rPr>
              <a:t>Điều</a:t>
            </a:r>
            <a:r>
              <a:rPr lang="en-GB" i="1" dirty="0">
                <a:solidFill>
                  <a:srgbClr val="F3F3F3"/>
                </a:solidFill>
              </a:rPr>
              <a:t> 10 của </a:t>
            </a:r>
            <a:r>
              <a:rPr lang="en-GB" i="1" dirty="0" err="1">
                <a:solidFill>
                  <a:srgbClr val="F3F3F3"/>
                </a:solidFill>
              </a:rPr>
              <a:t>Luật</a:t>
            </a:r>
            <a:r>
              <a:rPr lang="en-GB" i="1" dirty="0">
                <a:solidFill>
                  <a:srgbClr val="F3F3F3"/>
                </a:solidFill>
              </a:rPr>
              <a:t>)</a:t>
            </a:r>
            <a:endParaRPr lang="vi-VN" i="1" dirty="0">
              <a:solidFill>
                <a:srgbClr val="F3F3F3"/>
              </a:solidFill>
            </a:endParaRPr>
          </a:p>
        </p:txBody>
      </p:sp>
    </p:spTree>
  </p:cSld>
  <p:clrMapOvr>
    <a:masterClrMapping/>
  </p:clrMapOvr>
</p:sld>
</file>

<file path=ppt/theme/theme1.xml><?xml version="1.0" encoding="utf-8"?>
<a:theme xmlns:a="http://schemas.openxmlformats.org/drawingml/2006/main" name="Annual Report General by Slidesgo">
  <a:themeElements>
    <a:clrScheme name="Simple Light">
      <a:dk1>
        <a:srgbClr val="434343"/>
      </a:dk1>
      <a:lt1>
        <a:srgbClr val="666666"/>
      </a:lt1>
      <a:dk2>
        <a:srgbClr val="999999"/>
      </a:dk2>
      <a:lt2>
        <a:srgbClr val="CCCCCC"/>
      </a:lt2>
      <a:accent1>
        <a:srgbClr val="F3F3F3"/>
      </a:accent1>
      <a:accent2>
        <a:srgbClr val="434343"/>
      </a:accent2>
      <a:accent3>
        <a:srgbClr val="666666"/>
      </a:accent3>
      <a:accent4>
        <a:srgbClr val="999999"/>
      </a:accent4>
      <a:accent5>
        <a:srgbClr val="F3F3F3"/>
      </a:accent5>
      <a:accent6>
        <a:srgbClr val="434343"/>
      </a:accent6>
      <a:hlink>
        <a:srgbClr val="43434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975</TotalTime>
  <Words>2337</Words>
  <Application>Microsoft Office PowerPoint</Application>
  <PresentationFormat>On-screen Show (16:9)</PresentationFormat>
  <Paragraphs>218</Paragraphs>
  <Slides>43</Slides>
  <Notes>26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43</vt:i4>
      </vt:variant>
    </vt:vector>
  </HeadingPairs>
  <TitlesOfParts>
    <vt:vector size="55" baseType="lpstr">
      <vt:lpstr>Arial</vt:lpstr>
      <vt:lpstr>Roboto Condensed Light</vt:lpstr>
      <vt:lpstr>Times New Roman</vt:lpstr>
      <vt:lpstr>Calibri</vt:lpstr>
      <vt:lpstr>Barlow Semi Condensed</vt:lpstr>
      <vt:lpstr>Barlow Semi Condensed SemiBold</vt:lpstr>
      <vt:lpstr>Fira Sans Extra Condensed Medium</vt:lpstr>
      <vt:lpstr>Barlow Semi Condensed Medium</vt:lpstr>
      <vt:lpstr>Roboto Condensed</vt:lpstr>
      <vt:lpstr>Bahiana</vt:lpstr>
      <vt:lpstr>Roboto Slab Regular</vt:lpstr>
      <vt:lpstr>Annual Report General by Slidesgo</vt:lpstr>
      <vt:lpstr>Quy định chi tiết &amp; hướng dẫn thi hành hiện Luật Người lao động Việt Nam đi làm việc ở nước ngoài theo hợp đồng</vt:lpstr>
      <vt:lpstr>Nghị định quy định xử phạt vi phạm hành chính</vt:lpstr>
      <vt:lpstr>Thông tư quy định chi tiết một số điều của Luật</vt:lpstr>
      <vt:lpstr>NỘI DUNG CHÍNH &amp; BỐ CỤC  CỦA NGHỊ ĐỊNH</vt:lpstr>
      <vt:lpstr>Nội dung chính Nghị định (1)</vt:lpstr>
      <vt:lpstr>Nội dung chính Nghị định (2)</vt:lpstr>
      <vt:lpstr>ĐIỀU KIỆN CẤP VÀ DUY TRÌ GIẤY PHÉP</vt:lpstr>
      <vt:lpstr>Cấp và duy trì Giấy phép hoạt động dịch vụ</vt:lpstr>
      <vt:lpstr>1. Điều kiện về  vốn điều lệ</vt:lpstr>
      <vt:lpstr>2. Về người đại diện theo pháp luật</vt:lpstr>
      <vt:lpstr>3. Điều kiện về ký quỹ</vt:lpstr>
      <vt:lpstr>4. Điều kiện về nhân viên nghiệp vụ</vt:lpstr>
      <vt:lpstr>4. Điều kiện về nhân viên nghiệp vụ</vt:lpstr>
      <vt:lpstr>5. Điều kiện về cơ sở vật chất để tổ chức giáo dục định hướng</vt:lpstr>
      <vt:lpstr>6. Trang thông tin điện tử của Doanh nghiệp</vt:lpstr>
      <vt:lpstr>ĐỔI GIẤY PHÉP ĐÃ ĐƯỢC CẤP THEO LUẬT SỐ 72/2006/QH11</vt:lpstr>
      <vt:lpstr>Đổi Giấy phép đã được cấp theo Luật 72</vt:lpstr>
      <vt:lpstr>Hồ sơ đề nghị đổi Giấy phép</vt:lpstr>
      <vt:lpstr>PowerPoint Presentation</vt:lpstr>
      <vt:lpstr>Báo cáo đáp ứng điều kiện Mẫu số 06 Phụ lục I Nghị định</vt:lpstr>
      <vt:lpstr>NỘP LẠI GIẤY PHÉP </vt:lpstr>
      <vt:lpstr>PowerPoint Presentation</vt:lpstr>
      <vt:lpstr>Thu hồi giấy phép </vt:lpstr>
      <vt:lpstr>PowerPoint Presentation</vt:lpstr>
      <vt:lpstr>CHI NHÁNH HOẠT ĐỘNG  DỊCH VỤ </vt:lpstr>
      <vt:lpstr>Điều kiện đối với Chi nhánh</vt:lpstr>
      <vt:lpstr>CÁC ĐIỀU CẤM ĐỐI VỚI CHI NHÁNH </vt:lpstr>
      <vt:lpstr>LÀM GÌ ? KHI NÀO ?</vt:lpstr>
      <vt:lpstr>Làm gì ? Khi nào ?</vt:lpstr>
      <vt:lpstr>HƯỚNG DẪN TRA CỨU THỰC HIỆN THỦ TỤC HÀNH CHÍNH</vt:lpstr>
      <vt:lpstr>Các thủ tục hành chính đối với doanh nghiệp dịch vụ (1)</vt:lpstr>
      <vt:lpstr>Các thủ tục hành chính đối với doanh nghiệp dịch vụ (2)</vt:lpstr>
      <vt:lpstr>Các thủ tục hành chính đối với doanh nghiệp dịch vụ (3)</vt:lpstr>
      <vt:lpstr>Cổng dịch vụ Công quốc gia</vt:lpstr>
      <vt:lpstr>PowerPoint Presentation</vt:lpstr>
      <vt:lpstr>BÁO CÁO CẬP NHẬT THÔNG TIN</vt:lpstr>
      <vt:lpstr>THỰC HIỆN BÁO CÁO TRÊN  CƠ SỞ DỮ LIỆU </vt:lpstr>
      <vt:lpstr>Thủ tục báo cáo</vt:lpstr>
      <vt:lpstr>BÁO CÁO CHI NHÁNH</vt:lpstr>
      <vt:lpstr>BÁO CÁO ĐỊNH KỲ</vt:lpstr>
      <vt:lpstr>BÁO CÁO – CẬP NHẬT THÔNG TIN NLĐ</vt:lpstr>
      <vt:lpstr>BÁO CÁO – CẬP NHẬT THÔNG TIN NLĐ</vt:lpstr>
      <vt:lpstr>Bộ phận Pháp chế Cục Quản lý lao động ngoài nước Bộ Lao động – Thương binh và Xã hội</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ANNUAL REPORT</dc:title>
  <dc:creator>Ha Le</dc:creator>
  <cp:lastModifiedBy>SHARP-LC</cp:lastModifiedBy>
  <cp:revision>12</cp:revision>
  <dcterms:modified xsi:type="dcterms:W3CDTF">2023-03-14T00:37:41Z</dcterms:modified>
</cp:coreProperties>
</file>