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303" r:id="rId3"/>
    <p:sldId id="270" r:id="rId4"/>
    <p:sldId id="301" r:id="rId5"/>
    <p:sldId id="302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296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88271-4C99-4018-A96F-7EAFDC9082A8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489D1-AC01-4686-BBDD-E4115A6B71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8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2909f1e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e42909f1e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539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19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2909f1e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e42909f1e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2909f1e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e42909f1e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588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2909f1e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e42909f1e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118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2909f1e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e42909f1e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47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2909f1e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e42909f1e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523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2909f1e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e42909f1e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2686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2909f1e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e42909f1e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032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2909f1e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e42909f1e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08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42"/>
          <p:cNvSpPr/>
          <p:nvPr/>
        </p:nvSpPr>
        <p:spPr>
          <a:xfrm>
            <a:off x="840467" y="-361733"/>
            <a:ext cx="4627861" cy="7351197"/>
          </a:xfrm>
          <a:custGeom>
            <a:avLst/>
            <a:gdLst/>
            <a:ahLst/>
            <a:cxnLst/>
            <a:rect l="l" t="t" r="r" b="b"/>
            <a:pathLst>
              <a:path w="56851" h="125070" extrusionOk="0">
                <a:moveTo>
                  <a:pt x="0" y="0"/>
                </a:moveTo>
                <a:lnTo>
                  <a:pt x="0" y="125069"/>
                </a:lnTo>
                <a:lnTo>
                  <a:pt x="56850" y="125069"/>
                </a:lnTo>
                <a:lnTo>
                  <a:pt x="5685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2"/>
          <p:cNvSpPr txBox="1">
            <a:spLocks noGrp="1"/>
          </p:cNvSpPr>
          <p:nvPr>
            <p:ph type="ctrTitle"/>
          </p:nvPr>
        </p:nvSpPr>
        <p:spPr>
          <a:xfrm>
            <a:off x="1148200" y="3404667"/>
            <a:ext cx="43200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subTitle" idx="1"/>
          </p:nvPr>
        </p:nvSpPr>
        <p:spPr>
          <a:xfrm>
            <a:off x="1148200" y="4087633"/>
            <a:ext cx="43200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sz="18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osefin Slab"/>
              <a:buNone/>
              <a:defRPr sz="1867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osefin Slab"/>
              <a:buNone/>
              <a:defRPr sz="1867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osefin Slab"/>
              <a:buNone/>
              <a:defRPr sz="1867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osefin Slab"/>
              <a:buNone/>
              <a:defRPr sz="1867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osefin Slab"/>
              <a:buNone/>
              <a:defRPr sz="1867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osefin Slab"/>
              <a:buNone/>
              <a:defRPr sz="1867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osefin Slab"/>
              <a:buNone/>
              <a:defRPr sz="1867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osefin Slab"/>
              <a:buNone/>
              <a:defRPr sz="1867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19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Ref idx="1001">
        <a:schemeClr val="bg1"/>
      </p:bgRef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8"/>
          <p:cNvSpPr/>
          <p:nvPr/>
        </p:nvSpPr>
        <p:spPr>
          <a:xfrm>
            <a:off x="2546200" y="-1059300"/>
            <a:ext cx="7099600" cy="6545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>
                <a:lumMod val="50000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58"/>
          <p:cNvSpPr txBox="1">
            <a:spLocks noGrp="1"/>
          </p:cNvSpPr>
          <p:nvPr>
            <p:ph type="title"/>
          </p:nvPr>
        </p:nvSpPr>
        <p:spPr>
          <a:xfrm>
            <a:off x="3466400" y="975197"/>
            <a:ext cx="5259200" cy="7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5000"/>
              <a:buFont typeface="Montserrat"/>
              <a:buNone/>
              <a:defRPr sz="6667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6000"/>
              <a:buFont typeface="Montserrat"/>
              <a:buNone/>
              <a:defRPr sz="80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6000"/>
              <a:buFont typeface="Montserrat"/>
              <a:buNone/>
              <a:defRPr sz="80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6000"/>
              <a:buFont typeface="Montserrat"/>
              <a:buNone/>
              <a:defRPr sz="80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6000"/>
              <a:buFont typeface="Montserrat"/>
              <a:buNone/>
              <a:defRPr sz="80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6000"/>
              <a:buFont typeface="Montserrat"/>
              <a:buNone/>
              <a:defRPr sz="80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6000"/>
              <a:buFont typeface="Montserrat"/>
              <a:buNone/>
              <a:defRPr sz="80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6000"/>
              <a:buFont typeface="Montserrat"/>
              <a:buNone/>
              <a:defRPr sz="80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6000"/>
              <a:buFont typeface="Montserrat"/>
              <a:buNone/>
              <a:defRPr sz="80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182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Ref idx="1001">
        <a:schemeClr val="bg1"/>
      </p:bgRef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3"/>
          <p:cNvSpPr/>
          <p:nvPr/>
        </p:nvSpPr>
        <p:spPr>
          <a:xfrm rot="5400000">
            <a:off x="3618200" y="-3165033"/>
            <a:ext cx="4917600" cy="13144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14;p43"/>
          <p:cNvSpPr/>
          <p:nvPr/>
        </p:nvSpPr>
        <p:spPr>
          <a:xfrm>
            <a:off x="6110800" y="-273600"/>
            <a:ext cx="1614400" cy="7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15;p43"/>
          <p:cNvSpPr/>
          <p:nvPr/>
        </p:nvSpPr>
        <p:spPr>
          <a:xfrm>
            <a:off x="960000" y="-51233"/>
            <a:ext cx="1614400" cy="7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16;p43"/>
          <p:cNvSpPr txBox="1">
            <a:spLocks noGrp="1"/>
          </p:cNvSpPr>
          <p:nvPr>
            <p:ph type="title"/>
          </p:nvPr>
        </p:nvSpPr>
        <p:spPr>
          <a:xfrm>
            <a:off x="960000" y="1294067"/>
            <a:ext cx="16144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ctrTitle" idx="2"/>
          </p:nvPr>
        </p:nvSpPr>
        <p:spPr>
          <a:xfrm>
            <a:off x="2660749" y="1294067"/>
            <a:ext cx="33484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8" name="Google Shape;18;p43"/>
          <p:cNvSpPr txBox="1">
            <a:spLocks noGrp="1"/>
          </p:cNvSpPr>
          <p:nvPr>
            <p:ph type="subTitle" idx="1"/>
          </p:nvPr>
        </p:nvSpPr>
        <p:spPr>
          <a:xfrm>
            <a:off x="2660749" y="2089436"/>
            <a:ext cx="33484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43"/>
          <p:cNvSpPr txBox="1">
            <a:spLocks noGrp="1"/>
          </p:cNvSpPr>
          <p:nvPr>
            <p:ph type="title" idx="3"/>
          </p:nvPr>
        </p:nvSpPr>
        <p:spPr>
          <a:xfrm>
            <a:off x="6110800" y="1294067"/>
            <a:ext cx="16144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20" name="Google Shape;20;p43"/>
          <p:cNvSpPr txBox="1">
            <a:spLocks noGrp="1"/>
          </p:cNvSpPr>
          <p:nvPr>
            <p:ph type="ctrTitle" idx="4"/>
          </p:nvPr>
        </p:nvSpPr>
        <p:spPr>
          <a:xfrm>
            <a:off x="7856167" y="1294067"/>
            <a:ext cx="36004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subTitle" idx="5"/>
          </p:nvPr>
        </p:nvSpPr>
        <p:spPr>
          <a:xfrm>
            <a:off x="7856167" y="2089436"/>
            <a:ext cx="36004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title" idx="6"/>
          </p:nvPr>
        </p:nvSpPr>
        <p:spPr>
          <a:xfrm>
            <a:off x="960000" y="3642733"/>
            <a:ext cx="16144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subTitle" idx="7"/>
          </p:nvPr>
        </p:nvSpPr>
        <p:spPr>
          <a:xfrm>
            <a:off x="2660749" y="4576000"/>
            <a:ext cx="33484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title" idx="8"/>
          </p:nvPr>
        </p:nvSpPr>
        <p:spPr>
          <a:xfrm>
            <a:off x="6110800" y="3642733"/>
            <a:ext cx="16144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25" name="Google Shape;25;p43"/>
          <p:cNvSpPr txBox="1">
            <a:spLocks noGrp="1"/>
          </p:cNvSpPr>
          <p:nvPr>
            <p:ph type="ctrTitle" idx="9"/>
          </p:nvPr>
        </p:nvSpPr>
        <p:spPr>
          <a:xfrm>
            <a:off x="7856167" y="3642733"/>
            <a:ext cx="36004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subTitle" idx="13"/>
          </p:nvPr>
        </p:nvSpPr>
        <p:spPr>
          <a:xfrm>
            <a:off x="7856167" y="4576000"/>
            <a:ext cx="36004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500"/>
              <a:buFont typeface="Montserrat"/>
              <a:buNone/>
              <a:defRPr sz="20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ctrTitle" idx="14"/>
          </p:nvPr>
        </p:nvSpPr>
        <p:spPr>
          <a:xfrm>
            <a:off x="2660749" y="3642733"/>
            <a:ext cx="33484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193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Ref idx="1001">
        <a:schemeClr val="bg1"/>
      </p:bgRef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ctrTitle"/>
          </p:nvPr>
        </p:nvSpPr>
        <p:spPr>
          <a:xfrm>
            <a:off x="960000" y="1264800"/>
            <a:ext cx="5136000" cy="2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4300"/>
              <a:buFont typeface="Montserrat ExtraBold"/>
              <a:buNone/>
              <a:defRPr sz="57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500"/>
              <a:buFont typeface="Montserrat ExtraBold"/>
              <a:buNone/>
              <a:defRPr sz="3333">
                <a:solidFill>
                  <a:srgbClr val="024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ubTitle" idx="1"/>
          </p:nvPr>
        </p:nvSpPr>
        <p:spPr>
          <a:xfrm>
            <a:off x="960000" y="3134196"/>
            <a:ext cx="5136000" cy="2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800"/>
              <a:buFont typeface="Montserrat"/>
              <a:buNone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800"/>
              <a:buFont typeface="Montserrat"/>
              <a:buNone/>
              <a:defRPr sz="24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800"/>
              <a:buFont typeface="Montserrat"/>
              <a:buNone/>
              <a:defRPr sz="24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800"/>
              <a:buFont typeface="Montserrat"/>
              <a:buNone/>
              <a:defRPr sz="24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800"/>
              <a:buFont typeface="Montserrat"/>
              <a:buNone/>
              <a:defRPr sz="24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800"/>
              <a:buFont typeface="Montserrat"/>
              <a:buNone/>
              <a:defRPr sz="24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800"/>
              <a:buFont typeface="Montserrat"/>
              <a:buNone/>
              <a:defRPr sz="24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800"/>
              <a:buFont typeface="Montserrat"/>
              <a:buNone/>
              <a:defRPr sz="24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800"/>
              <a:buFont typeface="Montserrat"/>
              <a:buNone/>
              <a:defRPr sz="2400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837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s ">
  <p:cSld name="Title and six colums ">
    <p:bg>
      <p:bgRef idx="1001">
        <a:schemeClr val="bg1"/>
      </p:bgRef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6"/>
          <p:cNvSpPr/>
          <p:nvPr/>
        </p:nvSpPr>
        <p:spPr>
          <a:xfrm>
            <a:off x="2106120" y="1012341"/>
            <a:ext cx="2786400" cy="4119641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accent3">
                <a:lumMod val="50000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37;p46"/>
          <p:cNvSpPr/>
          <p:nvPr/>
        </p:nvSpPr>
        <p:spPr>
          <a:xfrm>
            <a:off x="5347353" y="1012341"/>
            <a:ext cx="2784000" cy="4119641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accent3">
                <a:lumMod val="50000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46"/>
          <p:cNvSpPr/>
          <p:nvPr/>
        </p:nvSpPr>
        <p:spPr>
          <a:xfrm>
            <a:off x="8581987" y="1012343"/>
            <a:ext cx="2784000" cy="4119639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accent3">
                <a:lumMod val="50000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39;p46"/>
          <p:cNvSpPr txBox="1">
            <a:spLocks noGrp="1"/>
          </p:cNvSpPr>
          <p:nvPr>
            <p:ph type="title"/>
          </p:nvPr>
        </p:nvSpPr>
        <p:spPr>
          <a:xfrm>
            <a:off x="965400" y="0"/>
            <a:ext cx="102612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700"/>
              <a:buFont typeface="Montserrat"/>
              <a:buNone/>
              <a:defRPr sz="36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" name="Google Shape;40;p46"/>
          <p:cNvSpPr/>
          <p:nvPr/>
        </p:nvSpPr>
        <p:spPr>
          <a:xfrm>
            <a:off x="2101920" y="910739"/>
            <a:ext cx="2786400" cy="9306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46"/>
          <p:cNvSpPr/>
          <p:nvPr/>
        </p:nvSpPr>
        <p:spPr>
          <a:xfrm>
            <a:off x="5343153" y="910740"/>
            <a:ext cx="2784000" cy="9306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42;p46"/>
          <p:cNvSpPr/>
          <p:nvPr/>
        </p:nvSpPr>
        <p:spPr>
          <a:xfrm>
            <a:off x="8577787" y="910742"/>
            <a:ext cx="2784000" cy="930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07368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Ref idx="1001">
        <a:schemeClr val="bg1"/>
      </p:bgRef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7"/>
          <p:cNvSpPr txBox="1">
            <a:spLocks noGrp="1"/>
          </p:cNvSpPr>
          <p:nvPr>
            <p:ph type="ctrTitle"/>
          </p:nvPr>
        </p:nvSpPr>
        <p:spPr>
          <a:xfrm>
            <a:off x="5867400" y="2234133"/>
            <a:ext cx="5353600" cy="1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5300"/>
              <a:buFont typeface="Montserrat"/>
              <a:buNone/>
              <a:defRPr sz="7066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None/>
              <a:defRPr sz="8133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None/>
              <a:defRPr sz="8133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None/>
              <a:defRPr sz="8133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None/>
              <a:defRPr sz="8133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None/>
              <a:defRPr sz="8133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None/>
              <a:defRPr sz="8133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None/>
              <a:defRPr sz="8133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None/>
              <a:defRPr sz="8133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subTitle" idx="1"/>
          </p:nvPr>
        </p:nvSpPr>
        <p:spPr>
          <a:xfrm>
            <a:off x="5867400" y="4038600"/>
            <a:ext cx="51360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900"/>
              <a:buFont typeface="Montserrat"/>
              <a:buNone/>
              <a:defRPr sz="2533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900"/>
              <a:buFont typeface="Montserrat"/>
              <a:buNone/>
              <a:defRPr sz="2533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900"/>
              <a:buFont typeface="Montserrat"/>
              <a:buNone/>
              <a:defRPr sz="2533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900"/>
              <a:buFont typeface="Montserrat"/>
              <a:buNone/>
              <a:defRPr sz="2533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900"/>
              <a:buFont typeface="Montserrat"/>
              <a:buNone/>
              <a:defRPr sz="2533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900"/>
              <a:buFont typeface="Montserrat"/>
              <a:buNone/>
              <a:defRPr sz="2533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900"/>
              <a:buFont typeface="Montserrat"/>
              <a:buNone/>
              <a:defRPr sz="2533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900"/>
              <a:buFont typeface="Montserrat"/>
              <a:buNone/>
              <a:defRPr sz="2533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900"/>
              <a:buFont typeface="Montserrat"/>
              <a:buNone/>
              <a:defRPr sz="2533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title" idx="2"/>
          </p:nvPr>
        </p:nvSpPr>
        <p:spPr>
          <a:xfrm>
            <a:off x="5867400" y="2084433"/>
            <a:ext cx="51360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Montserrat Black"/>
              <a:buNone/>
              <a:defRPr sz="8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Montserrat"/>
              <a:buNone/>
              <a:defRPr sz="1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Montserrat"/>
              <a:buNone/>
              <a:defRPr sz="1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Montserrat"/>
              <a:buNone/>
              <a:defRPr sz="1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Montserrat"/>
              <a:buNone/>
              <a:defRPr sz="1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Montserrat"/>
              <a:buNone/>
              <a:defRPr sz="1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Montserrat"/>
              <a:buNone/>
              <a:defRPr sz="1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Montserrat"/>
              <a:buNone/>
              <a:defRPr sz="1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Montserrat"/>
              <a:buNone/>
              <a:defRPr sz="1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115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Ref idx="1001">
        <a:schemeClr val="bg1"/>
      </p:bgRef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8"/>
          <p:cNvSpPr/>
          <p:nvPr/>
        </p:nvSpPr>
        <p:spPr>
          <a:xfrm>
            <a:off x="698500" y="-546100"/>
            <a:ext cx="8102400" cy="6654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3">
                <a:lumMod val="50000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24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8"/>
          <p:cNvSpPr txBox="1">
            <a:spLocks noGrp="1"/>
          </p:cNvSpPr>
          <p:nvPr>
            <p:ph type="body" idx="1"/>
          </p:nvPr>
        </p:nvSpPr>
        <p:spPr>
          <a:xfrm>
            <a:off x="960000" y="1943100"/>
            <a:ext cx="6507600" cy="3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 sz="1867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■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■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24763"/>
              </a:buClr>
              <a:buSzPts val="1400"/>
              <a:buFont typeface="Montserrat"/>
              <a:buChar char="■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title"/>
          </p:nvPr>
        </p:nvSpPr>
        <p:spPr>
          <a:xfrm>
            <a:off x="960000" y="858400"/>
            <a:ext cx="51996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700"/>
              <a:buFont typeface="Montserrat"/>
              <a:buNone/>
              <a:defRPr sz="36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99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Ref idx="1001">
        <a:schemeClr val="bg1"/>
      </p:bgRef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5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61200" cy="43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 sz="1867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■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■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24763"/>
              </a:buClr>
              <a:buSzPts val="1400"/>
              <a:buFont typeface="Montserrat"/>
              <a:buChar char="■"/>
              <a:defRPr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" name="Google Shape;102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" name="Google Shape;103;p55"/>
          <p:cNvSpPr txBox="1">
            <a:spLocks noGrp="1"/>
          </p:cNvSpPr>
          <p:nvPr>
            <p:ph type="title"/>
          </p:nvPr>
        </p:nvSpPr>
        <p:spPr>
          <a:xfrm>
            <a:off x="960000" y="858400"/>
            <a:ext cx="102612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2700"/>
              <a:buFont typeface="Montserrat"/>
              <a:buNone/>
              <a:defRPr sz="3600" b="1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399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56"/>
          <p:cNvGrpSpPr/>
          <p:nvPr/>
        </p:nvGrpSpPr>
        <p:grpSpPr>
          <a:xfrm flipH="1">
            <a:off x="8429477" y="-1285242"/>
            <a:ext cx="4769833" cy="5562163"/>
            <a:chOff x="-664266" y="-780406"/>
            <a:chExt cx="3577375" cy="4171622"/>
          </a:xfrm>
        </p:grpSpPr>
        <p:sp>
          <p:nvSpPr>
            <p:cNvPr id="106" name="Google Shape;106;p56"/>
            <p:cNvSpPr/>
            <p:nvPr/>
          </p:nvSpPr>
          <p:spPr>
            <a:xfrm rot="-9527801">
              <a:off x="-112352" y="-452067"/>
              <a:ext cx="2473547" cy="3514945"/>
            </a:xfrm>
            <a:custGeom>
              <a:avLst/>
              <a:gdLst/>
              <a:ahLst/>
              <a:cxnLst/>
              <a:rect l="l" t="t" r="r" b="b"/>
              <a:pathLst>
                <a:path w="72513" h="103042" extrusionOk="0">
                  <a:moveTo>
                    <a:pt x="56380" y="1"/>
                  </a:moveTo>
                  <a:cubicBezTo>
                    <a:pt x="45008" y="20044"/>
                    <a:pt x="21415" y="28675"/>
                    <a:pt x="9679" y="48436"/>
                  </a:cubicBezTo>
                  <a:cubicBezTo>
                    <a:pt x="1" y="64648"/>
                    <a:pt x="444" y="87273"/>
                    <a:pt x="10728" y="103042"/>
                  </a:cubicBezTo>
                  <a:lnTo>
                    <a:pt x="22504" y="99815"/>
                  </a:lnTo>
                  <a:cubicBezTo>
                    <a:pt x="21496" y="98323"/>
                    <a:pt x="21657" y="96266"/>
                    <a:pt x="21940" y="94451"/>
                  </a:cubicBezTo>
                  <a:cubicBezTo>
                    <a:pt x="23391" y="86144"/>
                    <a:pt x="27908" y="78562"/>
                    <a:pt x="34240" y="73682"/>
                  </a:cubicBezTo>
                  <a:cubicBezTo>
                    <a:pt x="43556" y="66584"/>
                    <a:pt x="56138" y="65495"/>
                    <a:pt x="64608" y="57268"/>
                  </a:cubicBezTo>
                  <a:cubicBezTo>
                    <a:pt x="68721" y="53235"/>
                    <a:pt x="71463" y="47992"/>
                    <a:pt x="72512" y="42346"/>
                  </a:cubicBezTo>
                  <a:lnTo>
                    <a:pt x="563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6"/>
            <p:cNvSpPr/>
            <p:nvPr/>
          </p:nvSpPr>
          <p:spPr>
            <a:xfrm rot="-9527801">
              <a:off x="1067809" y="1094508"/>
              <a:ext cx="16544" cy="9688"/>
            </a:xfrm>
            <a:custGeom>
              <a:avLst/>
              <a:gdLst/>
              <a:ahLst/>
              <a:cxnLst/>
              <a:rect l="l" t="t" r="r" b="b"/>
              <a:pathLst>
                <a:path w="485" h="284" extrusionOk="0">
                  <a:moveTo>
                    <a:pt x="445" y="1"/>
                  </a:moveTo>
                  <a:lnTo>
                    <a:pt x="324" y="41"/>
                  </a:lnTo>
                  <a:cubicBezTo>
                    <a:pt x="283" y="41"/>
                    <a:pt x="253" y="31"/>
                    <a:pt x="218" y="31"/>
                  </a:cubicBezTo>
                  <a:cubicBezTo>
                    <a:pt x="182" y="31"/>
                    <a:pt x="142" y="41"/>
                    <a:pt x="82" y="81"/>
                  </a:cubicBezTo>
                  <a:lnTo>
                    <a:pt x="82" y="122"/>
                  </a:lnTo>
                  <a:lnTo>
                    <a:pt x="1" y="162"/>
                  </a:lnTo>
                  <a:cubicBezTo>
                    <a:pt x="1" y="202"/>
                    <a:pt x="41" y="243"/>
                    <a:pt x="82" y="283"/>
                  </a:cubicBezTo>
                  <a:lnTo>
                    <a:pt x="283" y="283"/>
                  </a:lnTo>
                  <a:cubicBezTo>
                    <a:pt x="404" y="243"/>
                    <a:pt x="485" y="122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6"/>
            <p:cNvSpPr/>
            <p:nvPr/>
          </p:nvSpPr>
          <p:spPr>
            <a:xfrm rot="-9527801">
              <a:off x="1469052" y="1387158"/>
              <a:ext cx="15180" cy="10199"/>
            </a:xfrm>
            <a:custGeom>
              <a:avLst/>
              <a:gdLst/>
              <a:ahLst/>
              <a:cxnLst/>
              <a:rect l="l" t="t" r="r" b="b"/>
              <a:pathLst>
                <a:path w="445" h="299" extrusionOk="0">
                  <a:moveTo>
                    <a:pt x="251" y="1"/>
                  </a:moveTo>
                  <a:cubicBezTo>
                    <a:pt x="222" y="1"/>
                    <a:pt x="192" y="6"/>
                    <a:pt x="162" y="16"/>
                  </a:cubicBezTo>
                  <a:cubicBezTo>
                    <a:pt x="121" y="16"/>
                    <a:pt x="81" y="56"/>
                    <a:pt x="41" y="97"/>
                  </a:cubicBezTo>
                  <a:cubicBezTo>
                    <a:pt x="0" y="177"/>
                    <a:pt x="0" y="258"/>
                    <a:pt x="0" y="298"/>
                  </a:cubicBezTo>
                  <a:lnTo>
                    <a:pt x="162" y="258"/>
                  </a:lnTo>
                  <a:cubicBezTo>
                    <a:pt x="162" y="258"/>
                    <a:pt x="198" y="276"/>
                    <a:pt x="245" y="276"/>
                  </a:cubicBezTo>
                  <a:cubicBezTo>
                    <a:pt x="269" y="276"/>
                    <a:pt x="296" y="272"/>
                    <a:pt x="323" y="258"/>
                  </a:cubicBezTo>
                  <a:cubicBezTo>
                    <a:pt x="323" y="258"/>
                    <a:pt x="323" y="218"/>
                    <a:pt x="323" y="218"/>
                  </a:cubicBezTo>
                  <a:lnTo>
                    <a:pt x="444" y="137"/>
                  </a:lnTo>
                  <a:cubicBezTo>
                    <a:pt x="414" y="46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6"/>
            <p:cNvSpPr/>
            <p:nvPr/>
          </p:nvSpPr>
          <p:spPr>
            <a:xfrm rot="-9527801">
              <a:off x="1386086" y="423441"/>
              <a:ext cx="19273" cy="15726"/>
            </a:xfrm>
            <a:custGeom>
              <a:avLst/>
              <a:gdLst/>
              <a:ahLst/>
              <a:cxnLst/>
              <a:rect l="l" t="t" r="r" b="b"/>
              <a:pathLst>
                <a:path w="565" h="461" extrusionOk="0">
                  <a:moveTo>
                    <a:pt x="284" y="0"/>
                  </a:moveTo>
                  <a:cubicBezTo>
                    <a:pt x="215" y="0"/>
                    <a:pt x="138" y="29"/>
                    <a:pt x="81" y="57"/>
                  </a:cubicBezTo>
                  <a:lnTo>
                    <a:pt x="0" y="218"/>
                  </a:lnTo>
                  <a:lnTo>
                    <a:pt x="81" y="380"/>
                  </a:lnTo>
                  <a:lnTo>
                    <a:pt x="242" y="460"/>
                  </a:lnTo>
                  <a:cubicBezTo>
                    <a:pt x="323" y="420"/>
                    <a:pt x="363" y="380"/>
                    <a:pt x="403" y="339"/>
                  </a:cubicBezTo>
                  <a:cubicBezTo>
                    <a:pt x="484" y="339"/>
                    <a:pt x="524" y="299"/>
                    <a:pt x="565" y="218"/>
                  </a:cubicBezTo>
                  <a:lnTo>
                    <a:pt x="444" y="17"/>
                  </a:lnTo>
                  <a:lnTo>
                    <a:pt x="363" y="17"/>
                  </a:lnTo>
                  <a:cubicBezTo>
                    <a:pt x="339" y="5"/>
                    <a:pt x="312" y="0"/>
                    <a:pt x="2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6"/>
            <p:cNvSpPr/>
            <p:nvPr/>
          </p:nvSpPr>
          <p:spPr>
            <a:xfrm rot="-9527801">
              <a:off x="2017466" y="332224"/>
              <a:ext cx="17909" cy="16067"/>
            </a:xfrm>
            <a:custGeom>
              <a:avLst/>
              <a:gdLst/>
              <a:ahLst/>
              <a:cxnLst/>
              <a:rect l="l" t="t" r="r" b="b"/>
              <a:pathLst>
                <a:path w="525" h="471" extrusionOk="0">
                  <a:moveTo>
                    <a:pt x="283" y="0"/>
                  </a:moveTo>
                  <a:cubicBezTo>
                    <a:pt x="122" y="0"/>
                    <a:pt x="1" y="162"/>
                    <a:pt x="41" y="363"/>
                  </a:cubicBezTo>
                  <a:lnTo>
                    <a:pt x="122" y="444"/>
                  </a:lnTo>
                  <a:cubicBezTo>
                    <a:pt x="155" y="461"/>
                    <a:pt x="202" y="471"/>
                    <a:pt x="252" y="471"/>
                  </a:cubicBezTo>
                  <a:cubicBezTo>
                    <a:pt x="322" y="471"/>
                    <a:pt x="397" y="451"/>
                    <a:pt x="444" y="404"/>
                  </a:cubicBezTo>
                  <a:cubicBezTo>
                    <a:pt x="525" y="323"/>
                    <a:pt x="525" y="242"/>
                    <a:pt x="525" y="202"/>
                  </a:cubicBezTo>
                  <a:lnTo>
                    <a:pt x="404" y="81"/>
                  </a:lnTo>
                  <a:lnTo>
                    <a:pt x="444" y="81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6"/>
            <p:cNvSpPr/>
            <p:nvPr/>
          </p:nvSpPr>
          <p:spPr>
            <a:xfrm rot="-9527801">
              <a:off x="1934750" y="616557"/>
              <a:ext cx="22070" cy="26641"/>
            </a:xfrm>
            <a:custGeom>
              <a:avLst/>
              <a:gdLst/>
              <a:ahLst/>
              <a:cxnLst/>
              <a:rect l="l" t="t" r="r" b="b"/>
              <a:pathLst>
                <a:path w="647" h="781" extrusionOk="0">
                  <a:moveTo>
                    <a:pt x="347" y="1"/>
                  </a:moveTo>
                  <a:cubicBezTo>
                    <a:pt x="322" y="1"/>
                    <a:pt x="300" y="5"/>
                    <a:pt x="283" y="14"/>
                  </a:cubicBezTo>
                  <a:lnTo>
                    <a:pt x="203" y="14"/>
                  </a:lnTo>
                  <a:lnTo>
                    <a:pt x="82" y="94"/>
                  </a:lnTo>
                  <a:lnTo>
                    <a:pt x="41" y="175"/>
                  </a:lnTo>
                  <a:cubicBezTo>
                    <a:pt x="1" y="256"/>
                    <a:pt x="1" y="377"/>
                    <a:pt x="41" y="498"/>
                  </a:cubicBezTo>
                  <a:cubicBezTo>
                    <a:pt x="82" y="619"/>
                    <a:pt x="243" y="740"/>
                    <a:pt x="364" y="780"/>
                  </a:cubicBezTo>
                  <a:lnTo>
                    <a:pt x="525" y="699"/>
                  </a:lnTo>
                  <a:lnTo>
                    <a:pt x="646" y="538"/>
                  </a:lnTo>
                  <a:lnTo>
                    <a:pt x="646" y="336"/>
                  </a:lnTo>
                  <a:lnTo>
                    <a:pt x="646" y="296"/>
                  </a:lnTo>
                  <a:cubicBezTo>
                    <a:pt x="582" y="72"/>
                    <a:pt x="442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6"/>
            <p:cNvSpPr/>
            <p:nvPr/>
          </p:nvSpPr>
          <p:spPr>
            <a:xfrm rot="-9527801">
              <a:off x="1761762" y="482213"/>
              <a:ext cx="12417" cy="14020"/>
            </a:xfrm>
            <a:custGeom>
              <a:avLst/>
              <a:gdLst/>
              <a:ahLst/>
              <a:cxnLst/>
              <a:rect l="l" t="t" r="r" b="b"/>
              <a:pathLst>
                <a:path w="364" h="411" extrusionOk="0">
                  <a:moveTo>
                    <a:pt x="172" y="1"/>
                  </a:moveTo>
                  <a:cubicBezTo>
                    <a:pt x="156" y="1"/>
                    <a:pt x="140" y="3"/>
                    <a:pt x="122" y="7"/>
                  </a:cubicBezTo>
                  <a:lnTo>
                    <a:pt x="82" y="88"/>
                  </a:lnTo>
                  <a:lnTo>
                    <a:pt x="1" y="249"/>
                  </a:lnTo>
                  <a:cubicBezTo>
                    <a:pt x="1" y="290"/>
                    <a:pt x="41" y="370"/>
                    <a:pt x="122" y="410"/>
                  </a:cubicBezTo>
                  <a:cubicBezTo>
                    <a:pt x="203" y="410"/>
                    <a:pt x="243" y="410"/>
                    <a:pt x="324" y="370"/>
                  </a:cubicBezTo>
                  <a:lnTo>
                    <a:pt x="364" y="209"/>
                  </a:lnTo>
                  <a:lnTo>
                    <a:pt x="364" y="169"/>
                  </a:lnTo>
                  <a:cubicBezTo>
                    <a:pt x="364" y="133"/>
                    <a:pt x="300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6"/>
            <p:cNvSpPr/>
            <p:nvPr/>
          </p:nvSpPr>
          <p:spPr>
            <a:xfrm rot="-9527801">
              <a:off x="1623811" y="262326"/>
              <a:ext cx="13781" cy="16544"/>
            </a:xfrm>
            <a:custGeom>
              <a:avLst/>
              <a:gdLst/>
              <a:ahLst/>
              <a:cxnLst/>
              <a:rect l="l" t="t" r="r" b="b"/>
              <a:pathLst>
                <a:path w="404" h="485" extrusionOk="0">
                  <a:moveTo>
                    <a:pt x="121" y="1"/>
                  </a:moveTo>
                  <a:lnTo>
                    <a:pt x="0" y="202"/>
                  </a:lnTo>
                  <a:cubicBezTo>
                    <a:pt x="0" y="243"/>
                    <a:pt x="41" y="323"/>
                    <a:pt x="81" y="364"/>
                  </a:cubicBezTo>
                  <a:lnTo>
                    <a:pt x="202" y="485"/>
                  </a:lnTo>
                  <a:cubicBezTo>
                    <a:pt x="283" y="444"/>
                    <a:pt x="323" y="404"/>
                    <a:pt x="363" y="323"/>
                  </a:cubicBezTo>
                  <a:cubicBezTo>
                    <a:pt x="404" y="283"/>
                    <a:pt x="404" y="162"/>
                    <a:pt x="363" y="122"/>
                  </a:cubicBezTo>
                  <a:lnTo>
                    <a:pt x="363" y="81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6"/>
            <p:cNvSpPr/>
            <p:nvPr/>
          </p:nvSpPr>
          <p:spPr>
            <a:xfrm rot="-9527801">
              <a:off x="2103455" y="512951"/>
              <a:ext cx="13781" cy="16885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243" y="0"/>
                  </a:moveTo>
                  <a:cubicBezTo>
                    <a:pt x="162" y="0"/>
                    <a:pt x="81" y="41"/>
                    <a:pt x="41" y="121"/>
                  </a:cubicBezTo>
                  <a:cubicBezTo>
                    <a:pt x="41" y="202"/>
                    <a:pt x="1" y="283"/>
                    <a:pt x="41" y="323"/>
                  </a:cubicBezTo>
                  <a:cubicBezTo>
                    <a:pt x="74" y="422"/>
                    <a:pt x="162" y="495"/>
                    <a:pt x="259" y="495"/>
                  </a:cubicBezTo>
                  <a:cubicBezTo>
                    <a:pt x="280" y="495"/>
                    <a:pt x="302" y="491"/>
                    <a:pt x="323" y="484"/>
                  </a:cubicBezTo>
                  <a:lnTo>
                    <a:pt x="404" y="363"/>
                  </a:lnTo>
                  <a:lnTo>
                    <a:pt x="404" y="323"/>
                  </a:lnTo>
                  <a:cubicBezTo>
                    <a:pt x="404" y="242"/>
                    <a:pt x="404" y="162"/>
                    <a:pt x="404" y="121"/>
                  </a:cubicBezTo>
                  <a:cubicBezTo>
                    <a:pt x="404" y="81"/>
                    <a:pt x="364" y="81"/>
                    <a:pt x="364" y="41"/>
                  </a:cubicBezTo>
                  <a:lnTo>
                    <a:pt x="2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56"/>
            <p:cNvSpPr/>
            <p:nvPr/>
          </p:nvSpPr>
          <p:spPr>
            <a:xfrm rot="-9527801">
              <a:off x="1245107" y="1351949"/>
              <a:ext cx="13781" cy="17909"/>
            </a:xfrm>
            <a:custGeom>
              <a:avLst/>
              <a:gdLst/>
              <a:ahLst/>
              <a:cxnLst/>
              <a:rect l="l" t="t" r="r" b="b"/>
              <a:pathLst>
                <a:path w="404" h="525" extrusionOk="0">
                  <a:moveTo>
                    <a:pt x="202" y="1"/>
                  </a:moveTo>
                  <a:lnTo>
                    <a:pt x="81" y="162"/>
                  </a:lnTo>
                  <a:cubicBezTo>
                    <a:pt x="81" y="162"/>
                    <a:pt x="81" y="202"/>
                    <a:pt x="41" y="202"/>
                  </a:cubicBezTo>
                  <a:cubicBezTo>
                    <a:pt x="0" y="283"/>
                    <a:pt x="0" y="364"/>
                    <a:pt x="0" y="444"/>
                  </a:cubicBezTo>
                  <a:lnTo>
                    <a:pt x="162" y="525"/>
                  </a:lnTo>
                  <a:cubicBezTo>
                    <a:pt x="323" y="444"/>
                    <a:pt x="404" y="283"/>
                    <a:pt x="363" y="122"/>
                  </a:cubicBezTo>
                  <a:cubicBezTo>
                    <a:pt x="323" y="41"/>
                    <a:pt x="283" y="1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56"/>
            <p:cNvSpPr/>
            <p:nvPr/>
          </p:nvSpPr>
          <p:spPr>
            <a:xfrm rot="-9527801">
              <a:off x="1651070" y="1318561"/>
              <a:ext cx="42674" cy="35783"/>
            </a:xfrm>
            <a:custGeom>
              <a:avLst/>
              <a:gdLst/>
              <a:ahLst/>
              <a:cxnLst/>
              <a:rect l="l" t="t" r="r" b="b"/>
              <a:pathLst>
                <a:path w="1251" h="1049" extrusionOk="0">
                  <a:moveTo>
                    <a:pt x="534" y="1"/>
                  </a:moveTo>
                  <a:cubicBezTo>
                    <a:pt x="422" y="1"/>
                    <a:pt x="291" y="38"/>
                    <a:pt x="202" y="97"/>
                  </a:cubicBezTo>
                  <a:cubicBezTo>
                    <a:pt x="81" y="218"/>
                    <a:pt x="0" y="379"/>
                    <a:pt x="41" y="581"/>
                  </a:cubicBezTo>
                  <a:lnTo>
                    <a:pt x="121" y="742"/>
                  </a:lnTo>
                  <a:lnTo>
                    <a:pt x="242" y="863"/>
                  </a:lnTo>
                  <a:lnTo>
                    <a:pt x="363" y="944"/>
                  </a:lnTo>
                  <a:lnTo>
                    <a:pt x="404" y="944"/>
                  </a:lnTo>
                  <a:cubicBezTo>
                    <a:pt x="506" y="1021"/>
                    <a:pt x="624" y="1049"/>
                    <a:pt x="739" y="1049"/>
                  </a:cubicBezTo>
                  <a:cubicBezTo>
                    <a:pt x="804" y="1049"/>
                    <a:pt x="869" y="1039"/>
                    <a:pt x="928" y="1025"/>
                  </a:cubicBezTo>
                  <a:cubicBezTo>
                    <a:pt x="1089" y="944"/>
                    <a:pt x="1210" y="823"/>
                    <a:pt x="1251" y="662"/>
                  </a:cubicBezTo>
                  <a:lnTo>
                    <a:pt x="1170" y="339"/>
                  </a:lnTo>
                  <a:lnTo>
                    <a:pt x="1049" y="218"/>
                  </a:lnTo>
                  <a:lnTo>
                    <a:pt x="1049" y="178"/>
                  </a:lnTo>
                  <a:cubicBezTo>
                    <a:pt x="968" y="57"/>
                    <a:pt x="807" y="16"/>
                    <a:pt x="646" y="16"/>
                  </a:cubicBezTo>
                  <a:cubicBezTo>
                    <a:pt x="613" y="6"/>
                    <a:pt x="575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6"/>
            <p:cNvSpPr/>
            <p:nvPr/>
          </p:nvSpPr>
          <p:spPr>
            <a:xfrm rot="-9527801">
              <a:off x="1347731" y="1099884"/>
              <a:ext cx="23435" cy="25140"/>
            </a:xfrm>
            <a:custGeom>
              <a:avLst/>
              <a:gdLst/>
              <a:ahLst/>
              <a:cxnLst/>
              <a:rect l="l" t="t" r="r" b="b"/>
              <a:pathLst>
                <a:path w="687" h="737" extrusionOk="0">
                  <a:moveTo>
                    <a:pt x="283" y="0"/>
                  </a:moveTo>
                  <a:lnTo>
                    <a:pt x="202" y="41"/>
                  </a:lnTo>
                  <a:lnTo>
                    <a:pt x="122" y="81"/>
                  </a:lnTo>
                  <a:lnTo>
                    <a:pt x="81" y="162"/>
                  </a:lnTo>
                  <a:lnTo>
                    <a:pt x="41" y="202"/>
                  </a:lnTo>
                  <a:cubicBezTo>
                    <a:pt x="1" y="323"/>
                    <a:pt x="1" y="404"/>
                    <a:pt x="41" y="525"/>
                  </a:cubicBezTo>
                  <a:cubicBezTo>
                    <a:pt x="75" y="658"/>
                    <a:pt x="191" y="737"/>
                    <a:pt x="322" y="737"/>
                  </a:cubicBezTo>
                  <a:cubicBezTo>
                    <a:pt x="349" y="737"/>
                    <a:pt x="376" y="733"/>
                    <a:pt x="404" y="726"/>
                  </a:cubicBezTo>
                  <a:lnTo>
                    <a:pt x="525" y="686"/>
                  </a:lnTo>
                  <a:lnTo>
                    <a:pt x="646" y="444"/>
                  </a:lnTo>
                  <a:cubicBezTo>
                    <a:pt x="686" y="363"/>
                    <a:pt x="686" y="283"/>
                    <a:pt x="646" y="202"/>
                  </a:cubicBezTo>
                  <a:lnTo>
                    <a:pt x="606" y="121"/>
                  </a:lnTo>
                  <a:lnTo>
                    <a:pt x="525" y="4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56"/>
            <p:cNvSpPr/>
            <p:nvPr/>
          </p:nvSpPr>
          <p:spPr>
            <a:xfrm rot="-9527801">
              <a:off x="2026810" y="1372567"/>
              <a:ext cx="23435" cy="25686"/>
            </a:xfrm>
            <a:custGeom>
              <a:avLst/>
              <a:gdLst/>
              <a:ahLst/>
              <a:cxnLst/>
              <a:rect l="l" t="t" r="r" b="b"/>
              <a:pathLst>
                <a:path w="687" h="753" extrusionOk="0">
                  <a:moveTo>
                    <a:pt x="375" y="0"/>
                  </a:moveTo>
                  <a:cubicBezTo>
                    <a:pt x="304" y="0"/>
                    <a:pt x="233" y="20"/>
                    <a:pt x="162" y="67"/>
                  </a:cubicBezTo>
                  <a:lnTo>
                    <a:pt x="122" y="147"/>
                  </a:lnTo>
                  <a:lnTo>
                    <a:pt x="1" y="309"/>
                  </a:lnTo>
                  <a:lnTo>
                    <a:pt x="1" y="430"/>
                  </a:lnTo>
                  <a:cubicBezTo>
                    <a:pt x="41" y="591"/>
                    <a:pt x="202" y="752"/>
                    <a:pt x="404" y="752"/>
                  </a:cubicBezTo>
                  <a:lnTo>
                    <a:pt x="485" y="752"/>
                  </a:lnTo>
                  <a:lnTo>
                    <a:pt x="606" y="712"/>
                  </a:lnTo>
                  <a:lnTo>
                    <a:pt x="646" y="631"/>
                  </a:lnTo>
                  <a:cubicBezTo>
                    <a:pt x="686" y="510"/>
                    <a:pt x="686" y="389"/>
                    <a:pt x="646" y="268"/>
                  </a:cubicBezTo>
                  <a:cubicBezTo>
                    <a:pt x="646" y="188"/>
                    <a:pt x="565" y="67"/>
                    <a:pt x="525" y="26"/>
                  </a:cubicBezTo>
                  <a:cubicBezTo>
                    <a:pt x="475" y="10"/>
                    <a:pt x="425" y="0"/>
                    <a:pt x="3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6"/>
            <p:cNvSpPr/>
            <p:nvPr/>
          </p:nvSpPr>
          <p:spPr>
            <a:xfrm rot="-9527801">
              <a:off x="2035269" y="1138251"/>
              <a:ext cx="23401" cy="24799"/>
            </a:xfrm>
            <a:custGeom>
              <a:avLst/>
              <a:gdLst/>
              <a:ahLst/>
              <a:cxnLst/>
              <a:rect l="l" t="t" r="r" b="b"/>
              <a:pathLst>
                <a:path w="686" h="727" extrusionOk="0">
                  <a:moveTo>
                    <a:pt x="242" y="0"/>
                  </a:moveTo>
                  <a:lnTo>
                    <a:pt x="162" y="81"/>
                  </a:lnTo>
                  <a:lnTo>
                    <a:pt x="41" y="242"/>
                  </a:lnTo>
                  <a:cubicBezTo>
                    <a:pt x="0" y="323"/>
                    <a:pt x="0" y="404"/>
                    <a:pt x="41" y="444"/>
                  </a:cubicBezTo>
                  <a:lnTo>
                    <a:pt x="81" y="565"/>
                  </a:lnTo>
                  <a:lnTo>
                    <a:pt x="283" y="686"/>
                  </a:lnTo>
                  <a:cubicBezTo>
                    <a:pt x="323" y="726"/>
                    <a:pt x="363" y="726"/>
                    <a:pt x="444" y="726"/>
                  </a:cubicBezTo>
                  <a:lnTo>
                    <a:pt x="524" y="646"/>
                  </a:lnTo>
                  <a:lnTo>
                    <a:pt x="686" y="444"/>
                  </a:lnTo>
                  <a:cubicBezTo>
                    <a:pt x="686" y="363"/>
                    <a:pt x="686" y="323"/>
                    <a:pt x="686" y="242"/>
                  </a:cubicBezTo>
                  <a:lnTo>
                    <a:pt x="605" y="16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56"/>
            <p:cNvSpPr/>
            <p:nvPr/>
          </p:nvSpPr>
          <p:spPr>
            <a:xfrm rot="-9527801">
              <a:off x="1361634" y="1227433"/>
              <a:ext cx="24799" cy="25686"/>
            </a:xfrm>
            <a:custGeom>
              <a:avLst/>
              <a:gdLst/>
              <a:ahLst/>
              <a:cxnLst/>
              <a:rect l="l" t="t" r="r" b="b"/>
              <a:pathLst>
                <a:path w="727" h="753" extrusionOk="0">
                  <a:moveTo>
                    <a:pt x="323" y="0"/>
                  </a:moveTo>
                  <a:lnTo>
                    <a:pt x="202" y="40"/>
                  </a:lnTo>
                  <a:lnTo>
                    <a:pt x="121" y="121"/>
                  </a:lnTo>
                  <a:lnTo>
                    <a:pt x="41" y="282"/>
                  </a:lnTo>
                  <a:cubicBezTo>
                    <a:pt x="0" y="363"/>
                    <a:pt x="0" y="403"/>
                    <a:pt x="41" y="484"/>
                  </a:cubicBezTo>
                  <a:lnTo>
                    <a:pt x="81" y="605"/>
                  </a:lnTo>
                  <a:lnTo>
                    <a:pt x="283" y="726"/>
                  </a:lnTo>
                  <a:cubicBezTo>
                    <a:pt x="333" y="743"/>
                    <a:pt x="383" y="753"/>
                    <a:pt x="430" y="753"/>
                  </a:cubicBezTo>
                  <a:cubicBezTo>
                    <a:pt x="497" y="753"/>
                    <a:pt x="558" y="733"/>
                    <a:pt x="605" y="686"/>
                  </a:cubicBezTo>
                  <a:lnTo>
                    <a:pt x="646" y="605"/>
                  </a:lnTo>
                  <a:lnTo>
                    <a:pt x="726" y="444"/>
                  </a:lnTo>
                  <a:lnTo>
                    <a:pt x="726" y="323"/>
                  </a:lnTo>
                  <a:lnTo>
                    <a:pt x="646" y="161"/>
                  </a:lnTo>
                  <a:lnTo>
                    <a:pt x="565" y="8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56"/>
            <p:cNvSpPr/>
            <p:nvPr/>
          </p:nvSpPr>
          <p:spPr>
            <a:xfrm rot="-9527801">
              <a:off x="1359652" y="1561676"/>
              <a:ext cx="13781" cy="19682"/>
            </a:xfrm>
            <a:custGeom>
              <a:avLst/>
              <a:gdLst/>
              <a:ahLst/>
              <a:cxnLst/>
              <a:rect l="l" t="t" r="r" b="b"/>
              <a:pathLst>
                <a:path w="404" h="577" extrusionOk="0">
                  <a:moveTo>
                    <a:pt x="246" y="1"/>
                  </a:moveTo>
                  <a:cubicBezTo>
                    <a:pt x="232" y="1"/>
                    <a:pt x="217" y="4"/>
                    <a:pt x="202" y="11"/>
                  </a:cubicBezTo>
                  <a:lnTo>
                    <a:pt x="122" y="213"/>
                  </a:lnTo>
                  <a:cubicBezTo>
                    <a:pt x="41" y="253"/>
                    <a:pt x="1" y="334"/>
                    <a:pt x="1" y="455"/>
                  </a:cubicBezTo>
                  <a:lnTo>
                    <a:pt x="162" y="576"/>
                  </a:lnTo>
                  <a:cubicBezTo>
                    <a:pt x="162" y="556"/>
                    <a:pt x="172" y="546"/>
                    <a:pt x="187" y="546"/>
                  </a:cubicBezTo>
                  <a:cubicBezTo>
                    <a:pt x="202" y="546"/>
                    <a:pt x="222" y="556"/>
                    <a:pt x="243" y="576"/>
                  </a:cubicBezTo>
                  <a:lnTo>
                    <a:pt x="404" y="415"/>
                  </a:lnTo>
                  <a:cubicBezTo>
                    <a:pt x="404" y="374"/>
                    <a:pt x="404" y="374"/>
                    <a:pt x="404" y="334"/>
                  </a:cubicBezTo>
                  <a:cubicBezTo>
                    <a:pt x="404" y="253"/>
                    <a:pt x="404" y="173"/>
                    <a:pt x="404" y="132"/>
                  </a:cubicBezTo>
                  <a:cubicBezTo>
                    <a:pt x="371" y="67"/>
                    <a:pt x="311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56"/>
            <p:cNvSpPr/>
            <p:nvPr/>
          </p:nvSpPr>
          <p:spPr>
            <a:xfrm rot="-9527801">
              <a:off x="1565233" y="1589795"/>
              <a:ext cx="16544" cy="14702"/>
            </a:xfrm>
            <a:custGeom>
              <a:avLst/>
              <a:gdLst/>
              <a:ahLst/>
              <a:cxnLst/>
              <a:rect l="l" t="t" r="r" b="b"/>
              <a:pathLst>
                <a:path w="485" h="431" extrusionOk="0">
                  <a:moveTo>
                    <a:pt x="212" y="1"/>
                  </a:moveTo>
                  <a:cubicBezTo>
                    <a:pt x="155" y="1"/>
                    <a:pt x="98" y="29"/>
                    <a:pt x="41" y="58"/>
                  </a:cubicBezTo>
                  <a:lnTo>
                    <a:pt x="1" y="179"/>
                  </a:lnTo>
                  <a:cubicBezTo>
                    <a:pt x="35" y="347"/>
                    <a:pt x="124" y="431"/>
                    <a:pt x="223" y="431"/>
                  </a:cubicBezTo>
                  <a:cubicBezTo>
                    <a:pt x="243" y="431"/>
                    <a:pt x="263" y="427"/>
                    <a:pt x="283" y="421"/>
                  </a:cubicBezTo>
                  <a:cubicBezTo>
                    <a:pt x="404" y="340"/>
                    <a:pt x="485" y="219"/>
                    <a:pt x="445" y="98"/>
                  </a:cubicBezTo>
                  <a:lnTo>
                    <a:pt x="324" y="17"/>
                  </a:lnTo>
                  <a:lnTo>
                    <a:pt x="283" y="17"/>
                  </a:lnTo>
                  <a:cubicBezTo>
                    <a:pt x="260" y="5"/>
                    <a:pt x="236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56"/>
            <p:cNvSpPr/>
            <p:nvPr/>
          </p:nvSpPr>
          <p:spPr>
            <a:xfrm rot="-9527801">
              <a:off x="1704325" y="1438955"/>
              <a:ext cx="28927" cy="27528"/>
            </a:xfrm>
            <a:custGeom>
              <a:avLst/>
              <a:gdLst/>
              <a:ahLst/>
              <a:cxnLst/>
              <a:rect l="l" t="t" r="r" b="b"/>
              <a:pathLst>
                <a:path w="848" h="807" extrusionOk="0">
                  <a:moveTo>
                    <a:pt x="444" y="0"/>
                  </a:moveTo>
                  <a:lnTo>
                    <a:pt x="323" y="41"/>
                  </a:lnTo>
                  <a:cubicBezTo>
                    <a:pt x="122" y="81"/>
                    <a:pt x="1" y="242"/>
                    <a:pt x="1" y="444"/>
                  </a:cubicBezTo>
                  <a:lnTo>
                    <a:pt x="81" y="565"/>
                  </a:lnTo>
                  <a:lnTo>
                    <a:pt x="122" y="605"/>
                  </a:lnTo>
                  <a:cubicBezTo>
                    <a:pt x="202" y="726"/>
                    <a:pt x="323" y="807"/>
                    <a:pt x="485" y="807"/>
                  </a:cubicBezTo>
                  <a:lnTo>
                    <a:pt x="565" y="767"/>
                  </a:lnTo>
                  <a:lnTo>
                    <a:pt x="646" y="686"/>
                  </a:lnTo>
                  <a:cubicBezTo>
                    <a:pt x="807" y="605"/>
                    <a:pt x="848" y="404"/>
                    <a:pt x="767" y="242"/>
                  </a:cubicBezTo>
                  <a:cubicBezTo>
                    <a:pt x="767" y="162"/>
                    <a:pt x="727" y="121"/>
                    <a:pt x="646" y="41"/>
                  </a:cubicBezTo>
                  <a:lnTo>
                    <a:pt x="565" y="4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56"/>
            <p:cNvSpPr/>
            <p:nvPr/>
          </p:nvSpPr>
          <p:spPr>
            <a:xfrm rot="-9527801">
              <a:off x="1583564" y="1460904"/>
              <a:ext cx="26164" cy="27562"/>
            </a:xfrm>
            <a:custGeom>
              <a:avLst/>
              <a:gdLst/>
              <a:ahLst/>
              <a:cxnLst/>
              <a:rect l="l" t="t" r="r" b="b"/>
              <a:pathLst>
                <a:path w="767" h="808" extrusionOk="0">
                  <a:moveTo>
                    <a:pt x="323" y="1"/>
                  </a:moveTo>
                  <a:cubicBezTo>
                    <a:pt x="121" y="122"/>
                    <a:pt x="0" y="324"/>
                    <a:pt x="0" y="525"/>
                  </a:cubicBezTo>
                  <a:lnTo>
                    <a:pt x="41" y="687"/>
                  </a:lnTo>
                  <a:lnTo>
                    <a:pt x="202" y="807"/>
                  </a:lnTo>
                  <a:lnTo>
                    <a:pt x="323" y="807"/>
                  </a:lnTo>
                  <a:cubicBezTo>
                    <a:pt x="484" y="767"/>
                    <a:pt x="646" y="687"/>
                    <a:pt x="726" y="525"/>
                  </a:cubicBezTo>
                  <a:cubicBezTo>
                    <a:pt x="767" y="445"/>
                    <a:pt x="767" y="324"/>
                    <a:pt x="726" y="203"/>
                  </a:cubicBezTo>
                  <a:cubicBezTo>
                    <a:pt x="686" y="162"/>
                    <a:pt x="686" y="162"/>
                    <a:pt x="686" y="122"/>
                  </a:cubicBezTo>
                  <a:lnTo>
                    <a:pt x="605" y="4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56"/>
            <p:cNvSpPr/>
            <p:nvPr/>
          </p:nvSpPr>
          <p:spPr>
            <a:xfrm rot="-9527801">
              <a:off x="1857953" y="1560406"/>
              <a:ext cx="15180" cy="16885"/>
            </a:xfrm>
            <a:custGeom>
              <a:avLst/>
              <a:gdLst/>
              <a:ahLst/>
              <a:cxnLst/>
              <a:rect l="l" t="t" r="r" b="b"/>
              <a:pathLst>
                <a:path w="445" h="495" extrusionOk="0">
                  <a:moveTo>
                    <a:pt x="224" y="0"/>
                  </a:moveTo>
                  <a:cubicBezTo>
                    <a:pt x="203" y="0"/>
                    <a:pt x="183" y="4"/>
                    <a:pt x="162" y="11"/>
                  </a:cubicBezTo>
                  <a:lnTo>
                    <a:pt x="41" y="212"/>
                  </a:lnTo>
                  <a:cubicBezTo>
                    <a:pt x="41" y="253"/>
                    <a:pt x="0" y="293"/>
                    <a:pt x="0" y="373"/>
                  </a:cubicBezTo>
                  <a:lnTo>
                    <a:pt x="121" y="494"/>
                  </a:lnTo>
                  <a:lnTo>
                    <a:pt x="162" y="494"/>
                  </a:lnTo>
                  <a:cubicBezTo>
                    <a:pt x="242" y="494"/>
                    <a:pt x="323" y="494"/>
                    <a:pt x="404" y="454"/>
                  </a:cubicBezTo>
                  <a:lnTo>
                    <a:pt x="444" y="293"/>
                  </a:lnTo>
                  <a:lnTo>
                    <a:pt x="444" y="212"/>
                  </a:lnTo>
                  <a:cubicBezTo>
                    <a:pt x="411" y="79"/>
                    <a:pt x="322" y="0"/>
                    <a:pt x="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56"/>
            <p:cNvSpPr/>
            <p:nvPr/>
          </p:nvSpPr>
          <p:spPr>
            <a:xfrm rot="-9527801">
              <a:off x="1537989" y="815669"/>
              <a:ext cx="39911" cy="49428"/>
            </a:xfrm>
            <a:custGeom>
              <a:avLst/>
              <a:gdLst/>
              <a:ahLst/>
              <a:cxnLst/>
              <a:rect l="l" t="t" r="r" b="b"/>
              <a:pathLst>
                <a:path w="1170" h="1449" extrusionOk="0">
                  <a:moveTo>
                    <a:pt x="701" y="1"/>
                  </a:moveTo>
                  <a:cubicBezTo>
                    <a:pt x="668" y="1"/>
                    <a:pt x="636" y="4"/>
                    <a:pt x="605" y="11"/>
                  </a:cubicBezTo>
                  <a:lnTo>
                    <a:pt x="403" y="172"/>
                  </a:lnTo>
                  <a:lnTo>
                    <a:pt x="323" y="252"/>
                  </a:lnTo>
                  <a:cubicBezTo>
                    <a:pt x="282" y="293"/>
                    <a:pt x="202" y="414"/>
                    <a:pt x="202" y="494"/>
                  </a:cubicBezTo>
                  <a:lnTo>
                    <a:pt x="121" y="615"/>
                  </a:lnTo>
                  <a:lnTo>
                    <a:pt x="40" y="736"/>
                  </a:lnTo>
                  <a:lnTo>
                    <a:pt x="40" y="817"/>
                  </a:lnTo>
                  <a:cubicBezTo>
                    <a:pt x="0" y="898"/>
                    <a:pt x="0" y="978"/>
                    <a:pt x="0" y="1059"/>
                  </a:cubicBezTo>
                  <a:lnTo>
                    <a:pt x="121" y="1301"/>
                  </a:lnTo>
                  <a:lnTo>
                    <a:pt x="282" y="1382"/>
                  </a:lnTo>
                  <a:lnTo>
                    <a:pt x="363" y="1422"/>
                  </a:lnTo>
                  <a:cubicBezTo>
                    <a:pt x="430" y="1439"/>
                    <a:pt x="490" y="1449"/>
                    <a:pt x="546" y="1449"/>
                  </a:cubicBezTo>
                  <a:cubicBezTo>
                    <a:pt x="625" y="1449"/>
                    <a:pt x="695" y="1429"/>
                    <a:pt x="766" y="1382"/>
                  </a:cubicBezTo>
                  <a:lnTo>
                    <a:pt x="887" y="1220"/>
                  </a:lnTo>
                  <a:lnTo>
                    <a:pt x="968" y="1059"/>
                  </a:lnTo>
                  <a:lnTo>
                    <a:pt x="968" y="978"/>
                  </a:lnTo>
                  <a:lnTo>
                    <a:pt x="1089" y="817"/>
                  </a:lnTo>
                  <a:lnTo>
                    <a:pt x="1170" y="656"/>
                  </a:lnTo>
                  <a:lnTo>
                    <a:pt x="1170" y="373"/>
                  </a:lnTo>
                  <a:cubicBezTo>
                    <a:pt x="1067" y="101"/>
                    <a:pt x="879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56"/>
            <p:cNvSpPr/>
            <p:nvPr/>
          </p:nvSpPr>
          <p:spPr>
            <a:xfrm rot="-9527801">
              <a:off x="1736219" y="702689"/>
              <a:ext cx="22070" cy="25891"/>
            </a:xfrm>
            <a:custGeom>
              <a:avLst/>
              <a:gdLst/>
              <a:ahLst/>
              <a:cxnLst/>
              <a:rect l="l" t="t" r="r" b="b"/>
              <a:pathLst>
                <a:path w="647" h="759" extrusionOk="0">
                  <a:moveTo>
                    <a:pt x="348" y="0"/>
                  </a:moveTo>
                  <a:cubicBezTo>
                    <a:pt x="248" y="0"/>
                    <a:pt x="142" y="46"/>
                    <a:pt x="81" y="137"/>
                  </a:cubicBezTo>
                  <a:cubicBezTo>
                    <a:pt x="1" y="217"/>
                    <a:pt x="1" y="379"/>
                    <a:pt x="41" y="500"/>
                  </a:cubicBezTo>
                  <a:cubicBezTo>
                    <a:pt x="81" y="621"/>
                    <a:pt x="162" y="701"/>
                    <a:pt x="243" y="741"/>
                  </a:cubicBezTo>
                  <a:cubicBezTo>
                    <a:pt x="266" y="753"/>
                    <a:pt x="294" y="758"/>
                    <a:pt x="322" y="758"/>
                  </a:cubicBezTo>
                  <a:cubicBezTo>
                    <a:pt x="391" y="758"/>
                    <a:pt x="468" y="730"/>
                    <a:pt x="525" y="701"/>
                  </a:cubicBezTo>
                  <a:lnTo>
                    <a:pt x="565" y="621"/>
                  </a:lnTo>
                  <a:lnTo>
                    <a:pt x="606" y="540"/>
                  </a:lnTo>
                  <a:lnTo>
                    <a:pt x="646" y="419"/>
                  </a:lnTo>
                  <a:lnTo>
                    <a:pt x="646" y="298"/>
                  </a:lnTo>
                  <a:lnTo>
                    <a:pt x="606" y="177"/>
                  </a:lnTo>
                  <a:lnTo>
                    <a:pt x="565" y="137"/>
                  </a:lnTo>
                  <a:lnTo>
                    <a:pt x="485" y="56"/>
                  </a:lnTo>
                  <a:lnTo>
                    <a:pt x="444" y="16"/>
                  </a:lnTo>
                  <a:cubicBezTo>
                    <a:pt x="414" y="5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56"/>
            <p:cNvSpPr/>
            <p:nvPr/>
          </p:nvSpPr>
          <p:spPr>
            <a:xfrm rot="-9527801">
              <a:off x="1875528" y="835184"/>
              <a:ext cx="39911" cy="42708"/>
            </a:xfrm>
            <a:custGeom>
              <a:avLst/>
              <a:gdLst/>
              <a:ahLst/>
              <a:cxnLst/>
              <a:rect l="l" t="t" r="r" b="b"/>
              <a:pathLst>
                <a:path w="1170" h="1252" extrusionOk="0">
                  <a:moveTo>
                    <a:pt x="525" y="1"/>
                  </a:moveTo>
                  <a:cubicBezTo>
                    <a:pt x="162" y="122"/>
                    <a:pt x="0" y="525"/>
                    <a:pt x="81" y="888"/>
                  </a:cubicBezTo>
                  <a:cubicBezTo>
                    <a:pt x="121" y="969"/>
                    <a:pt x="162" y="1090"/>
                    <a:pt x="242" y="1130"/>
                  </a:cubicBezTo>
                  <a:lnTo>
                    <a:pt x="404" y="1211"/>
                  </a:lnTo>
                  <a:lnTo>
                    <a:pt x="525" y="1251"/>
                  </a:lnTo>
                  <a:lnTo>
                    <a:pt x="686" y="1251"/>
                  </a:lnTo>
                  <a:lnTo>
                    <a:pt x="928" y="1170"/>
                  </a:lnTo>
                  <a:lnTo>
                    <a:pt x="1089" y="1009"/>
                  </a:lnTo>
                  <a:lnTo>
                    <a:pt x="1170" y="807"/>
                  </a:lnTo>
                  <a:lnTo>
                    <a:pt x="1170" y="565"/>
                  </a:lnTo>
                  <a:lnTo>
                    <a:pt x="1049" y="243"/>
                  </a:lnTo>
                  <a:lnTo>
                    <a:pt x="888" y="81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56"/>
            <p:cNvSpPr/>
            <p:nvPr/>
          </p:nvSpPr>
          <p:spPr>
            <a:xfrm rot="-9527801">
              <a:off x="1619619" y="834683"/>
              <a:ext cx="39945" cy="39297"/>
            </a:xfrm>
            <a:custGeom>
              <a:avLst/>
              <a:gdLst/>
              <a:ahLst/>
              <a:cxnLst/>
              <a:rect l="l" t="t" r="r" b="b"/>
              <a:pathLst>
                <a:path w="1171" h="1152" extrusionOk="0">
                  <a:moveTo>
                    <a:pt x="556" y="0"/>
                  </a:moveTo>
                  <a:cubicBezTo>
                    <a:pt x="413" y="0"/>
                    <a:pt x="270" y="36"/>
                    <a:pt x="162" y="144"/>
                  </a:cubicBezTo>
                  <a:lnTo>
                    <a:pt x="81" y="305"/>
                  </a:lnTo>
                  <a:lnTo>
                    <a:pt x="1" y="426"/>
                  </a:lnTo>
                  <a:lnTo>
                    <a:pt x="1" y="708"/>
                  </a:lnTo>
                  <a:cubicBezTo>
                    <a:pt x="122" y="991"/>
                    <a:pt x="364" y="1152"/>
                    <a:pt x="646" y="1152"/>
                  </a:cubicBezTo>
                  <a:lnTo>
                    <a:pt x="727" y="1152"/>
                  </a:lnTo>
                  <a:lnTo>
                    <a:pt x="888" y="1112"/>
                  </a:lnTo>
                  <a:lnTo>
                    <a:pt x="1009" y="1031"/>
                  </a:lnTo>
                  <a:lnTo>
                    <a:pt x="1130" y="870"/>
                  </a:lnTo>
                  <a:cubicBezTo>
                    <a:pt x="1170" y="708"/>
                    <a:pt x="1170" y="587"/>
                    <a:pt x="1130" y="426"/>
                  </a:cubicBezTo>
                  <a:cubicBezTo>
                    <a:pt x="1090" y="224"/>
                    <a:pt x="928" y="103"/>
                    <a:pt x="767" y="23"/>
                  </a:cubicBezTo>
                  <a:cubicBezTo>
                    <a:pt x="700" y="9"/>
                    <a:pt x="628" y="0"/>
                    <a:pt x="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56"/>
            <p:cNvSpPr/>
            <p:nvPr/>
          </p:nvSpPr>
          <p:spPr>
            <a:xfrm rot="-9527801">
              <a:off x="1217568" y="696867"/>
              <a:ext cx="22070" cy="26198"/>
            </a:xfrm>
            <a:custGeom>
              <a:avLst/>
              <a:gdLst/>
              <a:ahLst/>
              <a:cxnLst/>
              <a:rect l="l" t="t" r="r" b="b"/>
              <a:pathLst>
                <a:path w="647" h="768" extrusionOk="0">
                  <a:moveTo>
                    <a:pt x="243" y="1"/>
                  </a:moveTo>
                  <a:lnTo>
                    <a:pt x="82" y="41"/>
                  </a:lnTo>
                  <a:cubicBezTo>
                    <a:pt x="1" y="162"/>
                    <a:pt x="1" y="323"/>
                    <a:pt x="82" y="444"/>
                  </a:cubicBezTo>
                  <a:cubicBezTo>
                    <a:pt x="122" y="525"/>
                    <a:pt x="162" y="565"/>
                    <a:pt x="162" y="646"/>
                  </a:cubicBezTo>
                  <a:lnTo>
                    <a:pt x="324" y="767"/>
                  </a:lnTo>
                  <a:lnTo>
                    <a:pt x="606" y="646"/>
                  </a:lnTo>
                  <a:lnTo>
                    <a:pt x="646" y="444"/>
                  </a:lnTo>
                  <a:cubicBezTo>
                    <a:pt x="566" y="364"/>
                    <a:pt x="525" y="323"/>
                    <a:pt x="485" y="243"/>
                  </a:cubicBezTo>
                  <a:cubicBezTo>
                    <a:pt x="404" y="162"/>
                    <a:pt x="324" y="8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6"/>
            <p:cNvSpPr/>
            <p:nvPr/>
          </p:nvSpPr>
          <p:spPr>
            <a:xfrm rot="-9527801">
              <a:off x="1673170" y="1032396"/>
              <a:ext cx="33054" cy="35920"/>
            </a:xfrm>
            <a:custGeom>
              <a:avLst/>
              <a:gdLst/>
              <a:ahLst/>
              <a:cxnLst/>
              <a:rect l="l" t="t" r="r" b="b"/>
              <a:pathLst>
                <a:path w="969" h="1053" extrusionOk="0">
                  <a:moveTo>
                    <a:pt x="404" y="1"/>
                  </a:moveTo>
                  <a:lnTo>
                    <a:pt x="323" y="41"/>
                  </a:lnTo>
                  <a:lnTo>
                    <a:pt x="162" y="202"/>
                  </a:lnTo>
                  <a:lnTo>
                    <a:pt x="41" y="404"/>
                  </a:lnTo>
                  <a:cubicBezTo>
                    <a:pt x="41" y="485"/>
                    <a:pt x="0" y="565"/>
                    <a:pt x="41" y="646"/>
                  </a:cubicBezTo>
                  <a:lnTo>
                    <a:pt x="162" y="888"/>
                  </a:lnTo>
                  <a:lnTo>
                    <a:pt x="323" y="969"/>
                  </a:lnTo>
                  <a:lnTo>
                    <a:pt x="404" y="1009"/>
                  </a:lnTo>
                  <a:cubicBezTo>
                    <a:pt x="450" y="1040"/>
                    <a:pt x="502" y="1053"/>
                    <a:pt x="555" y="1053"/>
                  </a:cubicBezTo>
                  <a:cubicBezTo>
                    <a:pt x="642" y="1053"/>
                    <a:pt x="732" y="1018"/>
                    <a:pt x="807" y="969"/>
                  </a:cubicBezTo>
                  <a:lnTo>
                    <a:pt x="928" y="807"/>
                  </a:lnTo>
                  <a:lnTo>
                    <a:pt x="968" y="646"/>
                  </a:lnTo>
                  <a:lnTo>
                    <a:pt x="968" y="444"/>
                  </a:lnTo>
                  <a:lnTo>
                    <a:pt x="928" y="283"/>
                  </a:lnTo>
                  <a:lnTo>
                    <a:pt x="767" y="8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6"/>
            <p:cNvSpPr/>
            <p:nvPr/>
          </p:nvSpPr>
          <p:spPr>
            <a:xfrm rot="-9527801">
              <a:off x="1547831" y="1050862"/>
              <a:ext cx="35783" cy="37182"/>
            </a:xfrm>
            <a:custGeom>
              <a:avLst/>
              <a:gdLst/>
              <a:ahLst/>
              <a:cxnLst/>
              <a:rect l="l" t="t" r="r" b="b"/>
              <a:pathLst>
                <a:path w="1049" h="1090" extrusionOk="0">
                  <a:moveTo>
                    <a:pt x="282" y="0"/>
                  </a:moveTo>
                  <a:lnTo>
                    <a:pt x="161" y="81"/>
                  </a:lnTo>
                  <a:lnTo>
                    <a:pt x="81" y="202"/>
                  </a:lnTo>
                  <a:cubicBezTo>
                    <a:pt x="0" y="363"/>
                    <a:pt x="0" y="525"/>
                    <a:pt x="81" y="686"/>
                  </a:cubicBezTo>
                  <a:cubicBezTo>
                    <a:pt x="121" y="847"/>
                    <a:pt x="242" y="1009"/>
                    <a:pt x="444" y="1089"/>
                  </a:cubicBezTo>
                  <a:lnTo>
                    <a:pt x="645" y="1089"/>
                  </a:lnTo>
                  <a:lnTo>
                    <a:pt x="807" y="1009"/>
                  </a:lnTo>
                  <a:lnTo>
                    <a:pt x="968" y="888"/>
                  </a:lnTo>
                  <a:cubicBezTo>
                    <a:pt x="1049" y="726"/>
                    <a:pt x="1049" y="525"/>
                    <a:pt x="1008" y="363"/>
                  </a:cubicBezTo>
                  <a:cubicBezTo>
                    <a:pt x="928" y="121"/>
                    <a:pt x="686" y="0"/>
                    <a:pt x="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6"/>
            <p:cNvSpPr/>
            <p:nvPr/>
          </p:nvSpPr>
          <p:spPr>
            <a:xfrm rot="-9527801">
              <a:off x="1295543" y="1023597"/>
              <a:ext cx="15146" cy="19307"/>
            </a:xfrm>
            <a:custGeom>
              <a:avLst/>
              <a:gdLst/>
              <a:ahLst/>
              <a:cxnLst/>
              <a:rect l="l" t="t" r="r" b="b"/>
              <a:pathLst>
                <a:path w="444" h="566" extrusionOk="0">
                  <a:moveTo>
                    <a:pt x="282" y="1"/>
                  </a:moveTo>
                  <a:cubicBezTo>
                    <a:pt x="202" y="1"/>
                    <a:pt x="121" y="41"/>
                    <a:pt x="81" y="122"/>
                  </a:cubicBezTo>
                  <a:cubicBezTo>
                    <a:pt x="0" y="283"/>
                    <a:pt x="41" y="445"/>
                    <a:pt x="162" y="566"/>
                  </a:cubicBezTo>
                  <a:lnTo>
                    <a:pt x="323" y="566"/>
                  </a:lnTo>
                  <a:lnTo>
                    <a:pt x="363" y="364"/>
                  </a:lnTo>
                  <a:cubicBezTo>
                    <a:pt x="444" y="283"/>
                    <a:pt x="444" y="203"/>
                    <a:pt x="403" y="122"/>
                  </a:cubicBezTo>
                  <a:lnTo>
                    <a:pt x="363" y="41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6"/>
            <p:cNvSpPr/>
            <p:nvPr/>
          </p:nvSpPr>
          <p:spPr>
            <a:xfrm rot="-9527801">
              <a:off x="1343161" y="928295"/>
              <a:ext cx="23435" cy="26710"/>
            </a:xfrm>
            <a:custGeom>
              <a:avLst/>
              <a:gdLst/>
              <a:ahLst/>
              <a:cxnLst/>
              <a:rect l="l" t="t" r="r" b="b"/>
              <a:pathLst>
                <a:path w="687" h="783" extrusionOk="0">
                  <a:moveTo>
                    <a:pt x="404" y="1"/>
                  </a:moveTo>
                  <a:cubicBezTo>
                    <a:pt x="283" y="1"/>
                    <a:pt x="162" y="41"/>
                    <a:pt x="81" y="162"/>
                  </a:cubicBezTo>
                  <a:cubicBezTo>
                    <a:pt x="1" y="283"/>
                    <a:pt x="1" y="404"/>
                    <a:pt x="41" y="525"/>
                  </a:cubicBezTo>
                  <a:cubicBezTo>
                    <a:pt x="81" y="646"/>
                    <a:pt x="162" y="767"/>
                    <a:pt x="283" y="767"/>
                  </a:cubicBezTo>
                  <a:cubicBezTo>
                    <a:pt x="313" y="777"/>
                    <a:pt x="343" y="782"/>
                    <a:pt x="373" y="782"/>
                  </a:cubicBezTo>
                  <a:cubicBezTo>
                    <a:pt x="462" y="782"/>
                    <a:pt x="545" y="737"/>
                    <a:pt x="606" y="646"/>
                  </a:cubicBezTo>
                  <a:lnTo>
                    <a:pt x="646" y="606"/>
                  </a:lnTo>
                  <a:lnTo>
                    <a:pt x="686" y="445"/>
                  </a:lnTo>
                  <a:lnTo>
                    <a:pt x="686" y="364"/>
                  </a:lnTo>
                  <a:lnTo>
                    <a:pt x="646" y="203"/>
                  </a:lnTo>
                  <a:lnTo>
                    <a:pt x="565" y="122"/>
                  </a:lnTo>
                  <a:lnTo>
                    <a:pt x="485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6"/>
            <p:cNvSpPr/>
            <p:nvPr/>
          </p:nvSpPr>
          <p:spPr>
            <a:xfrm rot="-9527801">
              <a:off x="1606046" y="475556"/>
              <a:ext cx="15180" cy="16544"/>
            </a:xfrm>
            <a:custGeom>
              <a:avLst/>
              <a:gdLst/>
              <a:ahLst/>
              <a:cxnLst/>
              <a:rect l="l" t="t" r="r" b="b"/>
              <a:pathLst>
                <a:path w="445" h="485" extrusionOk="0">
                  <a:moveTo>
                    <a:pt x="121" y="1"/>
                  </a:moveTo>
                  <a:lnTo>
                    <a:pt x="0" y="202"/>
                  </a:lnTo>
                  <a:lnTo>
                    <a:pt x="41" y="243"/>
                  </a:lnTo>
                  <a:cubicBezTo>
                    <a:pt x="41" y="283"/>
                    <a:pt x="41" y="283"/>
                    <a:pt x="41" y="323"/>
                  </a:cubicBezTo>
                  <a:cubicBezTo>
                    <a:pt x="41" y="364"/>
                    <a:pt x="81" y="444"/>
                    <a:pt x="162" y="485"/>
                  </a:cubicBezTo>
                  <a:cubicBezTo>
                    <a:pt x="242" y="485"/>
                    <a:pt x="323" y="485"/>
                    <a:pt x="404" y="444"/>
                  </a:cubicBezTo>
                  <a:lnTo>
                    <a:pt x="404" y="364"/>
                  </a:lnTo>
                  <a:cubicBezTo>
                    <a:pt x="444" y="323"/>
                    <a:pt x="444" y="243"/>
                    <a:pt x="404" y="202"/>
                  </a:cubicBezTo>
                  <a:cubicBezTo>
                    <a:pt x="363" y="41"/>
                    <a:pt x="202" y="4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6"/>
            <p:cNvSpPr/>
            <p:nvPr/>
          </p:nvSpPr>
          <p:spPr>
            <a:xfrm rot="-9527801">
              <a:off x="1560542" y="1180655"/>
              <a:ext cx="39945" cy="39911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364" y="0"/>
                    <a:pt x="162" y="121"/>
                    <a:pt x="41" y="323"/>
                  </a:cubicBezTo>
                  <a:lnTo>
                    <a:pt x="1" y="484"/>
                  </a:lnTo>
                  <a:lnTo>
                    <a:pt x="1" y="645"/>
                  </a:lnTo>
                  <a:lnTo>
                    <a:pt x="41" y="807"/>
                  </a:lnTo>
                  <a:cubicBezTo>
                    <a:pt x="162" y="968"/>
                    <a:pt x="364" y="1089"/>
                    <a:pt x="566" y="1170"/>
                  </a:cubicBezTo>
                  <a:lnTo>
                    <a:pt x="727" y="1170"/>
                  </a:lnTo>
                  <a:lnTo>
                    <a:pt x="848" y="1129"/>
                  </a:lnTo>
                  <a:lnTo>
                    <a:pt x="1009" y="1008"/>
                  </a:lnTo>
                  <a:cubicBezTo>
                    <a:pt x="1130" y="847"/>
                    <a:pt x="1170" y="645"/>
                    <a:pt x="1090" y="444"/>
                  </a:cubicBezTo>
                  <a:cubicBezTo>
                    <a:pt x="1049" y="202"/>
                    <a:pt x="848" y="4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6"/>
            <p:cNvSpPr/>
            <p:nvPr/>
          </p:nvSpPr>
          <p:spPr>
            <a:xfrm rot="-9527801">
              <a:off x="2063771" y="930861"/>
              <a:ext cx="27562" cy="27085"/>
            </a:xfrm>
            <a:custGeom>
              <a:avLst/>
              <a:gdLst/>
              <a:ahLst/>
              <a:cxnLst/>
              <a:rect l="l" t="t" r="r" b="b"/>
              <a:pathLst>
                <a:path w="808" h="794" extrusionOk="0">
                  <a:moveTo>
                    <a:pt x="364" y="1"/>
                  </a:moveTo>
                  <a:cubicBezTo>
                    <a:pt x="283" y="41"/>
                    <a:pt x="202" y="82"/>
                    <a:pt x="122" y="162"/>
                  </a:cubicBezTo>
                  <a:lnTo>
                    <a:pt x="81" y="162"/>
                  </a:lnTo>
                  <a:lnTo>
                    <a:pt x="1" y="323"/>
                  </a:lnTo>
                  <a:lnTo>
                    <a:pt x="1" y="444"/>
                  </a:lnTo>
                  <a:lnTo>
                    <a:pt x="1" y="525"/>
                  </a:lnTo>
                  <a:cubicBezTo>
                    <a:pt x="41" y="646"/>
                    <a:pt x="122" y="727"/>
                    <a:pt x="243" y="767"/>
                  </a:cubicBezTo>
                  <a:cubicBezTo>
                    <a:pt x="293" y="784"/>
                    <a:pt x="350" y="794"/>
                    <a:pt x="411" y="794"/>
                  </a:cubicBezTo>
                  <a:cubicBezTo>
                    <a:pt x="497" y="794"/>
                    <a:pt x="592" y="774"/>
                    <a:pt x="686" y="727"/>
                  </a:cubicBezTo>
                  <a:lnTo>
                    <a:pt x="727" y="646"/>
                  </a:lnTo>
                  <a:lnTo>
                    <a:pt x="807" y="485"/>
                  </a:lnTo>
                  <a:lnTo>
                    <a:pt x="807" y="364"/>
                  </a:lnTo>
                  <a:lnTo>
                    <a:pt x="807" y="323"/>
                  </a:lnTo>
                  <a:cubicBezTo>
                    <a:pt x="767" y="203"/>
                    <a:pt x="686" y="82"/>
                    <a:pt x="5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6"/>
            <p:cNvSpPr/>
            <p:nvPr/>
          </p:nvSpPr>
          <p:spPr>
            <a:xfrm rot="-9527801">
              <a:off x="1766592" y="1057350"/>
              <a:ext cx="31690" cy="36602"/>
            </a:xfrm>
            <a:custGeom>
              <a:avLst/>
              <a:gdLst/>
              <a:ahLst/>
              <a:cxnLst/>
              <a:rect l="l" t="t" r="r" b="b"/>
              <a:pathLst>
                <a:path w="929" h="1073" extrusionOk="0">
                  <a:moveTo>
                    <a:pt x="404" y="1"/>
                  </a:moveTo>
                  <a:lnTo>
                    <a:pt x="243" y="41"/>
                  </a:lnTo>
                  <a:lnTo>
                    <a:pt x="81" y="243"/>
                  </a:lnTo>
                  <a:lnTo>
                    <a:pt x="1" y="445"/>
                  </a:lnTo>
                  <a:lnTo>
                    <a:pt x="1" y="687"/>
                  </a:lnTo>
                  <a:cubicBezTo>
                    <a:pt x="115" y="1002"/>
                    <a:pt x="291" y="1073"/>
                    <a:pt x="427" y="1073"/>
                  </a:cubicBezTo>
                  <a:cubicBezTo>
                    <a:pt x="482" y="1073"/>
                    <a:pt x="530" y="1061"/>
                    <a:pt x="565" y="1049"/>
                  </a:cubicBezTo>
                  <a:lnTo>
                    <a:pt x="727" y="928"/>
                  </a:lnTo>
                  <a:lnTo>
                    <a:pt x="888" y="727"/>
                  </a:lnTo>
                  <a:cubicBezTo>
                    <a:pt x="928" y="606"/>
                    <a:pt x="928" y="485"/>
                    <a:pt x="928" y="364"/>
                  </a:cubicBezTo>
                  <a:lnTo>
                    <a:pt x="807" y="122"/>
                  </a:lnTo>
                  <a:lnTo>
                    <a:pt x="646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6"/>
            <p:cNvSpPr/>
            <p:nvPr/>
          </p:nvSpPr>
          <p:spPr>
            <a:xfrm rot="-9527801">
              <a:off x="1809023" y="1291630"/>
              <a:ext cx="38546" cy="42810"/>
            </a:xfrm>
            <a:custGeom>
              <a:avLst/>
              <a:gdLst/>
              <a:ahLst/>
              <a:cxnLst/>
              <a:rect l="l" t="t" r="r" b="b"/>
              <a:pathLst>
                <a:path w="1130" h="1255" extrusionOk="0">
                  <a:moveTo>
                    <a:pt x="528" y="1"/>
                  </a:moveTo>
                  <a:cubicBezTo>
                    <a:pt x="417" y="1"/>
                    <a:pt x="301" y="35"/>
                    <a:pt x="202" y="85"/>
                  </a:cubicBezTo>
                  <a:lnTo>
                    <a:pt x="81" y="246"/>
                  </a:lnTo>
                  <a:lnTo>
                    <a:pt x="0" y="408"/>
                  </a:lnTo>
                  <a:lnTo>
                    <a:pt x="0" y="609"/>
                  </a:lnTo>
                  <a:cubicBezTo>
                    <a:pt x="0" y="649"/>
                    <a:pt x="40" y="690"/>
                    <a:pt x="40" y="730"/>
                  </a:cubicBezTo>
                  <a:cubicBezTo>
                    <a:pt x="121" y="1053"/>
                    <a:pt x="403" y="1254"/>
                    <a:pt x="726" y="1254"/>
                  </a:cubicBezTo>
                  <a:lnTo>
                    <a:pt x="887" y="1174"/>
                  </a:lnTo>
                  <a:lnTo>
                    <a:pt x="968" y="1093"/>
                  </a:lnTo>
                  <a:lnTo>
                    <a:pt x="1089" y="972"/>
                  </a:lnTo>
                  <a:cubicBezTo>
                    <a:pt x="1129" y="770"/>
                    <a:pt x="1129" y="609"/>
                    <a:pt x="1089" y="448"/>
                  </a:cubicBezTo>
                  <a:cubicBezTo>
                    <a:pt x="1008" y="246"/>
                    <a:pt x="887" y="125"/>
                    <a:pt x="726" y="45"/>
                  </a:cubicBezTo>
                  <a:cubicBezTo>
                    <a:pt x="664" y="14"/>
                    <a:pt x="597" y="1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6"/>
            <p:cNvSpPr/>
            <p:nvPr/>
          </p:nvSpPr>
          <p:spPr>
            <a:xfrm rot="-9527801">
              <a:off x="1474706" y="666969"/>
              <a:ext cx="23401" cy="23401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242" y="0"/>
                  </a:moveTo>
                  <a:lnTo>
                    <a:pt x="161" y="81"/>
                  </a:lnTo>
                  <a:lnTo>
                    <a:pt x="40" y="242"/>
                  </a:lnTo>
                  <a:cubicBezTo>
                    <a:pt x="0" y="283"/>
                    <a:pt x="0" y="363"/>
                    <a:pt x="40" y="444"/>
                  </a:cubicBezTo>
                  <a:lnTo>
                    <a:pt x="81" y="565"/>
                  </a:lnTo>
                  <a:lnTo>
                    <a:pt x="282" y="686"/>
                  </a:lnTo>
                  <a:lnTo>
                    <a:pt x="444" y="686"/>
                  </a:lnTo>
                  <a:lnTo>
                    <a:pt x="524" y="605"/>
                  </a:lnTo>
                  <a:lnTo>
                    <a:pt x="645" y="404"/>
                  </a:lnTo>
                  <a:cubicBezTo>
                    <a:pt x="686" y="363"/>
                    <a:pt x="686" y="283"/>
                    <a:pt x="686" y="242"/>
                  </a:cubicBezTo>
                  <a:lnTo>
                    <a:pt x="605" y="1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6"/>
            <p:cNvSpPr/>
            <p:nvPr/>
          </p:nvSpPr>
          <p:spPr>
            <a:xfrm rot="-9527801">
              <a:off x="2100858" y="669152"/>
              <a:ext cx="19307" cy="15419"/>
            </a:xfrm>
            <a:custGeom>
              <a:avLst/>
              <a:gdLst/>
              <a:ahLst/>
              <a:cxnLst/>
              <a:rect l="l" t="t" r="r" b="b"/>
              <a:pathLst>
                <a:path w="566" h="452" extrusionOk="0">
                  <a:moveTo>
                    <a:pt x="330" y="0"/>
                  </a:moveTo>
                  <a:cubicBezTo>
                    <a:pt x="289" y="0"/>
                    <a:pt x="245" y="10"/>
                    <a:pt x="202" y="32"/>
                  </a:cubicBezTo>
                  <a:cubicBezTo>
                    <a:pt x="81" y="72"/>
                    <a:pt x="1" y="193"/>
                    <a:pt x="41" y="355"/>
                  </a:cubicBezTo>
                  <a:lnTo>
                    <a:pt x="121" y="435"/>
                  </a:lnTo>
                  <a:cubicBezTo>
                    <a:pt x="154" y="446"/>
                    <a:pt x="189" y="451"/>
                    <a:pt x="225" y="451"/>
                  </a:cubicBezTo>
                  <a:cubicBezTo>
                    <a:pt x="323" y="451"/>
                    <a:pt x="425" y="414"/>
                    <a:pt x="484" y="355"/>
                  </a:cubicBezTo>
                  <a:lnTo>
                    <a:pt x="565" y="234"/>
                  </a:lnTo>
                  <a:lnTo>
                    <a:pt x="565" y="193"/>
                  </a:lnTo>
                  <a:cubicBezTo>
                    <a:pt x="536" y="75"/>
                    <a:pt x="441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56"/>
          <p:cNvGrpSpPr/>
          <p:nvPr/>
        </p:nvGrpSpPr>
        <p:grpSpPr>
          <a:xfrm>
            <a:off x="-1424745" y="3336749"/>
            <a:ext cx="5574681" cy="4799448"/>
            <a:chOff x="-1068559" y="2502562"/>
            <a:chExt cx="4181011" cy="3599586"/>
          </a:xfrm>
        </p:grpSpPr>
        <p:sp>
          <p:nvSpPr>
            <p:cNvPr id="143" name="Google Shape;143;p56"/>
            <p:cNvSpPr/>
            <p:nvPr/>
          </p:nvSpPr>
          <p:spPr>
            <a:xfrm rot="6704763">
              <a:off x="-214760" y="2544978"/>
              <a:ext cx="2473413" cy="3514755"/>
            </a:xfrm>
            <a:custGeom>
              <a:avLst/>
              <a:gdLst/>
              <a:ahLst/>
              <a:cxnLst/>
              <a:rect l="l" t="t" r="r" b="b"/>
              <a:pathLst>
                <a:path w="72513" h="103042" extrusionOk="0">
                  <a:moveTo>
                    <a:pt x="56380" y="1"/>
                  </a:moveTo>
                  <a:cubicBezTo>
                    <a:pt x="45008" y="20044"/>
                    <a:pt x="21415" y="28675"/>
                    <a:pt x="9679" y="48436"/>
                  </a:cubicBezTo>
                  <a:cubicBezTo>
                    <a:pt x="1" y="64648"/>
                    <a:pt x="444" y="87273"/>
                    <a:pt x="10728" y="103042"/>
                  </a:cubicBezTo>
                  <a:lnTo>
                    <a:pt x="22504" y="99815"/>
                  </a:lnTo>
                  <a:cubicBezTo>
                    <a:pt x="21496" y="98323"/>
                    <a:pt x="21657" y="96266"/>
                    <a:pt x="21940" y="94451"/>
                  </a:cubicBezTo>
                  <a:cubicBezTo>
                    <a:pt x="23391" y="86144"/>
                    <a:pt x="27908" y="78562"/>
                    <a:pt x="34240" y="73682"/>
                  </a:cubicBezTo>
                  <a:cubicBezTo>
                    <a:pt x="43556" y="66584"/>
                    <a:pt x="56138" y="65495"/>
                    <a:pt x="64608" y="57268"/>
                  </a:cubicBezTo>
                  <a:cubicBezTo>
                    <a:pt x="68721" y="53235"/>
                    <a:pt x="71463" y="47992"/>
                    <a:pt x="72512" y="42346"/>
                  </a:cubicBezTo>
                  <a:lnTo>
                    <a:pt x="56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6"/>
            <p:cNvSpPr/>
            <p:nvPr/>
          </p:nvSpPr>
          <p:spPr>
            <a:xfrm rot="7217726">
              <a:off x="802535" y="4312647"/>
              <a:ext cx="16544" cy="9687"/>
            </a:xfrm>
            <a:custGeom>
              <a:avLst/>
              <a:gdLst/>
              <a:ahLst/>
              <a:cxnLst/>
              <a:rect l="l" t="t" r="r" b="b"/>
              <a:pathLst>
                <a:path w="485" h="284" extrusionOk="0">
                  <a:moveTo>
                    <a:pt x="445" y="1"/>
                  </a:moveTo>
                  <a:lnTo>
                    <a:pt x="324" y="41"/>
                  </a:lnTo>
                  <a:cubicBezTo>
                    <a:pt x="283" y="41"/>
                    <a:pt x="253" y="31"/>
                    <a:pt x="218" y="31"/>
                  </a:cubicBezTo>
                  <a:cubicBezTo>
                    <a:pt x="182" y="31"/>
                    <a:pt x="142" y="41"/>
                    <a:pt x="82" y="81"/>
                  </a:cubicBezTo>
                  <a:lnTo>
                    <a:pt x="82" y="122"/>
                  </a:lnTo>
                  <a:lnTo>
                    <a:pt x="1" y="162"/>
                  </a:lnTo>
                  <a:cubicBezTo>
                    <a:pt x="1" y="202"/>
                    <a:pt x="41" y="243"/>
                    <a:pt x="82" y="283"/>
                  </a:cubicBezTo>
                  <a:lnTo>
                    <a:pt x="283" y="283"/>
                  </a:lnTo>
                  <a:cubicBezTo>
                    <a:pt x="404" y="243"/>
                    <a:pt x="485" y="122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6"/>
            <p:cNvSpPr/>
            <p:nvPr/>
          </p:nvSpPr>
          <p:spPr>
            <a:xfrm rot="7217726">
              <a:off x="1155721" y="3963156"/>
              <a:ext cx="15179" cy="10199"/>
            </a:xfrm>
            <a:custGeom>
              <a:avLst/>
              <a:gdLst/>
              <a:ahLst/>
              <a:cxnLst/>
              <a:rect l="l" t="t" r="r" b="b"/>
              <a:pathLst>
                <a:path w="445" h="299" extrusionOk="0">
                  <a:moveTo>
                    <a:pt x="251" y="1"/>
                  </a:moveTo>
                  <a:cubicBezTo>
                    <a:pt x="222" y="1"/>
                    <a:pt x="192" y="6"/>
                    <a:pt x="162" y="16"/>
                  </a:cubicBezTo>
                  <a:cubicBezTo>
                    <a:pt x="121" y="16"/>
                    <a:pt x="81" y="56"/>
                    <a:pt x="41" y="97"/>
                  </a:cubicBezTo>
                  <a:cubicBezTo>
                    <a:pt x="0" y="177"/>
                    <a:pt x="0" y="258"/>
                    <a:pt x="0" y="298"/>
                  </a:cubicBezTo>
                  <a:lnTo>
                    <a:pt x="162" y="258"/>
                  </a:lnTo>
                  <a:cubicBezTo>
                    <a:pt x="162" y="258"/>
                    <a:pt x="198" y="276"/>
                    <a:pt x="245" y="276"/>
                  </a:cubicBezTo>
                  <a:cubicBezTo>
                    <a:pt x="269" y="276"/>
                    <a:pt x="296" y="272"/>
                    <a:pt x="323" y="258"/>
                  </a:cubicBezTo>
                  <a:cubicBezTo>
                    <a:pt x="323" y="258"/>
                    <a:pt x="323" y="218"/>
                    <a:pt x="323" y="218"/>
                  </a:cubicBezTo>
                  <a:lnTo>
                    <a:pt x="444" y="137"/>
                  </a:lnTo>
                  <a:cubicBezTo>
                    <a:pt x="414" y="46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6"/>
            <p:cNvSpPr/>
            <p:nvPr/>
          </p:nvSpPr>
          <p:spPr>
            <a:xfrm rot="7217726">
              <a:off x="192044" y="3888462"/>
              <a:ext cx="19273" cy="15725"/>
            </a:xfrm>
            <a:custGeom>
              <a:avLst/>
              <a:gdLst/>
              <a:ahLst/>
              <a:cxnLst/>
              <a:rect l="l" t="t" r="r" b="b"/>
              <a:pathLst>
                <a:path w="565" h="461" extrusionOk="0">
                  <a:moveTo>
                    <a:pt x="284" y="0"/>
                  </a:moveTo>
                  <a:cubicBezTo>
                    <a:pt x="215" y="0"/>
                    <a:pt x="138" y="29"/>
                    <a:pt x="81" y="57"/>
                  </a:cubicBezTo>
                  <a:lnTo>
                    <a:pt x="0" y="218"/>
                  </a:lnTo>
                  <a:lnTo>
                    <a:pt x="81" y="380"/>
                  </a:lnTo>
                  <a:lnTo>
                    <a:pt x="242" y="460"/>
                  </a:lnTo>
                  <a:cubicBezTo>
                    <a:pt x="323" y="420"/>
                    <a:pt x="363" y="380"/>
                    <a:pt x="403" y="339"/>
                  </a:cubicBezTo>
                  <a:cubicBezTo>
                    <a:pt x="484" y="339"/>
                    <a:pt x="524" y="299"/>
                    <a:pt x="565" y="218"/>
                  </a:cubicBezTo>
                  <a:lnTo>
                    <a:pt x="444" y="17"/>
                  </a:lnTo>
                  <a:lnTo>
                    <a:pt x="363" y="17"/>
                  </a:lnTo>
                  <a:cubicBezTo>
                    <a:pt x="339" y="5"/>
                    <a:pt x="312" y="0"/>
                    <a:pt x="2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6"/>
            <p:cNvSpPr/>
            <p:nvPr/>
          </p:nvSpPr>
          <p:spPr>
            <a:xfrm rot="7217726">
              <a:off x="202477" y="3251155"/>
              <a:ext cx="17908" cy="16066"/>
            </a:xfrm>
            <a:custGeom>
              <a:avLst/>
              <a:gdLst/>
              <a:ahLst/>
              <a:cxnLst/>
              <a:rect l="l" t="t" r="r" b="b"/>
              <a:pathLst>
                <a:path w="525" h="471" extrusionOk="0">
                  <a:moveTo>
                    <a:pt x="283" y="0"/>
                  </a:moveTo>
                  <a:cubicBezTo>
                    <a:pt x="122" y="0"/>
                    <a:pt x="1" y="162"/>
                    <a:pt x="41" y="363"/>
                  </a:cubicBezTo>
                  <a:lnTo>
                    <a:pt x="122" y="444"/>
                  </a:lnTo>
                  <a:cubicBezTo>
                    <a:pt x="155" y="461"/>
                    <a:pt x="202" y="471"/>
                    <a:pt x="252" y="471"/>
                  </a:cubicBezTo>
                  <a:cubicBezTo>
                    <a:pt x="322" y="471"/>
                    <a:pt x="397" y="451"/>
                    <a:pt x="444" y="404"/>
                  </a:cubicBezTo>
                  <a:cubicBezTo>
                    <a:pt x="525" y="323"/>
                    <a:pt x="525" y="242"/>
                    <a:pt x="525" y="202"/>
                  </a:cubicBezTo>
                  <a:lnTo>
                    <a:pt x="404" y="81"/>
                  </a:lnTo>
                  <a:lnTo>
                    <a:pt x="444" y="81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6"/>
            <p:cNvSpPr/>
            <p:nvPr/>
          </p:nvSpPr>
          <p:spPr>
            <a:xfrm rot="7217726">
              <a:off x="473627" y="3371247"/>
              <a:ext cx="22070" cy="26641"/>
            </a:xfrm>
            <a:custGeom>
              <a:avLst/>
              <a:gdLst/>
              <a:ahLst/>
              <a:cxnLst/>
              <a:rect l="l" t="t" r="r" b="b"/>
              <a:pathLst>
                <a:path w="647" h="781" extrusionOk="0">
                  <a:moveTo>
                    <a:pt x="347" y="1"/>
                  </a:moveTo>
                  <a:cubicBezTo>
                    <a:pt x="322" y="1"/>
                    <a:pt x="300" y="5"/>
                    <a:pt x="283" y="14"/>
                  </a:cubicBezTo>
                  <a:lnTo>
                    <a:pt x="203" y="14"/>
                  </a:lnTo>
                  <a:lnTo>
                    <a:pt x="82" y="94"/>
                  </a:lnTo>
                  <a:lnTo>
                    <a:pt x="41" y="175"/>
                  </a:lnTo>
                  <a:cubicBezTo>
                    <a:pt x="1" y="256"/>
                    <a:pt x="1" y="377"/>
                    <a:pt x="41" y="498"/>
                  </a:cubicBezTo>
                  <a:cubicBezTo>
                    <a:pt x="82" y="619"/>
                    <a:pt x="243" y="740"/>
                    <a:pt x="364" y="780"/>
                  </a:cubicBezTo>
                  <a:lnTo>
                    <a:pt x="525" y="699"/>
                  </a:lnTo>
                  <a:lnTo>
                    <a:pt x="646" y="538"/>
                  </a:lnTo>
                  <a:lnTo>
                    <a:pt x="646" y="336"/>
                  </a:lnTo>
                  <a:lnTo>
                    <a:pt x="646" y="296"/>
                  </a:lnTo>
                  <a:cubicBezTo>
                    <a:pt x="582" y="72"/>
                    <a:pt x="442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6"/>
            <p:cNvSpPr/>
            <p:nvPr/>
          </p:nvSpPr>
          <p:spPr>
            <a:xfrm rot="7217726">
              <a:off x="311477" y="3530909"/>
              <a:ext cx="12416" cy="14020"/>
            </a:xfrm>
            <a:custGeom>
              <a:avLst/>
              <a:gdLst/>
              <a:ahLst/>
              <a:cxnLst/>
              <a:rect l="l" t="t" r="r" b="b"/>
              <a:pathLst>
                <a:path w="364" h="411" extrusionOk="0">
                  <a:moveTo>
                    <a:pt x="172" y="1"/>
                  </a:moveTo>
                  <a:cubicBezTo>
                    <a:pt x="156" y="1"/>
                    <a:pt x="140" y="3"/>
                    <a:pt x="122" y="7"/>
                  </a:cubicBezTo>
                  <a:lnTo>
                    <a:pt x="82" y="88"/>
                  </a:lnTo>
                  <a:lnTo>
                    <a:pt x="1" y="249"/>
                  </a:lnTo>
                  <a:cubicBezTo>
                    <a:pt x="1" y="290"/>
                    <a:pt x="41" y="370"/>
                    <a:pt x="122" y="410"/>
                  </a:cubicBezTo>
                  <a:cubicBezTo>
                    <a:pt x="203" y="410"/>
                    <a:pt x="243" y="410"/>
                    <a:pt x="324" y="370"/>
                  </a:cubicBezTo>
                  <a:lnTo>
                    <a:pt x="364" y="209"/>
                  </a:lnTo>
                  <a:lnTo>
                    <a:pt x="364" y="169"/>
                  </a:lnTo>
                  <a:cubicBezTo>
                    <a:pt x="364" y="133"/>
                    <a:pt x="300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6"/>
            <p:cNvSpPr/>
            <p:nvPr/>
          </p:nvSpPr>
          <p:spPr>
            <a:xfrm rot="7217726">
              <a:off x="73236" y="3630643"/>
              <a:ext cx="13781" cy="16544"/>
            </a:xfrm>
            <a:custGeom>
              <a:avLst/>
              <a:gdLst/>
              <a:ahLst/>
              <a:cxnLst/>
              <a:rect l="l" t="t" r="r" b="b"/>
              <a:pathLst>
                <a:path w="404" h="485" extrusionOk="0">
                  <a:moveTo>
                    <a:pt x="121" y="1"/>
                  </a:moveTo>
                  <a:lnTo>
                    <a:pt x="0" y="202"/>
                  </a:lnTo>
                  <a:cubicBezTo>
                    <a:pt x="0" y="243"/>
                    <a:pt x="41" y="323"/>
                    <a:pt x="81" y="364"/>
                  </a:cubicBezTo>
                  <a:lnTo>
                    <a:pt x="202" y="485"/>
                  </a:lnTo>
                  <a:cubicBezTo>
                    <a:pt x="283" y="444"/>
                    <a:pt x="323" y="404"/>
                    <a:pt x="363" y="323"/>
                  </a:cubicBezTo>
                  <a:cubicBezTo>
                    <a:pt x="404" y="283"/>
                    <a:pt x="404" y="162"/>
                    <a:pt x="363" y="122"/>
                  </a:cubicBezTo>
                  <a:lnTo>
                    <a:pt x="363" y="81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6"/>
            <p:cNvSpPr/>
            <p:nvPr/>
          </p:nvSpPr>
          <p:spPr>
            <a:xfrm rot="7217726">
              <a:off x="396655" y="3196498"/>
              <a:ext cx="13781" cy="16885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243" y="0"/>
                  </a:moveTo>
                  <a:cubicBezTo>
                    <a:pt x="162" y="0"/>
                    <a:pt x="81" y="41"/>
                    <a:pt x="41" y="121"/>
                  </a:cubicBezTo>
                  <a:cubicBezTo>
                    <a:pt x="41" y="202"/>
                    <a:pt x="1" y="283"/>
                    <a:pt x="41" y="323"/>
                  </a:cubicBezTo>
                  <a:cubicBezTo>
                    <a:pt x="74" y="422"/>
                    <a:pt x="162" y="495"/>
                    <a:pt x="259" y="495"/>
                  </a:cubicBezTo>
                  <a:cubicBezTo>
                    <a:pt x="280" y="495"/>
                    <a:pt x="302" y="491"/>
                    <a:pt x="323" y="484"/>
                  </a:cubicBezTo>
                  <a:lnTo>
                    <a:pt x="404" y="363"/>
                  </a:lnTo>
                  <a:lnTo>
                    <a:pt x="404" y="323"/>
                  </a:lnTo>
                  <a:cubicBezTo>
                    <a:pt x="404" y="242"/>
                    <a:pt x="404" y="162"/>
                    <a:pt x="404" y="121"/>
                  </a:cubicBezTo>
                  <a:cubicBezTo>
                    <a:pt x="404" y="81"/>
                    <a:pt x="364" y="81"/>
                    <a:pt x="364" y="41"/>
                  </a:cubicBezTo>
                  <a:lnTo>
                    <a:pt x="2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6"/>
            <p:cNvSpPr/>
            <p:nvPr/>
          </p:nvSpPr>
          <p:spPr>
            <a:xfrm rot="7217726">
              <a:off x="1089968" y="4176162"/>
              <a:ext cx="13781" cy="17908"/>
            </a:xfrm>
            <a:custGeom>
              <a:avLst/>
              <a:gdLst/>
              <a:ahLst/>
              <a:cxnLst/>
              <a:rect l="l" t="t" r="r" b="b"/>
              <a:pathLst>
                <a:path w="404" h="525" extrusionOk="0">
                  <a:moveTo>
                    <a:pt x="202" y="1"/>
                  </a:moveTo>
                  <a:lnTo>
                    <a:pt x="81" y="162"/>
                  </a:lnTo>
                  <a:cubicBezTo>
                    <a:pt x="81" y="162"/>
                    <a:pt x="81" y="202"/>
                    <a:pt x="41" y="202"/>
                  </a:cubicBezTo>
                  <a:cubicBezTo>
                    <a:pt x="0" y="283"/>
                    <a:pt x="0" y="364"/>
                    <a:pt x="0" y="444"/>
                  </a:cubicBezTo>
                  <a:lnTo>
                    <a:pt x="162" y="525"/>
                  </a:lnTo>
                  <a:cubicBezTo>
                    <a:pt x="323" y="444"/>
                    <a:pt x="404" y="283"/>
                    <a:pt x="363" y="122"/>
                  </a:cubicBezTo>
                  <a:cubicBezTo>
                    <a:pt x="323" y="41"/>
                    <a:pt x="283" y="1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6"/>
            <p:cNvSpPr/>
            <p:nvPr/>
          </p:nvSpPr>
          <p:spPr>
            <a:xfrm rot="7217726">
              <a:off x="1117804" y="3748249"/>
              <a:ext cx="42673" cy="35782"/>
            </a:xfrm>
            <a:custGeom>
              <a:avLst/>
              <a:gdLst/>
              <a:ahLst/>
              <a:cxnLst/>
              <a:rect l="l" t="t" r="r" b="b"/>
              <a:pathLst>
                <a:path w="1251" h="1049" extrusionOk="0">
                  <a:moveTo>
                    <a:pt x="534" y="1"/>
                  </a:moveTo>
                  <a:cubicBezTo>
                    <a:pt x="422" y="1"/>
                    <a:pt x="291" y="38"/>
                    <a:pt x="202" y="97"/>
                  </a:cubicBezTo>
                  <a:cubicBezTo>
                    <a:pt x="81" y="218"/>
                    <a:pt x="0" y="379"/>
                    <a:pt x="41" y="581"/>
                  </a:cubicBezTo>
                  <a:lnTo>
                    <a:pt x="121" y="742"/>
                  </a:lnTo>
                  <a:lnTo>
                    <a:pt x="242" y="863"/>
                  </a:lnTo>
                  <a:lnTo>
                    <a:pt x="363" y="944"/>
                  </a:lnTo>
                  <a:lnTo>
                    <a:pt x="404" y="944"/>
                  </a:lnTo>
                  <a:cubicBezTo>
                    <a:pt x="506" y="1021"/>
                    <a:pt x="624" y="1049"/>
                    <a:pt x="739" y="1049"/>
                  </a:cubicBezTo>
                  <a:cubicBezTo>
                    <a:pt x="804" y="1049"/>
                    <a:pt x="869" y="1039"/>
                    <a:pt x="928" y="1025"/>
                  </a:cubicBezTo>
                  <a:cubicBezTo>
                    <a:pt x="1089" y="944"/>
                    <a:pt x="1210" y="823"/>
                    <a:pt x="1251" y="662"/>
                  </a:cubicBezTo>
                  <a:lnTo>
                    <a:pt x="1170" y="339"/>
                  </a:lnTo>
                  <a:lnTo>
                    <a:pt x="1049" y="218"/>
                  </a:lnTo>
                  <a:lnTo>
                    <a:pt x="1049" y="178"/>
                  </a:lnTo>
                  <a:cubicBezTo>
                    <a:pt x="968" y="57"/>
                    <a:pt x="807" y="16"/>
                    <a:pt x="646" y="16"/>
                  </a:cubicBezTo>
                  <a:cubicBezTo>
                    <a:pt x="613" y="6"/>
                    <a:pt x="575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6"/>
            <p:cNvSpPr/>
            <p:nvPr/>
          </p:nvSpPr>
          <p:spPr>
            <a:xfrm rot="7217726">
              <a:off x="856800" y="4027194"/>
              <a:ext cx="23434" cy="25140"/>
            </a:xfrm>
            <a:custGeom>
              <a:avLst/>
              <a:gdLst/>
              <a:ahLst/>
              <a:cxnLst/>
              <a:rect l="l" t="t" r="r" b="b"/>
              <a:pathLst>
                <a:path w="687" h="737" extrusionOk="0">
                  <a:moveTo>
                    <a:pt x="283" y="0"/>
                  </a:moveTo>
                  <a:lnTo>
                    <a:pt x="202" y="41"/>
                  </a:lnTo>
                  <a:lnTo>
                    <a:pt x="122" y="81"/>
                  </a:lnTo>
                  <a:lnTo>
                    <a:pt x="81" y="162"/>
                  </a:lnTo>
                  <a:lnTo>
                    <a:pt x="41" y="202"/>
                  </a:lnTo>
                  <a:cubicBezTo>
                    <a:pt x="1" y="323"/>
                    <a:pt x="1" y="404"/>
                    <a:pt x="41" y="525"/>
                  </a:cubicBezTo>
                  <a:cubicBezTo>
                    <a:pt x="75" y="658"/>
                    <a:pt x="191" y="737"/>
                    <a:pt x="322" y="737"/>
                  </a:cubicBezTo>
                  <a:cubicBezTo>
                    <a:pt x="349" y="737"/>
                    <a:pt x="376" y="733"/>
                    <a:pt x="404" y="726"/>
                  </a:cubicBezTo>
                  <a:lnTo>
                    <a:pt x="525" y="686"/>
                  </a:lnTo>
                  <a:lnTo>
                    <a:pt x="646" y="444"/>
                  </a:lnTo>
                  <a:cubicBezTo>
                    <a:pt x="686" y="363"/>
                    <a:pt x="686" y="283"/>
                    <a:pt x="646" y="202"/>
                  </a:cubicBezTo>
                  <a:lnTo>
                    <a:pt x="606" y="121"/>
                  </a:lnTo>
                  <a:lnTo>
                    <a:pt x="525" y="4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6"/>
            <p:cNvSpPr/>
            <p:nvPr/>
          </p:nvSpPr>
          <p:spPr>
            <a:xfrm rot="7217726">
              <a:off x="1233611" y="3399525"/>
              <a:ext cx="23434" cy="25685"/>
            </a:xfrm>
            <a:custGeom>
              <a:avLst/>
              <a:gdLst/>
              <a:ahLst/>
              <a:cxnLst/>
              <a:rect l="l" t="t" r="r" b="b"/>
              <a:pathLst>
                <a:path w="687" h="753" extrusionOk="0">
                  <a:moveTo>
                    <a:pt x="375" y="0"/>
                  </a:moveTo>
                  <a:cubicBezTo>
                    <a:pt x="304" y="0"/>
                    <a:pt x="233" y="20"/>
                    <a:pt x="162" y="67"/>
                  </a:cubicBezTo>
                  <a:lnTo>
                    <a:pt x="122" y="147"/>
                  </a:lnTo>
                  <a:lnTo>
                    <a:pt x="1" y="309"/>
                  </a:lnTo>
                  <a:lnTo>
                    <a:pt x="1" y="430"/>
                  </a:lnTo>
                  <a:cubicBezTo>
                    <a:pt x="41" y="591"/>
                    <a:pt x="202" y="752"/>
                    <a:pt x="404" y="752"/>
                  </a:cubicBezTo>
                  <a:lnTo>
                    <a:pt x="485" y="752"/>
                  </a:lnTo>
                  <a:lnTo>
                    <a:pt x="606" y="712"/>
                  </a:lnTo>
                  <a:lnTo>
                    <a:pt x="646" y="631"/>
                  </a:lnTo>
                  <a:cubicBezTo>
                    <a:pt x="686" y="510"/>
                    <a:pt x="686" y="389"/>
                    <a:pt x="646" y="268"/>
                  </a:cubicBezTo>
                  <a:cubicBezTo>
                    <a:pt x="646" y="188"/>
                    <a:pt x="565" y="67"/>
                    <a:pt x="525" y="26"/>
                  </a:cubicBezTo>
                  <a:cubicBezTo>
                    <a:pt x="475" y="10"/>
                    <a:pt x="425" y="0"/>
                    <a:pt x="3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6"/>
            <p:cNvSpPr/>
            <p:nvPr/>
          </p:nvSpPr>
          <p:spPr>
            <a:xfrm rot="7217726">
              <a:off x="1003160" y="3354541"/>
              <a:ext cx="23400" cy="24799"/>
            </a:xfrm>
            <a:custGeom>
              <a:avLst/>
              <a:gdLst/>
              <a:ahLst/>
              <a:cxnLst/>
              <a:rect l="l" t="t" r="r" b="b"/>
              <a:pathLst>
                <a:path w="686" h="727" extrusionOk="0">
                  <a:moveTo>
                    <a:pt x="242" y="0"/>
                  </a:moveTo>
                  <a:lnTo>
                    <a:pt x="162" y="81"/>
                  </a:lnTo>
                  <a:lnTo>
                    <a:pt x="41" y="242"/>
                  </a:lnTo>
                  <a:cubicBezTo>
                    <a:pt x="0" y="323"/>
                    <a:pt x="0" y="404"/>
                    <a:pt x="41" y="444"/>
                  </a:cubicBezTo>
                  <a:lnTo>
                    <a:pt x="81" y="565"/>
                  </a:lnTo>
                  <a:lnTo>
                    <a:pt x="283" y="686"/>
                  </a:lnTo>
                  <a:cubicBezTo>
                    <a:pt x="323" y="726"/>
                    <a:pt x="363" y="726"/>
                    <a:pt x="444" y="726"/>
                  </a:cubicBezTo>
                  <a:lnTo>
                    <a:pt x="524" y="646"/>
                  </a:lnTo>
                  <a:lnTo>
                    <a:pt x="686" y="444"/>
                  </a:lnTo>
                  <a:cubicBezTo>
                    <a:pt x="686" y="363"/>
                    <a:pt x="686" y="323"/>
                    <a:pt x="686" y="242"/>
                  </a:cubicBezTo>
                  <a:lnTo>
                    <a:pt x="605" y="16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6"/>
            <p:cNvSpPr/>
            <p:nvPr/>
          </p:nvSpPr>
          <p:spPr>
            <a:xfrm rot="7217726">
              <a:off x="984633" y="4032715"/>
              <a:ext cx="24799" cy="25685"/>
            </a:xfrm>
            <a:custGeom>
              <a:avLst/>
              <a:gdLst/>
              <a:ahLst/>
              <a:cxnLst/>
              <a:rect l="l" t="t" r="r" b="b"/>
              <a:pathLst>
                <a:path w="727" h="753" extrusionOk="0">
                  <a:moveTo>
                    <a:pt x="323" y="0"/>
                  </a:moveTo>
                  <a:lnTo>
                    <a:pt x="202" y="40"/>
                  </a:lnTo>
                  <a:lnTo>
                    <a:pt x="121" y="121"/>
                  </a:lnTo>
                  <a:lnTo>
                    <a:pt x="41" y="282"/>
                  </a:lnTo>
                  <a:cubicBezTo>
                    <a:pt x="0" y="363"/>
                    <a:pt x="0" y="403"/>
                    <a:pt x="41" y="484"/>
                  </a:cubicBezTo>
                  <a:lnTo>
                    <a:pt x="81" y="605"/>
                  </a:lnTo>
                  <a:lnTo>
                    <a:pt x="283" y="726"/>
                  </a:lnTo>
                  <a:cubicBezTo>
                    <a:pt x="333" y="743"/>
                    <a:pt x="383" y="753"/>
                    <a:pt x="430" y="753"/>
                  </a:cubicBezTo>
                  <a:cubicBezTo>
                    <a:pt x="497" y="753"/>
                    <a:pt x="558" y="733"/>
                    <a:pt x="605" y="686"/>
                  </a:cubicBezTo>
                  <a:lnTo>
                    <a:pt x="646" y="605"/>
                  </a:lnTo>
                  <a:lnTo>
                    <a:pt x="726" y="444"/>
                  </a:lnTo>
                  <a:lnTo>
                    <a:pt x="726" y="323"/>
                  </a:lnTo>
                  <a:lnTo>
                    <a:pt x="646" y="161"/>
                  </a:lnTo>
                  <a:lnTo>
                    <a:pt x="565" y="8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6"/>
            <p:cNvSpPr/>
            <p:nvPr/>
          </p:nvSpPr>
          <p:spPr>
            <a:xfrm rot="7217726">
              <a:off x="1316026" y="4095450"/>
              <a:ext cx="13781" cy="19682"/>
            </a:xfrm>
            <a:custGeom>
              <a:avLst/>
              <a:gdLst/>
              <a:ahLst/>
              <a:cxnLst/>
              <a:rect l="l" t="t" r="r" b="b"/>
              <a:pathLst>
                <a:path w="404" h="577" extrusionOk="0">
                  <a:moveTo>
                    <a:pt x="246" y="1"/>
                  </a:moveTo>
                  <a:cubicBezTo>
                    <a:pt x="232" y="1"/>
                    <a:pt x="217" y="4"/>
                    <a:pt x="202" y="11"/>
                  </a:cubicBezTo>
                  <a:lnTo>
                    <a:pt x="122" y="213"/>
                  </a:lnTo>
                  <a:cubicBezTo>
                    <a:pt x="41" y="253"/>
                    <a:pt x="1" y="334"/>
                    <a:pt x="1" y="455"/>
                  </a:cubicBezTo>
                  <a:lnTo>
                    <a:pt x="162" y="576"/>
                  </a:lnTo>
                  <a:cubicBezTo>
                    <a:pt x="162" y="556"/>
                    <a:pt x="172" y="546"/>
                    <a:pt x="187" y="546"/>
                  </a:cubicBezTo>
                  <a:cubicBezTo>
                    <a:pt x="202" y="546"/>
                    <a:pt x="222" y="556"/>
                    <a:pt x="243" y="576"/>
                  </a:cubicBezTo>
                  <a:lnTo>
                    <a:pt x="404" y="415"/>
                  </a:lnTo>
                  <a:cubicBezTo>
                    <a:pt x="404" y="374"/>
                    <a:pt x="404" y="374"/>
                    <a:pt x="404" y="334"/>
                  </a:cubicBezTo>
                  <a:cubicBezTo>
                    <a:pt x="404" y="253"/>
                    <a:pt x="404" y="173"/>
                    <a:pt x="404" y="132"/>
                  </a:cubicBezTo>
                  <a:cubicBezTo>
                    <a:pt x="371" y="67"/>
                    <a:pt x="311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6"/>
            <p:cNvSpPr/>
            <p:nvPr/>
          </p:nvSpPr>
          <p:spPr>
            <a:xfrm rot="7217726">
              <a:off x="1372651" y="3897634"/>
              <a:ext cx="16544" cy="14702"/>
            </a:xfrm>
            <a:custGeom>
              <a:avLst/>
              <a:gdLst/>
              <a:ahLst/>
              <a:cxnLst/>
              <a:rect l="l" t="t" r="r" b="b"/>
              <a:pathLst>
                <a:path w="485" h="431" extrusionOk="0">
                  <a:moveTo>
                    <a:pt x="212" y="1"/>
                  </a:moveTo>
                  <a:cubicBezTo>
                    <a:pt x="155" y="1"/>
                    <a:pt x="98" y="29"/>
                    <a:pt x="41" y="58"/>
                  </a:cubicBezTo>
                  <a:lnTo>
                    <a:pt x="1" y="179"/>
                  </a:lnTo>
                  <a:cubicBezTo>
                    <a:pt x="35" y="347"/>
                    <a:pt x="124" y="431"/>
                    <a:pt x="223" y="431"/>
                  </a:cubicBezTo>
                  <a:cubicBezTo>
                    <a:pt x="243" y="431"/>
                    <a:pt x="263" y="427"/>
                    <a:pt x="283" y="421"/>
                  </a:cubicBezTo>
                  <a:cubicBezTo>
                    <a:pt x="404" y="340"/>
                    <a:pt x="485" y="219"/>
                    <a:pt x="445" y="98"/>
                  </a:cubicBezTo>
                  <a:lnTo>
                    <a:pt x="324" y="17"/>
                  </a:lnTo>
                  <a:lnTo>
                    <a:pt x="283" y="17"/>
                  </a:lnTo>
                  <a:cubicBezTo>
                    <a:pt x="260" y="5"/>
                    <a:pt x="236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6"/>
            <p:cNvSpPr/>
            <p:nvPr/>
          </p:nvSpPr>
          <p:spPr>
            <a:xfrm rot="7217726">
              <a:off x="1246806" y="3724950"/>
              <a:ext cx="28926" cy="27527"/>
            </a:xfrm>
            <a:custGeom>
              <a:avLst/>
              <a:gdLst/>
              <a:ahLst/>
              <a:cxnLst/>
              <a:rect l="l" t="t" r="r" b="b"/>
              <a:pathLst>
                <a:path w="848" h="807" extrusionOk="0">
                  <a:moveTo>
                    <a:pt x="444" y="0"/>
                  </a:moveTo>
                  <a:lnTo>
                    <a:pt x="323" y="41"/>
                  </a:lnTo>
                  <a:cubicBezTo>
                    <a:pt x="122" y="81"/>
                    <a:pt x="1" y="242"/>
                    <a:pt x="1" y="444"/>
                  </a:cubicBezTo>
                  <a:lnTo>
                    <a:pt x="81" y="565"/>
                  </a:lnTo>
                  <a:lnTo>
                    <a:pt x="122" y="605"/>
                  </a:lnTo>
                  <a:cubicBezTo>
                    <a:pt x="202" y="726"/>
                    <a:pt x="323" y="807"/>
                    <a:pt x="485" y="807"/>
                  </a:cubicBezTo>
                  <a:lnTo>
                    <a:pt x="565" y="767"/>
                  </a:lnTo>
                  <a:lnTo>
                    <a:pt x="646" y="686"/>
                  </a:lnTo>
                  <a:cubicBezTo>
                    <a:pt x="807" y="605"/>
                    <a:pt x="848" y="404"/>
                    <a:pt x="767" y="242"/>
                  </a:cubicBezTo>
                  <a:cubicBezTo>
                    <a:pt x="767" y="162"/>
                    <a:pt x="727" y="121"/>
                    <a:pt x="646" y="41"/>
                  </a:cubicBezTo>
                  <a:lnTo>
                    <a:pt x="565" y="4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6"/>
            <p:cNvSpPr/>
            <p:nvPr/>
          </p:nvSpPr>
          <p:spPr>
            <a:xfrm rot="7217726">
              <a:off x="1250579" y="3849006"/>
              <a:ext cx="26163" cy="27562"/>
            </a:xfrm>
            <a:custGeom>
              <a:avLst/>
              <a:gdLst/>
              <a:ahLst/>
              <a:cxnLst/>
              <a:rect l="l" t="t" r="r" b="b"/>
              <a:pathLst>
                <a:path w="767" h="808" extrusionOk="0">
                  <a:moveTo>
                    <a:pt x="323" y="1"/>
                  </a:moveTo>
                  <a:cubicBezTo>
                    <a:pt x="121" y="122"/>
                    <a:pt x="0" y="324"/>
                    <a:pt x="0" y="525"/>
                  </a:cubicBezTo>
                  <a:lnTo>
                    <a:pt x="41" y="687"/>
                  </a:lnTo>
                  <a:lnTo>
                    <a:pt x="202" y="807"/>
                  </a:lnTo>
                  <a:lnTo>
                    <a:pt x="323" y="807"/>
                  </a:lnTo>
                  <a:cubicBezTo>
                    <a:pt x="484" y="767"/>
                    <a:pt x="646" y="687"/>
                    <a:pt x="726" y="525"/>
                  </a:cubicBezTo>
                  <a:cubicBezTo>
                    <a:pt x="767" y="445"/>
                    <a:pt x="767" y="324"/>
                    <a:pt x="726" y="203"/>
                  </a:cubicBezTo>
                  <a:cubicBezTo>
                    <a:pt x="686" y="162"/>
                    <a:pt x="686" y="162"/>
                    <a:pt x="686" y="122"/>
                  </a:cubicBezTo>
                  <a:lnTo>
                    <a:pt x="605" y="4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6"/>
            <p:cNvSpPr/>
            <p:nvPr/>
          </p:nvSpPr>
          <p:spPr>
            <a:xfrm rot="7217726">
              <a:off x="1391534" y="3603714"/>
              <a:ext cx="15179" cy="16885"/>
            </a:xfrm>
            <a:custGeom>
              <a:avLst/>
              <a:gdLst/>
              <a:ahLst/>
              <a:cxnLst/>
              <a:rect l="l" t="t" r="r" b="b"/>
              <a:pathLst>
                <a:path w="445" h="495" extrusionOk="0">
                  <a:moveTo>
                    <a:pt x="224" y="0"/>
                  </a:moveTo>
                  <a:cubicBezTo>
                    <a:pt x="203" y="0"/>
                    <a:pt x="183" y="4"/>
                    <a:pt x="162" y="11"/>
                  </a:cubicBezTo>
                  <a:lnTo>
                    <a:pt x="41" y="212"/>
                  </a:lnTo>
                  <a:cubicBezTo>
                    <a:pt x="41" y="253"/>
                    <a:pt x="0" y="293"/>
                    <a:pt x="0" y="373"/>
                  </a:cubicBezTo>
                  <a:lnTo>
                    <a:pt x="121" y="494"/>
                  </a:lnTo>
                  <a:lnTo>
                    <a:pt x="162" y="494"/>
                  </a:lnTo>
                  <a:cubicBezTo>
                    <a:pt x="242" y="494"/>
                    <a:pt x="323" y="494"/>
                    <a:pt x="404" y="454"/>
                  </a:cubicBezTo>
                  <a:lnTo>
                    <a:pt x="444" y="293"/>
                  </a:lnTo>
                  <a:lnTo>
                    <a:pt x="444" y="212"/>
                  </a:lnTo>
                  <a:cubicBezTo>
                    <a:pt x="411" y="79"/>
                    <a:pt x="322" y="0"/>
                    <a:pt x="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6"/>
            <p:cNvSpPr/>
            <p:nvPr/>
          </p:nvSpPr>
          <p:spPr>
            <a:xfrm rot="7217726">
              <a:off x="611281" y="3776068"/>
              <a:ext cx="39910" cy="49427"/>
            </a:xfrm>
            <a:custGeom>
              <a:avLst/>
              <a:gdLst/>
              <a:ahLst/>
              <a:cxnLst/>
              <a:rect l="l" t="t" r="r" b="b"/>
              <a:pathLst>
                <a:path w="1170" h="1449" extrusionOk="0">
                  <a:moveTo>
                    <a:pt x="701" y="1"/>
                  </a:moveTo>
                  <a:cubicBezTo>
                    <a:pt x="668" y="1"/>
                    <a:pt x="636" y="4"/>
                    <a:pt x="605" y="11"/>
                  </a:cubicBezTo>
                  <a:lnTo>
                    <a:pt x="403" y="172"/>
                  </a:lnTo>
                  <a:lnTo>
                    <a:pt x="323" y="252"/>
                  </a:lnTo>
                  <a:cubicBezTo>
                    <a:pt x="282" y="293"/>
                    <a:pt x="202" y="414"/>
                    <a:pt x="202" y="494"/>
                  </a:cubicBezTo>
                  <a:lnTo>
                    <a:pt x="121" y="615"/>
                  </a:lnTo>
                  <a:lnTo>
                    <a:pt x="40" y="736"/>
                  </a:lnTo>
                  <a:lnTo>
                    <a:pt x="40" y="817"/>
                  </a:lnTo>
                  <a:cubicBezTo>
                    <a:pt x="0" y="898"/>
                    <a:pt x="0" y="978"/>
                    <a:pt x="0" y="1059"/>
                  </a:cubicBezTo>
                  <a:lnTo>
                    <a:pt x="121" y="1301"/>
                  </a:lnTo>
                  <a:lnTo>
                    <a:pt x="282" y="1382"/>
                  </a:lnTo>
                  <a:lnTo>
                    <a:pt x="363" y="1422"/>
                  </a:lnTo>
                  <a:cubicBezTo>
                    <a:pt x="430" y="1439"/>
                    <a:pt x="490" y="1449"/>
                    <a:pt x="546" y="1449"/>
                  </a:cubicBezTo>
                  <a:cubicBezTo>
                    <a:pt x="625" y="1449"/>
                    <a:pt x="695" y="1429"/>
                    <a:pt x="766" y="1382"/>
                  </a:cubicBezTo>
                  <a:lnTo>
                    <a:pt x="887" y="1220"/>
                  </a:lnTo>
                  <a:lnTo>
                    <a:pt x="968" y="1059"/>
                  </a:lnTo>
                  <a:lnTo>
                    <a:pt x="968" y="978"/>
                  </a:lnTo>
                  <a:lnTo>
                    <a:pt x="1089" y="817"/>
                  </a:lnTo>
                  <a:lnTo>
                    <a:pt x="1170" y="656"/>
                  </a:lnTo>
                  <a:lnTo>
                    <a:pt x="1170" y="373"/>
                  </a:lnTo>
                  <a:cubicBezTo>
                    <a:pt x="1067" y="101"/>
                    <a:pt x="879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56"/>
            <p:cNvSpPr/>
            <p:nvPr/>
          </p:nvSpPr>
          <p:spPr>
            <a:xfrm rot="7217726">
              <a:off x="526935" y="3581202"/>
              <a:ext cx="22070" cy="25890"/>
            </a:xfrm>
            <a:custGeom>
              <a:avLst/>
              <a:gdLst/>
              <a:ahLst/>
              <a:cxnLst/>
              <a:rect l="l" t="t" r="r" b="b"/>
              <a:pathLst>
                <a:path w="647" h="759" extrusionOk="0">
                  <a:moveTo>
                    <a:pt x="348" y="0"/>
                  </a:moveTo>
                  <a:cubicBezTo>
                    <a:pt x="248" y="0"/>
                    <a:pt x="142" y="46"/>
                    <a:pt x="81" y="137"/>
                  </a:cubicBezTo>
                  <a:cubicBezTo>
                    <a:pt x="1" y="217"/>
                    <a:pt x="1" y="379"/>
                    <a:pt x="41" y="500"/>
                  </a:cubicBezTo>
                  <a:cubicBezTo>
                    <a:pt x="81" y="621"/>
                    <a:pt x="162" y="701"/>
                    <a:pt x="243" y="741"/>
                  </a:cubicBezTo>
                  <a:cubicBezTo>
                    <a:pt x="266" y="753"/>
                    <a:pt x="294" y="758"/>
                    <a:pt x="322" y="758"/>
                  </a:cubicBezTo>
                  <a:cubicBezTo>
                    <a:pt x="391" y="758"/>
                    <a:pt x="468" y="730"/>
                    <a:pt x="525" y="701"/>
                  </a:cubicBezTo>
                  <a:lnTo>
                    <a:pt x="565" y="621"/>
                  </a:lnTo>
                  <a:lnTo>
                    <a:pt x="606" y="540"/>
                  </a:lnTo>
                  <a:lnTo>
                    <a:pt x="646" y="419"/>
                  </a:lnTo>
                  <a:lnTo>
                    <a:pt x="646" y="298"/>
                  </a:lnTo>
                  <a:lnTo>
                    <a:pt x="606" y="177"/>
                  </a:lnTo>
                  <a:lnTo>
                    <a:pt x="565" y="137"/>
                  </a:lnTo>
                  <a:lnTo>
                    <a:pt x="485" y="56"/>
                  </a:lnTo>
                  <a:lnTo>
                    <a:pt x="444" y="16"/>
                  </a:lnTo>
                  <a:cubicBezTo>
                    <a:pt x="414" y="5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6"/>
            <p:cNvSpPr/>
            <p:nvPr/>
          </p:nvSpPr>
          <p:spPr>
            <a:xfrm rot="7217726">
              <a:off x="680564" y="3448694"/>
              <a:ext cx="39910" cy="42707"/>
            </a:xfrm>
            <a:custGeom>
              <a:avLst/>
              <a:gdLst/>
              <a:ahLst/>
              <a:cxnLst/>
              <a:rect l="l" t="t" r="r" b="b"/>
              <a:pathLst>
                <a:path w="1170" h="1252" extrusionOk="0">
                  <a:moveTo>
                    <a:pt x="525" y="1"/>
                  </a:moveTo>
                  <a:cubicBezTo>
                    <a:pt x="162" y="122"/>
                    <a:pt x="0" y="525"/>
                    <a:pt x="81" y="888"/>
                  </a:cubicBezTo>
                  <a:cubicBezTo>
                    <a:pt x="121" y="969"/>
                    <a:pt x="162" y="1090"/>
                    <a:pt x="242" y="1130"/>
                  </a:cubicBezTo>
                  <a:lnTo>
                    <a:pt x="404" y="1211"/>
                  </a:lnTo>
                  <a:lnTo>
                    <a:pt x="525" y="1251"/>
                  </a:lnTo>
                  <a:lnTo>
                    <a:pt x="686" y="1251"/>
                  </a:lnTo>
                  <a:lnTo>
                    <a:pt x="928" y="1170"/>
                  </a:lnTo>
                  <a:lnTo>
                    <a:pt x="1089" y="1009"/>
                  </a:lnTo>
                  <a:lnTo>
                    <a:pt x="1170" y="807"/>
                  </a:lnTo>
                  <a:lnTo>
                    <a:pt x="1170" y="565"/>
                  </a:lnTo>
                  <a:lnTo>
                    <a:pt x="1049" y="243"/>
                  </a:lnTo>
                  <a:lnTo>
                    <a:pt x="888" y="81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6"/>
            <p:cNvSpPr/>
            <p:nvPr/>
          </p:nvSpPr>
          <p:spPr>
            <a:xfrm rot="7217726">
              <a:off x="637937" y="3702719"/>
              <a:ext cx="39944" cy="39296"/>
            </a:xfrm>
            <a:custGeom>
              <a:avLst/>
              <a:gdLst/>
              <a:ahLst/>
              <a:cxnLst/>
              <a:rect l="l" t="t" r="r" b="b"/>
              <a:pathLst>
                <a:path w="1171" h="1152" extrusionOk="0">
                  <a:moveTo>
                    <a:pt x="556" y="0"/>
                  </a:moveTo>
                  <a:cubicBezTo>
                    <a:pt x="413" y="0"/>
                    <a:pt x="270" y="36"/>
                    <a:pt x="162" y="144"/>
                  </a:cubicBezTo>
                  <a:lnTo>
                    <a:pt x="81" y="305"/>
                  </a:lnTo>
                  <a:lnTo>
                    <a:pt x="1" y="426"/>
                  </a:lnTo>
                  <a:lnTo>
                    <a:pt x="1" y="708"/>
                  </a:lnTo>
                  <a:cubicBezTo>
                    <a:pt x="122" y="991"/>
                    <a:pt x="364" y="1152"/>
                    <a:pt x="646" y="1152"/>
                  </a:cubicBezTo>
                  <a:lnTo>
                    <a:pt x="727" y="1152"/>
                  </a:lnTo>
                  <a:lnTo>
                    <a:pt x="888" y="1112"/>
                  </a:lnTo>
                  <a:lnTo>
                    <a:pt x="1009" y="1031"/>
                  </a:lnTo>
                  <a:lnTo>
                    <a:pt x="1130" y="870"/>
                  </a:lnTo>
                  <a:cubicBezTo>
                    <a:pt x="1170" y="708"/>
                    <a:pt x="1170" y="587"/>
                    <a:pt x="1130" y="426"/>
                  </a:cubicBezTo>
                  <a:cubicBezTo>
                    <a:pt x="1090" y="224"/>
                    <a:pt x="928" y="103"/>
                    <a:pt x="767" y="23"/>
                  </a:cubicBezTo>
                  <a:cubicBezTo>
                    <a:pt x="700" y="9"/>
                    <a:pt x="628" y="0"/>
                    <a:pt x="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6"/>
            <p:cNvSpPr/>
            <p:nvPr/>
          </p:nvSpPr>
          <p:spPr>
            <a:xfrm rot="7217726">
              <a:off x="439392" y="4092269"/>
              <a:ext cx="22070" cy="26197"/>
            </a:xfrm>
            <a:custGeom>
              <a:avLst/>
              <a:gdLst/>
              <a:ahLst/>
              <a:cxnLst/>
              <a:rect l="l" t="t" r="r" b="b"/>
              <a:pathLst>
                <a:path w="647" h="768" extrusionOk="0">
                  <a:moveTo>
                    <a:pt x="243" y="1"/>
                  </a:moveTo>
                  <a:lnTo>
                    <a:pt x="82" y="41"/>
                  </a:lnTo>
                  <a:cubicBezTo>
                    <a:pt x="1" y="162"/>
                    <a:pt x="1" y="323"/>
                    <a:pt x="82" y="444"/>
                  </a:cubicBezTo>
                  <a:cubicBezTo>
                    <a:pt x="122" y="525"/>
                    <a:pt x="162" y="565"/>
                    <a:pt x="162" y="646"/>
                  </a:cubicBezTo>
                  <a:lnTo>
                    <a:pt x="324" y="767"/>
                  </a:lnTo>
                  <a:lnTo>
                    <a:pt x="606" y="646"/>
                  </a:lnTo>
                  <a:lnTo>
                    <a:pt x="646" y="444"/>
                  </a:lnTo>
                  <a:cubicBezTo>
                    <a:pt x="566" y="364"/>
                    <a:pt x="525" y="323"/>
                    <a:pt x="485" y="243"/>
                  </a:cubicBezTo>
                  <a:cubicBezTo>
                    <a:pt x="404" y="162"/>
                    <a:pt x="324" y="8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6"/>
            <p:cNvSpPr/>
            <p:nvPr/>
          </p:nvSpPr>
          <p:spPr>
            <a:xfrm rot="7217726">
              <a:off x="842854" y="3685905"/>
              <a:ext cx="33053" cy="35919"/>
            </a:xfrm>
            <a:custGeom>
              <a:avLst/>
              <a:gdLst/>
              <a:ahLst/>
              <a:cxnLst/>
              <a:rect l="l" t="t" r="r" b="b"/>
              <a:pathLst>
                <a:path w="969" h="1053" extrusionOk="0">
                  <a:moveTo>
                    <a:pt x="404" y="1"/>
                  </a:moveTo>
                  <a:lnTo>
                    <a:pt x="323" y="41"/>
                  </a:lnTo>
                  <a:lnTo>
                    <a:pt x="162" y="202"/>
                  </a:lnTo>
                  <a:lnTo>
                    <a:pt x="41" y="404"/>
                  </a:lnTo>
                  <a:cubicBezTo>
                    <a:pt x="41" y="485"/>
                    <a:pt x="0" y="565"/>
                    <a:pt x="41" y="646"/>
                  </a:cubicBezTo>
                  <a:lnTo>
                    <a:pt x="162" y="888"/>
                  </a:lnTo>
                  <a:lnTo>
                    <a:pt x="323" y="969"/>
                  </a:lnTo>
                  <a:lnTo>
                    <a:pt x="404" y="1009"/>
                  </a:lnTo>
                  <a:cubicBezTo>
                    <a:pt x="450" y="1040"/>
                    <a:pt x="502" y="1053"/>
                    <a:pt x="555" y="1053"/>
                  </a:cubicBezTo>
                  <a:cubicBezTo>
                    <a:pt x="642" y="1053"/>
                    <a:pt x="732" y="1018"/>
                    <a:pt x="807" y="969"/>
                  </a:cubicBezTo>
                  <a:lnTo>
                    <a:pt x="928" y="807"/>
                  </a:lnTo>
                  <a:lnTo>
                    <a:pt x="968" y="646"/>
                  </a:lnTo>
                  <a:lnTo>
                    <a:pt x="968" y="444"/>
                  </a:lnTo>
                  <a:lnTo>
                    <a:pt x="928" y="283"/>
                  </a:lnTo>
                  <a:lnTo>
                    <a:pt x="767" y="8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6"/>
            <p:cNvSpPr/>
            <p:nvPr/>
          </p:nvSpPr>
          <p:spPr>
            <a:xfrm rot="7217726">
              <a:off x="840757" y="3810704"/>
              <a:ext cx="35782" cy="37181"/>
            </a:xfrm>
            <a:custGeom>
              <a:avLst/>
              <a:gdLst/>
              <a:ahLst/>
              <a:cxnLst/>
              <a:rect l="l" t="t" r="r" b="b"/>
              <a:pathLst>
                <a:path w="1049" h="1090" extrusionOk="0">
                  <a:moveTo>
                    <a:pt x="282" y="0"/>
                  </a:moveTo>
                  <a:lnTo>
                    <a:pt x="161" y="81"/>
                  </a:lnTo>
                  <a:lnTo>
                    <a:pt x="81" y="202"/>
                  </a:lnTo>
                  <a:cubicBezTo>
                    <a:pt x="0" y="363"/>
                    <a:pt x="0" y="525"/>
                    <a:pt x="81" y="686"/>
                  </a:cubicBezTo>
                  <a:cubicBezTo>
                    <a:pt x="121" y="847"/>
                    <a:pt x="242" y="1009"/>
                    <a:pt x="444" y="1089"/>
                  </a:cubicBezTo>
                  <a:lnTo>
                    <a:pt x="645" y="1089"/>
                  </a:lnTo>
                  <a:lnTo>
                    <a:pt x="807" y="1009"/>
                  </a:lnTo>
                  <a:lnTo>
                    <a:pt x="968" y="888"/>
                  </a:lnTo>
                  <a:cubicBezTo>
                    <a:pt x="1049" y="726"/>
                    <a:pt x="1049" y="525"/>
                    <a:pt x="1008" y="363"/>
                  </a:cubicBezTo>
                  <a:cubicBezTo>
                    <a:pt x="928" y="121"/>
                    <a:pt x="686" y="0"/>
                    <a:pt x="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6"/>
            <p:cNvSpPr/>
            <p:nvPr/>
          </p:nvSpPr>
          <p:spPr>
            <a:xfrm rot="7217726">
              <a:off x="773838" y="4073218"/>
              <a:ext cx="15145" cy="19307"/>
            </a:xfrm>
            <a:custGeom>
              <a:avLst/>
              <a:gdLst/>
              <a:ahLst/>
              <a:cxnLst/>
              <a:rect l="l" t="t" r="r" b="b"/>
              <a:pathLst>
                <a:path w="444" h="566" extrusionOk="0">
                  <a:moveTo>
                    <a:pt x="282" y="1"/>
                  </a:moveTo>
                  <a:cubicBezTo>
                    <a:pt x="202" y="1"/>
                    <a:pt x="121" y="41"/>
                    <a:pt x="81" y="122"/>
                  </a:cubicBezTo>
                  <a:cubicBezTo>
                    <a:pt x="0" y="283"/>
                    <a:pt x="41" y="445"/>
                    <a:pt x="162" y="566"/>
                  </a:cubicBezTo>
                  <a:lnTo>
                    <a:pt x="323" y="566"/>
                  </a:lnTo>
                  <a:lnTo>
                    <a:pt x="363" y="364"/>
                  </a:lnTo>
                  <a:cubicBezTo>
                    <a:pt x="444" y="283"/>
                    <a:pt x="444" y="203"/>
                    <a:pt x="403" y="122"/>
                  </a:cubicBezTo>
                  <a:lnTo>
                    <a:pt x="363" y="41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6"/>
            <p:cNvSpPr/>
            <p:nvPr/>
          </p:nvSpPr>
          <p:spPr>
            <a:xfrm rot="7217726">
              <a:off x="687425" y="4003935"/>
              <a:ext cx="23434" cy="26709"/>
            </a:xfrm>
            <a:custGeom>
              <a:avLst/>
              <a:gdLst/>
              <a:ahLst/>
              <a:cxnLst/>
              <a:rect l="l" t="t" r="r" b="b"/>
              <a:pathLst>
                <a:path w="687" h="783" extrusionOk="0">
                  <a:moveTo>
                    <a:pt x="404" y="1"/>
                  </a:moveTo>
                  <a:cubicBezTo>
                    <a:pt x="283" y="1"/>
                    <a:pt x="162" y="41"/>
                    <a:pt x="81" y="162"/>
                  </a:cubicBezTo>
                  <a:cubicBezTo>
                    <a:pt x="1" y="283"/>
                    <a:pt x="1" y="404"/>
                    <a:pt x="41" y="525"/>
                  </a:cubicBezTo>
                  <a:cubicBezTo>
                    <a:pt x="81" y="646"/>
                    <a:pt x="162" y="767"/>
                    <a:pt x="283" y="767"/>
                  </a:cubicBezTo>
                  <a:cubicBezTo>
                    <a:pt x="313" y="777"/>
                    <a:pt x="343" y="782"/>
                    <a:pt x="373" y="782"/>
                  </a:cubicBezTo>
                  <a:cubicBezTo>
                    <a:pt x="462" y="782"/>
                    <a:pt x="545" y="737"/>
                    <a:pt x="606" y="646"/>
                  </a:cubicBezTo>
                  <a:lnTo>
                    <a:pt x="646" y="606"/>
                  </a:lnTo>
                  <a:lnTo>
                    <a:pt x="686" y="445"/>
                  </a:lnTo>
                  <a:lnTo>
                    <a:pt x="686" y="364"/>
                  </a:lnTo>
                  <a:lnTo>
                    <a:pt x="646" y="203"/>
                  </a:lnTo>
                  <a:lnTo>
                    <a:pt x="565" y="122"/>
                  </a:lnTo>
                  <a:lnTo>
                    <a:pt x="485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6"/>
            <p:cNvSpPr/>
            <p:nvPr/>
          </p:nvSpPr>
          <p:spPr>
            <a:xfrm rot="7217726">
              <a:off x="280383" y="3681184"/>
              <a:ext cx="15179" cy="16544"/>
            </a:xfrm>
            <a:custGeom>
              <a:avLst/>
              <a:gdLst/>
              <a:ahLst/>
              <a:cxnLst/>
              <a:rect l="l" t="t" r="r" b="b"/>
              <a:pathLst>
                <a:path w="445" h="485" extrusionOk="0">
                  <a:moveTo>
                    <a:pt x="121" y="1"/>
                  </a:moveTo>
                  <a:lnTo>
                    <a:pt x="0" y="202"/>
                  </a:lnTo>
                  <a:lnTo>
                    <a:pt x="41" y="243"/>
                  </a:lnTo>
                  <a:cubicBezTo>
                    <a:pt x="41" y="283"/>
                    <a:pt x="41" y="283"/>
                    <a:pt x="41" y="323"/>
                  </a:cubicBezTo>
                  <a:cubicBezTo>
                    <a:pt x="41" y="364"/>
                    <a:pt x="81" y="444"/>
                    <a:pt x="162" y="485"/>
                  </a:cubicBezTo>
                  <a:cubicBezTo>
                    <a:pt x="242" y="485"/>
                    <a:pt x="323" y="485"/>
                    <a:pt x="404" y="444"/>
                  </a:cubicBezTo>
                  <a:lnTo>
                    <a:pt x="404" y="364"/>
                  </a:lnTo>
                  <a:cubicBezTo>
                    <a:pt x="444" y="323"/>
                    <a:pt x="444" y="243"/>
                    <a:pt x="404" y="202"/>
                  </a:cubicBezTo>
                  <a:cubicBezTo>
                    <a:pt x="363" y="41"/>
                    <a:pt x="202" y="4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6"/>
            <p:cNvSpPr/>
            <p:nvPr/>
          </p:nvSpPr>
          <p:spPr>
            <a:xfrm rot="7217726">
              <a:off x="970519" y="3815457"/>
              <a:ext cx="39944" cy="3991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364" y="0"/>
                    <a:pt x="162" y="121"/>
                    <a:pt x="41" y="323"/>
                  </a:cubicBezTo>
                  <a:lnTo>
                    <a:pt x="1" y="484"/>
                  </a:lnTo>
                  <a:lnTo>
                    <a:pt x="1" y="645"/>
                  </a:lnTo>
                  <a:lnTo>
                    <a:pt x="41" y="807"/>
                  </a:lnTo>
                  <a:cubicBezTo>
                    <a:pt x="162" y="968"/>
                    <a:pt x="364" y="1089"/>
                    <a:pt x="566" y="1170"/>
                  </a:cubicBezTo>
                  <a:lnTo>
                    <a:pt x="727" y="1170"/>
                  </a:lnTo>
                  <a:lnTo>
                    <a:pt x="848" y="1129"/>
                  </a:lnTo>
                  <a:lnTo>
                    <a:pt x="1009" y="1008"/>
                  </a:lnTo>
                  <a:cubicBezTo>
                    <a:pt x="1130" y="847"/>
                    <a:pt x="1170" y="645"/>
                    <a:pt x="1090" y="444"/>
                  </a:cubicBezTo>
                  <a:cubicBezTo>
                    <a:pt x="1049" y="202"/>
                    <a:pt x="848" y="4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6"/>
            <p:cNvSpPr/>
            <p:nvPr/>
          </p:nvSpPr>
          <p:spPr>
            <a:xfrm rot="7217726">
              <a:off x="802263" y="3290613"/>
              <a:ext cx="27562" cy="27084"/>
            </a:xfrm>
            <a:custGeom>
              <a:avLst/>
              <a:gdLst/>
              <a:ahLst/>
              <a:cxnLst/>
              <a:rect l="l" t="t" r="r" b="b"/>
              <a:pathLst>
                <a:path w="808" h="794" extrusionOk="0">
                  <a:moveTo>
                    <a:pt x="364" y="1"/>
                  </a:moveTo>
                  <a:cubicBezTo>
                    <a:pt x="283" y="41"/>
                    <a:pt x="202" y="82"/>
                    <a:pt x="122" y="162"/>
                  </a:cubicBezTo>
                  <a:lnTo>
                    <a:pt x="81" y="162"/>
                  </a:lnTo>
                  <a:lnTo>
                    <a:pt x="1" y="323"/>
                  </a:lnTo>
                  <a:lnTo>
                    <a:pt x="1" y="444"/>
                  </a:lnTo>
                  <a:lnTo>
                    <a:pt x="1" y="525"/>
                  </a:lnTo>
                  <a:cubicBezTo>
                    <a:pt x="41" y="646"/>
                    <a:pt x="122" y="727"/>
                    <a:pt x="243" y="767"/>
                  </a:cubicBezTo>
                  <a:cubicBezTo>
                    <a:pt x="293" y="784"/>
                    <a:pt x="350" y="794"/>
                    <a:pt x="411" y="794"/>
                  </a:cubicBezTo>
                  <a:cubicBezTo>
                    <a:pt x="497" y="794"/>
                    <a:pt x="592" y="774"/>
                    <a:pt x="686" y="727"/>
                  </a:cubicBezTo>
                  <a:lnTo>
                    <a:pt x="727" y="646"/>
                  </a:lnTo>
                  <a:lnTo>
                    <a:pt x="807" y="485"/>
                  </a:lnTo>
                  <a:lnTo>
                    <a:pt x="807" y="364"/>
                  </a:lnTo>
                  <a:lnTo>
                    <a:pt x="807" y="323"/>
                  </a:lnTo>
                  <a:cubicBezTo>
                    <a:pt x="767" y="203"/>
                    <a:pt x="686" y="82"/>
                    <a:pt x="5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6"/>
            <p:cNvSpPr/>
            <p:nvPr/>
          </p:nvSpPr>
          <p:spPr>
            <a:xfrm rot="7217726">
              <a:off x="883164" y="3597989"/>
              <a:ext cx="31689" cy="36601"/>
            </a:xfrm>
            <a:custGeom>
              <a:avLst/>
              <a:gdLst/>
              <a:ahLst/>
              <a:cxnLst/>
              <a:rect l="l" t="t" r="r" b="b"/>
              <a:pathLst>
                <a:path w="929" h="1073" extrusionOk="0">
                  <a:moveTo>
                    <a:pt x="404" y="1"/>
                  </a:moveTo>
                  <a:lnTo>
                    <a:pt x="243" y="41"/>
                  </a:lnTo>
                  <a:lnTo>
                    <a:pt x="81" y="243"/>
                  </a:lnTo>
                  <a:lnTo>
                    <a:pt x="1" y="445"/>
                  </a:lnTo>
                  <a:lnTo>
                    <a:pt x="1" y="687"/>
                  </a:lnTo>
                  <a:cubicBezTo>
                    <a:pt x="115" y="1002"/>
                    <a:pt x="291" y="1073"/>
                    <a:pt x="427" y="1073"/>
                  </a:cubicBezTo>
                  <a:cubicBezTo>
                    <a:pt x="482" y="1073"/>
                    <a:pt x="530" y="1061"/>
                    <a:pt x="565" y="1049"/>
                  </a:cubicBezTo>
                  <a:lnTo>
                    <a:pt x="727" y="928"/>
                  </a:lnTo>
                  <a:lnTo>
                    <a:pt x="888" y="727"/>
                  </a:lnTo>
                  <a:cubicBezTo>
                    <a:pt x="928" y="606"/>
                    <a:pt x="928" y="485"/>
                    <a:pt x="928" y="364"/>
                  </a:cubicBezTo>
                  <a:lnTo>
                    <a:pt x="807" y="122"/>
                  </a:lnTo>
                  <a:lnTo>
                    <a:pt x="646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6"/>
            <p:cNvSpPr/>
            <p:nvPr/>
          </p:nvSpPr>
          <p:spPr>
            <a:xfrm rot="7217726">
              <a:off x="1121376" y="3587110"/>
              <a:ext cx="38545" cy="42809"/>
            </a:xfrm>
            <a:custGeom>
              <a:avLst/>
              <a:gdLst/>
              <a:ahLst/>
              <a:cxnLst/>
              <a:rect l="l" t="t" r="r" b="b"/>
              <a:pathLst>
                <a:path w="1130" h="1255" extrusionOk="0">
                  <a:moveTo>
                    <a:pt x="528" y="1"/>
                  </a:moveTo>
                  <a:cubicBezTo>
                    <a:pt x="417" y="1"/>
                    <a:pt x="301" y="35"/>
                    <a:pt x="202" y="85"/>
                  </a:cubicBezTo>
                  <a:lnTo>
                    <a:pt x="81" y="246"/>
                  </a:lnTo>
                  <a:lnTo>
                    <a:pt x="0" y="408"/>
                  </a:lnTo>
                  <a:lnTo>
                    <a:pt x="0" y="609"/>
                  </a:lnTo>
                  <a:cubicBezTo>
                    <a:pt x="0" y="649"/>
                    <a:pt x="40" y="690"/>
                    <a:pt x="40" y="730"/>
                  </a:cubicBezTo>
                  <a:cubicBezTo>
                    <a:pt x="121" y="1053"/>
                    <a:pt x="403" y="1254"/>
                    <a:pt x="726" y="1254"/>
                  </a:cubicBezTo>
                  <a:lnTo>
                    <a:pt x="887" y="1174"/>
                  </a:lnTo>
                  <a:lnTo>
                    <a:pt x="968" y="1093"/>
                  </a:lnTo>
                  <a:lnTo>
                    <a:pt x="1089" y="972"/>
                  </a:lnTo>
                  <a:cubicBezTo>
                    <a:pt x="1129" y="770"/>
                    <a:pt x="1129" y="609"/>
                    <a:pt x="1089" y="448"/>
                  </a:cubicBezTo>
                  <a:cubicBezTo>
                    <a:pt x="1008" y="246"/>
                    <a:pt x="887" y="125"/>
                    <a:pt x="726" y="45"/>
                  </a:cubicBezTo>
                  <a:cubicBezTo>
                    <a:pt x="664" y="14"/>
                    <a:pt x="597" y="1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6"/>
            <p:cNvSpPr/>
            <p:nvPr/>
          </p:nvSpPr>
          <p:spPr>
            <a:xfrm rot="7217726">
              <a:off x="448557" y="3834167"/>
              <a:ext cx="23400" cy="23400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242" y="0"/>
                  </a:moveTo>
                  <a:lnTo>
                    <a:pt x="161" y="81"/>
                  </a:lnTo>
                  <a:lnTo>
                    <a:pt x="40" y="242"/>
                  </a:lnTo>
                  <a:cubicBezTo>
                    <a:pt x="0" y="283"/>
                    <a:pt x="0" y="363"/>
                    <a:pt x="40" y="444"/>
                  </a:cubicBezTo>
                  <a:lnTo>
                    <a:pt x="81" y="565"/>
                  </a:lnTo>
                  <a:lnTo>
                    <a:pt x="282" y="686"/>
                  </a:lnTo>
                  <a:lnTo>
                    <a:pt x="444" y="686"/>
                  </a:lnTo>
                  <a:lnTo>
                    <a:pt x="524" y="605"/>
                  </a:lnTo>
                  <a:lnTo>
                    <a:pt x="645" y="404"/>
                  </a:lnTo>
                  <a:cubicBezTo>
                    <a:pt x="686" y="363"/>
                    <a:pt x="686" y="283"/>
                    <a:pt x="686" y="242"/>
                  </a:cubicBezTo>
                  <a:lnTo>
                    <a:pt x="605" y="1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6"/>
            <p:cNvSpPr/>
            <p:nvPr/>
          </p:nvSpPr>
          <p:spPr>
            <a:xfrm rot="7217726">
              <a:off x="547427" y="3221631"/>
              <a:ext cx="19307" cy="15418"/>
            </a:xfrm>
            <a:custGeom>
              <a:avLst/>
              <a:gdLst/>
              <a:ahLst/>
              <a:cxnLst/>
              <a:rect l="l" t="t" r="r" b="b"/>
              <a:pathLst>
                <a:path w="566" h="452" extrusionOk="0">
                  <a:moveTo>
                    <a:pt x="330" y="0"/>
                  </a:moveTo>
                  <a:cubicBezTo>
                    <a:pt x="289" y="0"/>
                    <a:pt x="245" y="10"/>
                    <a:pt x="202" y="32"/>
                  </a:cubicBezTo>
                  <a:cubicBezTo>
                    <a:pt x="81" y="72"/>
                    <a:pt x="1" y="193"/>
                    <a:pt x="41" y="355"/>
                  </a:cubicBezTo>
                  <a:lnTo>
                    <a:pt x="121" y="435"/>
                  </a:lnTo>
                  <a:cubicBezTo>
                    <a:pt x="154" y="446"/>
                    <a:pt x="189" y="451"/>
                    <a:pt x="225" y="451"/>
                  </a:cubicBezTo>
                  <a:cubicBezTo>
                    <a:pt x="323" y="451"/>
                    <a:pt x="425" y="414"/>
                    <a:pt x="484" y="355"/>
                  </a:cubicBezTo>
                  <a:lnTo>
                    <a:pt x="565" y="234"/>
                  </a:lnTo>
                  <a:lnTo>
                    <a:pt x="565" y="193"/>
                  </a:lnTo>
                  <a:cubicBezTo>
                    <a:pt x="536" y="75"/>
                    <a:pt x="441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17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672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5" r:id="rId9"/>
    <p:sldLayoutId id="214748367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gia-dinh-sachkhua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gia-dinh-sachkhua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gia-dinh-sachkhua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"/>
          <p:cNvSpPr txBox="1">
            <a:spLocks noGrp="1"/>
          </p:cNvSpPr>
          <p:nvPr>
            <p:ph type="ctrTitle"/>
          </p:nvPr>
        </p:nvSpPr>
        <p:spPr>
          <a:xfrm>
            <a:off x="1101171" y="553457"/>
            <a:ext cx="4134972" cy="410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lt1"/>
                </a:solidFill>
                <a:latin typeface="Arial (Headings)"/>
                <a:ea typeface="Roboto Condensed"/>
                <a:cs typeface="Times New Roman" panose="02020603050405020304" pitchFamily="18" charset="0"/>
                <a:sym typeface="Roboto Condensed"/>
              </a:rPr>
              <a:t>HƯỚNG </a:t>
            </a:r>
            <a:br>
              <a:rPr lang="vi-VN" dirty="0">
                <a:solidFill>
                  <a:schemeClr val="lt1"/>
                </a:solidFill>
                <a:latin typeface="Arial (Headings)"/>
                <a:ea typeface="Roboto Condensed"/>
                <a:cs typeface="Times New Roman" panose="02020603050405020304" pitchFamily="18" charset="0"/>
                <a:sym typeface="Roboto Condensed"/>
              </a:rPr>
            </a:br>
            <a:r>
              <a:rPr lang="en-US" dirty="0">
                <a:solidFill>
                  <a:schemeClr val="lt1"/>
                </a:solidFill>
                <a:latin typeface="Arial (Headings)"/>
                <a:ea typeface="Roboto Condensed"/>
                <a:cs typeface="Times New Roman" panose="02020603050405020304" pitchFamily="18" charset="0"/>
                <a:sym typeface="Roboto Condensed"/>
              </a:rPr>
              <a:t>DẪN</a:t>
            </a:r>
            <a:r>
              <a:rPr lang="vi-VN" dirty="0">
                <a:solidFill>
                  <a:schemeClr val="lt1"/>
                </a:solidFill>
                <a:latin typeface="Arial (Headings)"/>
                <a:ea typeface="Roboto Condensed"/>
                <a:cs typeface="Times New Roman" panose="02020603050405020304" pitchFamily="18" charset="0"/>
                <a:sym typeface="Roboto Condensed"/>
              </a:rPr>
              <a:t> DÙNG  AR FILTER</a:t>
            </a:r>
            <a:endParaRPr dirty="0">
              <a:solidFill>
                <a:schemeClr val="lt1"/>
              </a:solidFill>
              <a:latin typeface="Arial (Headings)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5438C-5E8D-8C8F-B5DF-AC45E1D01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390" y="1234910"/>
            <a:ext cx="6904614" cy="38838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3D22-0171-4DB7-9AC6-0D04AD4D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307" y="2232672"/>
            <a:ext cx="7059616" cy="788000"/>
          </a:xfrm>
        </p:spPr>
        <p:txBody>
          <a:bodyPr/>
          <a:lstStyle/>
          <a:p>
            <a:pPr algn="ctr" defTabSz="1219170">
              <a:buClr>
                <a:srgbClr val="000000"/>
              </a:buClr>
              <a:buSzPts val="1600"/>
            </a:pPr>
            <a:r>
              <a:rPr lang="vi-VN" sz="4400" dirty="0">
                <a:latin typeface="Arial (Headings)"/>
                <a:cs typeface="Times New Roman" panose="02020603050405020304" pitchFamily="18" charset="0"/>
              </a:rPr>
              <a:t>DANCE COVER</a:t>
            </a:r>
            <a:endParaRPr lang="en-GB" sz="4400" dirty="0">
              <a:latin typeface="Arial (Headings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46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e42909f1e0_2_10"/>
          <p:cNvSpPr txBox="1">
            <a:spLocks noGrp="1"/>
          </p:cNvSpPr>
          <p:nvPr>
            <p:ph type="body" idx="1"/>
          </p:nvPr>
        </p:nvSpPr>
        <p:spPr>
          <a:xfrm>
            <a:off x="1065026" y="838402"/>
            <a:ext cx="4136894" cy="102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vi-VN" sz="2000" dirty="0">
                <a:latin typeface="+mn-lt"/>
                <a:ea typeface="Roboto Condensed" panose="02000000000000000000" pitchFamily="2" charset="0"/>
                <a:sym typeface="Montserrat"/>
              </a:rPr>
              <a:t>Nhấn vào link lồng ghép filter </a:t>
            </a:r>
            <a:r>
              <a:rPr lang="en-SG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hlinkClick r:id="rId3"/>
              </a:rPr>
              <a:t>https://cutt.ly/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hlinkClick r:id="rId3"/>
              </a:rPr>
              <a:t>gia-dinh-sach-khuan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ea typeface="Roboto Condensed" panose="02000000000000000000" pitchFamily="2" charset="0"/>
              <a:sym typeface="Montserrat"/>
            </a:endParaRPr>
          </a:p>
          <a:p>
            <a:pPr marL="0" indent="0">
              <a:buNone/>
            </a:pPr>
            <a:endParaRPr sz="2000" dirty="0">
              <a:latin typeface="+mn-lt"/>
              <a:ea typeface="Roboto Condensed" panose="02000000000000000000" pitchFamily="2" charset="0"/>
              <a:sym typeface="Montserrat"/>
            </a:endParaRPr>
          </a:p>
        </p:txBody>
      </p:sp>
      <p:sp>
        <p:nvSpPr>
          <p:cNvPr id="482" name="Google Shape;482;ge42909f1e0_2_10"/>
          <p:cNvSpPr txBox="1">
            <a:spLocks noGrp="1"/>
          </p:cNvSpPr>
          <p:nvPr>
            <p:ph type="title"/>
          </p:nvPr>
        </p:nvSpPr>
        <p:spPr>
          <a:xfrm>
            <a:off x="877599" y="159926"/>
            <a:ext cx="725351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latin typeface="Arial (Headings)"/>
              </a:rPr>
              <a:t>BƯỚC 1: </a:t>
            </a:r>
            <a:r>
              <a:rPr lang="vi-VN" dirty="0">
                <a:latin typeface="Arial (Headings)"/>
              </a:rPr>
              <a:t>TRUY CẬP LINK</a:t>
            </a:r>
            <a:endParaRPr dirty="0">
              <a:latin typeface="Arial (Headings)"/>
              <a:sym typeface="Montserrat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DBCE9B2-B419-4D4A-C114-2AB23C1AC935}"/>
              </a:ext>
            </a:extLst>
          </p:cNvPr>
          <p:cNvSpPr/>
          <p:nvPr/>
        </p:nvSpPr>
        <p:spPr>
          <a:xfrm>
            <a:off x="5579411" y="1102643"/>
            <a:ext cx="876693" cy="4996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D733D-24DE-60B9-B474-7964F6A24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143" y="193046"/>
            <a:ext cx="3613820" cy="64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1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e42909f1e0_2_10"/>
          <p:cNvSpPr txBox="1">
            <a:spLocks noGrp="1"/>
          </p:cNvSpPr>
          <p:nvPr>
            <p:ph type="title"/>
          </p:nvPr>
        </p:nvSpPr>
        <p:spPr>
          <a:xfrm>
            <a:off x="877599" y="159926"/>
            <a:ext cx="725351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latin typeface="Arial (Headings)"/>
              </a:rPr>
              <a:t>BƯỚC </a:t>
            </a:r>
            <a:r>
              <a:rPr lang="vi-VN" dirty="0">
                <a:latin typeface="Arial (Headings)"/>
              </a:rPr>
              <a:t>2</a:t>
            </a:r>
            <a:r>
              <a:rPr lang="en-US" dirty="0">
                <a:latin typeface="Arial (Headings)"/>
              </a:rPr>
              <a:t>: </a:t>
            </a:r>
            <a:r>
              <a:rPr lang="vi-VN" dirty="0">
                <a:latin typeface="Arial (Headings)"/>
              </a:rPr>
              <a:t>NHẢY</a:t>
            </a:r>
            <a:endParaRPr dirty="0">
              <a:latin typeface="Arial (Headings)"/>
              <a:sym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FDDF05-DAAE-6BA5-6021-20A572CDC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282" y="818164"/>
            <a:ext cx="2836878" cy="5043340"/>
          </a:xfrm>
          <a:prstGeom prst="rect">
            <a:avLst/>
          </a:prstGeom>
        </p:spPr>
      </p:pic>
      <p:sp>
        <p:nvSpPr>
          <p:cNvPr id="9" name="Google Shape;481;ge42909f1e0_2_10">
            <a:extLst>
              <a:ext uri="{FF2B5EF4-FFF2-40B4-BE49-F238E27FC236}">
                <a16:creationId xmlns:a16="http://schemas.microsoft.com/office/drawing/2014/main" id="{66360D17-AB2D-2826-E5B1-2548632FCFE3}"/>
              </a:ext>
            </a:extLst>
          </p:cNvPr>
          <p:cNvSpPr txBox="1">
            <a:spLocks/>
          </p:cNvSpPr>
          <p:nvPr/>
        </p:nvSpPr>
        <p:spPr>
          <a:xfrm>
            <a:off x="1593582" y="4088666"/>
            <a:ext cx="3940403" cy="892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2476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None/>
            </a:pPr>
            <a:r>
              <a:rPr lang="vi-VN" sz="2000">
                <a:latin typeface="+mn-lt"/>
                <a:ea typeface="Roboto Condensed" panose="02000000000000000000" pitchFamily="2" charset="0"/>
              </a:rPr>
              <a:t>Nhấn và giữ đến khi quay xong (tối đa là được 20 giây)</a:t>
            </a:r>
            <a:endParaRPr lang="vi-VN" sz="2000" dirty="0"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58A98AB-E23D-4BD7-6CEC-8773C2772408}"/>
              </a:ext>
            </a:extLst>
          </p:cNvPr>
          <p:cNvSpPr/>
          <p:nvPr/>
        </p:nvSpPr>
        <p:spPr>
          <a:xfrm>
            <a:off x="4192283" y="4981468"/>
            <a:ext cx="2566736" cy="4996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256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456128-AE7E-CF4D-8CF9-59F82272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510" y="0"/>
            <a:ext cx="3168763" cy="6858000"/>
          </a:xfrm>
          <a:prstGeom prst="rect">
            <a:avLst/>
          </a:prstGeom>
        </p:spPr>
      </p:pic>
      <p:sp>
        <p:nvSpPr>
          <p:cNvPr id="482" name="Google Shape;482;ge42909f1e0_2_10"/>
          <p:cNvSpPr txBox="1">
            <a:spLocks noGrp="1"/>
          </p:cNvSpPr>
          <p:nvPr>
            <p:ph type="title"/>
          </p:nvPr>
        </p:nvSpPr>
        <p:spPr>
          <a:xfrm>
            <a:off x="877599" y="159926"/>
            <a:ext cx="725351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latin typeface="Arial (Headings)"/>
              </a:rPr>
              <a:t>BƯỚC </a:t>
            </a:r>
            <a:r>
              <a:rPr lang="vi-VN" dirty="0">
                <a:latin typeface="Arial (Headings)"/>
              </a:rPr>
              <a:t>3</a:t>
            </a:r>
            <a:r>
              <a:rPr lang="en-US" dirty="0">
                <a:latin typeface="Arial (Headings)"/>
              </a:rPr>
              <a:t>: </a:t>
            </a:r>
            <a:r>
              <a:rPr lang="vi-VN" dirty="0">
                <a:latin typeface="Arial (Headings)"/>
              </a:rPr>
              <a:t>TẢI VỀ</a:t>
            </a:r>
            <a:endParaRPr dirty="0">
              <a:latin typeface="Arial (Headings)"/>
              <a:sym typeface="Montserrat"/>
            </a:endParaRPr>
          </a:p>
        </p:txBody>
      </p:sp>
      <p:sp>
        <p:nvSpPr>
          <p:cNvPr id="21" name="Google Shape;481;ge42909f1e0_2_10">
            <a:extLst>
              <a:ext uri="{FF2B5EF4-FFF2-40B4-BE49-F238E27FC236}">
                <a16:creationId xmlns:a16="http://schemas.microsoft.com/office/drawing/2014/main" id="{4E536300-89E4-DB8A-9A8B-FE36A263AF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5025" y="838402"/>
            <a:ext cx="5741127" cy="244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vi-VN" sz="2000" dirty="0">
                <a:latin typeface="+mn-lt"/>
                <a:ea typeface="Roboto Condensed" panose="02000000000000000000" pitchFamily="2" charset="0"/>
                <a:sym typeface="Montserrat"/>
              </a:rPr>
              <a:t>Nhấn nút lưu, thì video sẽ được lưu vào trong Kho ảnh (hoặc là bộ sưu tập)</a:t>
            </a:r>
            <a:endParaRPr lang="vi-VN" sz="2000" dirty="0">
              <a:latin typeface="+mn-lt"/>
              <a:ea typeface="Roboto Condensed" panose="020000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ED80FE-393C-90B1-4942-B3DF53F19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510" y="335666"/>
            <a:ext cx="3168763" cy="5641209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C65DD702-A7D5-16D9-828D-C80BF7550286}"/>
              </a:ext>
            </a:extLst>
          </p:cNvPr>
          <p:cNvSpPr/>
          <p:nvPr/>
        </p:nvSpPr>
        <p:spPr>
          <a:xfrm>
            <a:off x="7597901" y="6129807"/>
            <a:ext cx="876693" cy="4996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DC27E1-532A-06D9-577F-1DA41B0B4E39}"/>
              </a:ext>
            </a:extLst>
          </p:cNvPr>
          <p:cNvSpPr/>
          <p:nvPr/>
        </p:nvSpPr>
        <p:spPr>
          <a:xfrm>
            <a:off x="8391645" y="6124468"/>
            <a:ext cx="428263" cy="588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0305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3D22-0171-4DB7-9AC6-0D04AD4D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307" y="2232672"/>
            <a:ext cx="7059616" cy="788000"/>
          </a:xfrm>
        </p:spPr>
        <p:txBody>
          <a:bodyPr/>
          <a:lstStyle/>
          <a:p>
            <a:pPr algn="ctr" defTabSz="1219170">
              <a:buClr>
                <a:srgbClr val="000000"/>
              </a:buClr>
              <a:buSzPts val="1600"/>
            </a:pPr>
            <a:r>
              <a:rPr lang="vi-VN" sz="4400" dirty="0">
                <a:latin typeface="Arial (Headings)"/>
                <a:cs typeface="Times New Roman" panose="02020603050405020304" pitchFamily="18" charset="0"/>
              </a:rPr>
              <a:t>HỖ TRỢ KỸ THUẬT</a:t>
            </a:r>
            <a:endParaRPr lang="en-GB" sz="4400" dirty="0">
              <a:latin typeface="Arial (Headings)"/>
              <a:cs typeface="Times New Roman" panose="02020603050405020304" pitchFamily="18" charset="0"/>
            </a:endParaRPr>
          </a:p>
        </p:txBody>
      </p:sp>
      <p:pic>
        <p:nvPicPr>
          <p:cNvPr id="4" name="Picture 2" descr="Vụ Truyền thông-Giáo dục, Tổng cục Dân số - Kế hoạch hóa gia đình, Bộ Y tế  - Home | Facebook">
            <a:extLst>
              <a:ext uri="{FF2B5EF4-FFF2-40B4-BE49-F238E27FC236}">
                <a16:creationId xmlns:a16="http://schemas.microsoft.com/office/drawing/2014/main" id="{956F9D48-D115-4682-BCE6-51C8F9BFD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899" y="431388"/>
            <a:ext cx="1268432" cy="12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977D01-D6AA-4A03-B5F2-FF069D05011E}"/>
              </a:ext>
            </a:extLst>
          </p:cNvPr>
          <p:cNvSpPr txBox="1"/>
          <p:nvPr/>
        </p:nvSpPr>
        <p:spPr>
          <a:xfrm>
            <a:off x="2903259" y="3571207"/>
            <a:ext cx="6097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024763"/>
                </a:solidFill>
                <a:latin typeface="Arial (Headings)"/>
                <a:cs typeface="Times New Roman" panose="02020603050405020304" pitchFamily="18" charset="0"/>
                <a:sym typeface="Montserrat"/>
              </a:rPr>
              <a:t>Ms. Lan </a:t>
            </a:r>
            <a:r>
              <a:rPr lang="vi-VN" sz="4400" b="1" dirty="0">
                <a:solidFill>
                  <a:srgbClr val="024763"/>
                </a:solidFill>
                <a:highlight>
                  <a:srgbClr val="FFFF00"/>
                </a:highlight>
                <a:latin typeface="Arial (Headings)"/>
                <a:cs typeface="Times New Roman" panose="02020603050405020304" pitchFamily="18" charset="0"/>
                <a:sym typeface="Montserrat"/>
              </a:rPr>
              <a:t>0368.665.987</a:t>
            </a:r>
            <a:endParaRPr lang="en-SG" sz="4400" b="1" dirty="0">
              <a:solidFill>
                <a:srgbClr val="024763"/>
              </a:solidFill>
              <a:highlight>
                <a:srgbClr val="FFFF00"/>
              </a:highlight>
              <a:latin typeface="Arial (Headings)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29852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"/>
          <p:cNvSpPr txBox="1">
            <a:spLocks noGrp="1"/>
          </p:cNvSpPr>
          <p:nvPr>
            <p:ph type="ctrTitle"/>
          </p:nvPr>
        </p:nvSpPr>
        <p:spPr>
          <a:xfrm>
            <a:off x="329050" y="5126607"/>
            <a:ext cx="5766950" cy="112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5000" dirty="0">
                <a:solidFill>
                  <a:schemeClr val="lt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XIN CÁM ƠN !</a:t>
            </a:r>
            <a:endParaRPr sz="7000" dirty="0">
              <a:solidFill>
                <a:srgbClr val="2B2100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97F9C-89A7-5D30-5277-D2CF50AC5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693" y="735289"/>
            <a:ext cx="6904614" cy="38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51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3D22-0171-4DB7-9AC6-0D04AD4D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307" y="2232672"/>
            <a:ext cx="7059616" cy="788000"/>
          </a:xfrm>
        </p:spPr>
        <p:txBody>
          <a:bodyPr/>
          <a:lstStyle/>
          <a:p>
            <a:pPr algn="ctr" defTabSz="1219170">
              <a:buClr>
                <a:srgbClr val="000000"/>
              </a:buClr>
              <a:buSzPts val="1600"/>
            </a:pPr>
            <a:r>
              <a:rPr lang="vi-VN" sz="4400" dirty="0">
                <a:latin typeface="Arial (Headings)"/>
                <a:cs typeface="Times New Roman" panose="02020603050405020304" pitchFamily="18" charset="0"/>
              </a:rPr>
              <a:t>CHỤP ẢNH</a:t>
            </a:r>
            <a:endParaRPr lang="en-GB" sz="4400" dirty="0">
              <a:latin typeface="Arial (Headings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4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e42909f1e0_2_10"/>
          <p:cNvSpPr txBox="1">
            <a:spLocks noGrp="1"/>
          </p:cNvSpPr>
          <p:nvPr>
            <p:ph type="body" idx="1"/>
          </p:nvPr>
        </p:nvSpPr>
        <p:spPr>
          <a:xfrm>
            <a:off x="1065026" y="838402"/>
            <a:ext cx="4136894" cy="102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vi-VN" sz="2000" dirty="0">
                <a:latin typeface="+mn-lt"/>
                <a:ea typeface="Roboto Condensed" panose="02000000000000000000" pitchFamily="2" charset="0"/>
                <a:sym typeface="Montserrat"/>
              </a:rPr>
              <a:t>Nhấn vào link lồng ghép filter </a:t>
            </a:r>
            <a:r>
              <a:rPr lang="en-SG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hlinkClick r:id="rId3"/>
              </a:rPr>
              <a:t>https://cutt.ly/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hlinkClick r:id="rId3"/>
              </a:rPr>
              <a:t>gia-dinh-sach-khuan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ea typeface="Roboto Condensed" panose="02000000000000000000" pitchFamily="2" charset="0"/>
              <a:sym typeface="Montserrat"/>
            </a:endParaRPr>
          </a:p>
          <a:p>
            <a:pPr marL="0" indent="0">
              <a:buNone/>
            </a:pPr>
            <a:endParaRPr sz="2000" dirty="0">
              <a:latin typeface="+mn-lt"/>
              <a:ea typeface="Roboto Condensed" panose="02000000000000000000" pitchFamily="2" charset="0"/>
              <a:sym typeface="Montserrat"/>
            </a:endParaRPr>
          </a:p>
        </p:txBody>
      </p:sp>
      <p:sp>
        <p:nvSpPr>
          <p:cNvPr id="482" name="Google Shape;482;ge42909f1e0_2_10"/>
          <p:cNvSpPr txBox="1">
            <a:spLocks noGrp="1"/>
          </p:cNvSpPr>
          <p:nvPr>
            <p:ph type="title"/>
          </p:nvPr>
        </p:nvSpPr>
        <p:spPr>
          <a:xfrm>
            <a:off x="877599" y="159926"/>
            <a:ext cx="725351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latin typeface="Arial (Headings)"/>
              </a:rPr>
              <a:t>BƯỚC 1: </a:t>
            </a:r>
            <a:r>
              <a:rPr lang="vi-VN" dirty="0">
                <a:latin typeface="Arial (Headings)"/>
              </a:rPr>
              <a:t>TRUY CẬP LINK</a:t>
            </a:r>
            <a:endParaRPr dirty="0">
              <a:latin typeface="Arial (Headings)"/>
              <a:sym typeface="Montserrat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DBCE9B2-B419-4D4A-C114-2AB23C1AC935}"/>
              </a:ext>
            </a:extLst>
          </p:cNvPr>
          <p:cNvSpPr/>
          <p:nvPr/>
        </p:nvSpPr>
        <p:spPr>
          <a:xfrm>
            <a:off x="5579411" y="1102643"/>
            <a:ext cx="876693" cy="4996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D733D-24DE-60B9-B474-7964F6A24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143" y="193046"/>
            <a:ext cx="3613820" cy="64245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B9CE92-D8CC-DEB3-8C3E-F0975E1B5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282" y="818164"/>
            <a:ext cx="2836878" cy="5043340"/>
          </a:xfrm>
          <a:prstGeom prst="rect">
            <a:avLst/>
          </a:prstGeom>
        </p:spPr>
      </p:pic>
      <p:sp>
        <p:nvSpPr>
          <p:cNvPr id="482" name="Google Shape;482;ge42909f1e0_2_10"/>
          <p:cNvSpPr txBox="1">
            <a:spLocks noGrp="1"/>
          </p:cNvSpPr>
          <p:nvPr>
            <p:ph type="title"/>
          </p:nvPr>
        </p:nvSpPr>
        <p:spPr>
          <a:xfrm>
            <a:off x="877599" y="159926"/>
            <a:ext cx="725351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latin typeface="Arial (Headings)"/>
              </a:rPr>
              <a:t>BƯỚC </a:t>
            </a:r>
            <a:r>
              <a:rPr lang="vi-VN" dirty="0">
                <a:latin typeface="Arial (Headings)"/>
              </a:rPr>
              <a:t>2</a:t>
            </a:r>
            <a:r>
              <a:rPr lang="en-US" dirty="0">
                <a:latin typeface="Arial (Headings)"/>
              </a:rPr>
              <a:t>: </a:t>
            </a:r>
            <a:r>
              <a:rPr lang="vi-VN" dirty="0">
                <a:latin typeface="Arial (Headings)"/>
              </a:rPr>
              <a:t>CHỤP ẢNH</a:t>
            </a:r>
            <a:endParaRPr dirty="0">
              <a:latin typeface="Arial (Headings)"/>
              <a:sym typeface="Montserrat"/>
            </a:endParaRPr>
          </a:p>
        </p:txBody>
      </p:sp>
      <p:sp>
        <p:nvSpPr>
          <p:cNvPr id="4" name="Google Shape;481;ge42909f1e0_2_10">
            <a:extLst>
              <a:ext uri="{FF2B5EF4-FFF2-40B4-BE49-F238E27FC236}">
                <a16:creationId xmlns:a16="http://schemas.microsoft.com/office/drawing/2014/main" id="{9997D8EF-C675-3138-4B0F-BE865EEC8B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63711" y="5415103"/>
            <a:ext cx="2281286" cy="892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vi-VN" sz="2000" dirty="0">
                <a:latin typeface="+mn-lt"/>
                <a:ea typeface="Roboto Condensed" panose="02000000000000000000" pitchFamily="2" charset="0"/>
              </a:rPr>
              <a:t>NHẬN MỘT LẦN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9B840E7-BADF-7A55-AAA7-EED86FE1C60D}"/>
              </a:ext>
            </a:extLst>
          </p:cNvPr>
          <p:cNvSpPr/>
          <p:nvPr/>
        </p:nvSpPr>
        <p:spPr>
          <a:xfrm>
            <a:off x="4192283" y="4981468"/>
            <a:ext cx="2566736" cy="4996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669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456128-AE7E-CF4D-8CF9-59F82272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510" y="0"/>
            <a:ext cx="3168763" cy="6858000"/>
          </a:xfrm>
          <a:prstGeom prst="rect">
            <a:avLst/>
          </a:prstGeom>
        </p:spPr>
      </p:pic>
      <p:sp>
        <p:nvSpPr>
          <p:cNvPr id="482" name="Google Shape;482;ge42909f1e0_2_10"/>
          <p:cNvSpPr txBox="1">
            <a:spLocks noGrp="1"/>
          </p:cNvSpPr>
          <p:nvPr>
            <p:ph type="title"/>
          </p:nvPr>
        </p:nvSpPr>
        <p:spPr>
          <a:xfrm>
            <a:off x="877599" y="159926"/>
            <a:ext cx="725351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latin typeface="Arial (Headings)"/>
              </a:rPr>
              <a:t>BƯỚC </a:t>
            </a:r>
            <a:r>
              <a:rPr lang="vi-VN" dirty="0">
                <a:latin typeface="Arial (Headings)"/>
              </a:rPr>
              <a:t>3</a:t>
            </a:r>
            <a:r>
              <a:rPr lang="en-US" dirty="0">
                <a:latin typeface="Arial (Headings)"/>
              </a:rPr>
              <a:t>: </a:t>
            </a:r>
            <a:r>
              <a:rPr lang="vi-VN" dirty="0">
                <a:latin typeface="Arial (Headings)"/>
              </a:rPr>
              <a:t>TẢI VỀ</a:t>
            </a:r>
            <a:endParaRPr dirty="0">
              <a:latin typeface="Arial (Headings)"/>
              <a:sym typeface="Montserrat"/>
            </a:endParaRPr>
          </a:p>
        </p:txBody>
      </p:sp>
      <p:sp>
        <p:nvSpPr>
          <p:cNvPr id="21" name="Google Shape;481;ge42909f1e0_2_10">
            <a:extLst>
              <a:ext uri="{FF2B5EF4-FFF2-40B4-BE49-F238E27FC236}">
                <a16:creationId xmlns:a16="http://schemas.microsoft.com/office/drawing/2014/main" id="{4E536300-89E4-DB8A-9A8B-FE36A263AF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5025" y="838402"/>
            <a:ext cx="5741127" cy="244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vi-VN" sz="2000" dirty="0">
                <a:latin typeface="+mn-lt"/>
                <a:ea typeface="Roboto Condensed" panose="02000000000000000000" pitchFamily="2" charset="0"/>
                <a:sym typeface="Montserrat"/>
              </a:rPr>
              <a:t>Nhấn nút lưu, thì video sẽ được lưu vào trong Kho ảnh (hoặc là bộ sưu tập)</a:t>
            </a:r>
            <a:endParaRPr lang="vi-VN" sz="2000" dirty="0">
              <a:latin typeface="+mn-lt"/>
              <a:ea typeface="Roboto Condensed" panose="020000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ED80FE-393C-90B1-4942-B3DF53F19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510" y="335666"/>
            <a:ext cx="3168763" cy="5641209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C65DD702-A7D5-16D9-828D-C80BF7550286}"/>
              </a:ext>
            </a:extLst>
          </p:cNvPr>
          <p:cNvSpPr/>
          <p:nvPr/>
        </p:nvSpPr>
        <p:spPr>
          <a:xfrm>
            <a:off x="7597901" y="6129807"/>
            <a:ext cx="876693" cy="4996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DC27E1-532A-06D9-577F-1DA41B0B4E39}"/>
              </a:ext>
            </a:extLst>
          </p:cNvPr>
          <p:cNvSpPr/>
          <p:nvPr/>
        </p:nvSpPr>
        <p:spPr>
          <a:xfrm>
            <a:off x="8391645" y="6124468"/>
            <a:ext cx="428263" cy="588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7654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3D22-0171-4DB7-9AC6-0D04AD4D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307" y="2232672"/>
            <a:ext cx="7059616" cy="788000"/>
          </a:xfrm>
        </p:spPr>
        <p:txBody>
          <a:bodyPr/>
          <a:lstStyle/>
          <a:p>
            <a:pPr algn="ctr" defTabSz="1219170">
              <a:buClr>
                <a:srgbClr val="000000"/>
              </a:buClr>
              <a:buSzPts val="1600"/>
            </a:pPr>
            <a:r>
              <a:rPr lang="vi-VN" sz="4400" dirty="0">
                <a:latin typeface="Arial (Headings)"/>
                <a:cs typeface="Times New Roman" panose="02020603050405020304" pitchFamily="18" charset="0"/>
              </a:rPr>
              <a:t>QUAY KHOẢNH KHẮC</a:t>
            </a:r>
            <a:endParaRPr lang="en-GB" sz="4400" dirty="0">
              <a:latin typeface="Arial (Headings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27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e42909f1e0_2_10"/>
          <p:cNvSpPr txBox="1">
            <a:spLocks noGrp="1"/>
          </p:cNvSpPr>
          <p:nvPr>
            <p:ph type="body" idx="1"/>
          </p:nvPr>
        </p:nvSpPr>
        <p:spPr>
          <a:xfrm>
            <a:off x="1065026" y="838402"/>
            <a:ext cx="4136894" cy="102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vi-VN" sz="2000" dirty="0">
                <a:latin typeface="+mn-lt"/>
                <a:ea typeface="Roboto Condensed" panose="02000000000000000000" pitchFamily="2" charset="0"/>
                <a:sym typeface="Montserrat"/>
              </a:rPr>
              <a:t>Nhấn vào link lồng ghép filter </a:t>
            </a:r>
            <a:r>
              <a:rPr lang="en-SG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hlinkClick r:id="rId3"/>
              </a:rPr>
              <a:t>https://cutt.ly/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hlinkClick r:id="rId3"/>
              </a:rPr>
              <a:t>gia-dinh-sach-khuan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ea typeface="Roboto Condensed" panose="02000000000000000000" pitchFamily="2" charset="0"/>
              <a:sym typeface="Montserrat"/>
            </a:endParaRPr>
          </a:p>
          <a:p>
            <a:pPr marL="0" indent="0">
              <a:buNone/>
            </a:pPr>
            <a:endParaRPr sz="2000" dirty="0">
              <a:latin typeface="+mn-lt"/>
              <a:ea typeface="Roboto Condensed" panose="02000000000000000000" pitchFamily="2" charset="0"/>
              <a:sym typeface="Montserrat"/>
            </a:endParaRPr>
          </a:p>
        </p:txBody>
      </p:sp>
      <p:sp>
        <p:nvSpPr>
          <p:cNvPr id="482" name="Google Shape;482;ge42909f1e0_2_10"/>
          <p:cNvSpPr txBox="1">
            <a:spLocks noGrp="1"/>
          </p:cNvSpPr>
          <p:nvPr>
            <p:ph type="title"/>
          </p:nvPr>
        </p:nvSpPr>
        <p:spPr>
          <a:xfrm>
            <a:off x="877599" y="159926"/>
            <a:ext cx="725351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latin typeface="Arial (Headings)"/>
              </a:rPr>
              <a:t>BƯỚC 1: </a:t>
            </a:r>
            <a:r>
              <a:rPr lang="vi-VN" dirty="0">
                <a:latin typeface="Arial (Headings)"/>
              </a:rPr>
              <a:t>TRUY CẬP LINK</a:t>
            </a:r>
            <a:endParaRPr dirty="0">
              <a:latin typeface="Arial (Headings)"/>
              <a:sym typeface="Montserrat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DBCE9B2-B419-4D4A-C114-2AB23C1AC935}"/>
              </a:ext>
            </a:extLst>
          </p:cNvPr>
          <p:cNvSpPr/>
          <p:nvPr/>
        </p:nvSpPr>
        <p:spPr>
          <a:xfrm>
            <a:off x="5579411" y="1102643"/>
            <a:ext cx="876693" cy="4996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D733D-24DE-60B9-B474-7964F6A24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143" y="193046"/>
            <a:ext cx="3613820" cy="64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7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e42909f1e0_2_10"/>
          <p:cNvSpPr txBox="1">
            <a:spLocks noGrp="1"/>
          </p:cNvSpPr>
          <p:nvPr>
            <p:ph type="title"/>
          </p:nvPr>
        </p:nvSpPr>
        <p:spPr>
          <a:xfrm>
            <a:off x="877599" y="159926"/>
            <a:ext cx="725351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latin typeface="Arial (Headings)"/>
              </a:rPr>
              <a:t>BƯỚC </a:t>
            </a:r>
            <a:r>
              <a:rPr lang="vi-VN" dirty="0">
                <a:latin typeface="Arial (Headings)"/>
              </a:rPr>
              <a:t>2</a:t>
            </a:r>
            <a:r>
              <a:rPr lang="en-US" dirty="0">
                <a:latin typeface="Arial (Headings)"/>
              </a:rPr>
              <a:t>: </a:t>
            </a:r>
            <a:r>
              <a:rPr lang="vi-VN" dirty="0">
                <a:latin typeface="Arial (Headings)"/>
              </a:rPr>
              <a:t>QUAY KHOẢNH KHẮC</a:t>
            </a:r>
            <a:endParaRPr dirty="0">
              <a:latin typeface="Arial (Headings)"/>
              <a:sym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FB54D-1EA6-E53C-9F8F-965D8B980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282" y="818164"/>
            <a:ext cx="2836878" cy="5043340"/>
          </a:xfrm>
          <a:prstGeom prst="rect">
            <a:avLst/>
          </a:prstGeom>
        </p:spPr>
      </p:pic>
      <p:sp>
        <p:nvSpPr>
          <p:cNvPr id="8" name="Google Shape;481;ge42909f1e0_2_10">
            <a:extLst>
              <a:ext uri="{FF2B5EF4-FFF2-40B4-BE49-F238E27FC236}">
                <a16:creationId xmlns:a16="http://schemas.microsoft.com/office/drawing/2014/main" id="{B9391E93-B4CB-8D40-C033-C3EEF39B8F0F}"/>
              </a:ext>
            </a:extLst>
          </p:cNvPr>
          <p:cNvSpPr txBox="1">
            <a:spLocks/>
          </p:cNvSpPr>
          <p:nvPr/>
        </p:nvSpPr>
        <p:spPr>
          <a:xfrm>
            <a:off x="1593582" y="4088666"/>
            <a:ext cx="3940403" cy="892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2476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2476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0247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None/>
            </a:pPr>
            <a:r>
              <a:rPr lang="vi-VN" sz="2000" dirty="0">
                <a:latin typeface="+mn-lt"/>
                <a:ea typeface="Roboto Condensed" panose="02000000000000000000" pitchFamily="2" charset="0"/>
              </a:rPr>
              <a:t>Nhấn và giữ đến khi quay xong (tối đa là được 20 giây)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D1ECA9B-D9AD-E012-1D5E-C4E7E70AC88C}"/>
              </a:ext>
            </a:extLst>
          </p:cNvPr>
          <p:cNvSpPr/>
          <p:nvPr/>
        </p:nvSpPr>
        <p:spPr>
          <a:xfrm>
            <a:off x="4192283" y="4981468"/>
            <a:ext cx="2566736" cy="4996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475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456128-AE7E-CF4D-8CF9-59F82272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510" y="0"/>
            <a:ext cx="3168763" cy="6858000"/>
          </a:xfrm>
          <a:prstGeom prst="rect">
            <a:avLst/>
          </a:prstGeom>
        </p:spPr>
      </p:pic>
      <p:sp>
        <p:nvSpPr>
          <p:cNvPr id="482" name="Google Shape;482;ge42909f1e0_2_10"/>
          <p:cNvSpPr txBox="1">
            <a:spLocks noGrp="1"/>
          </p:cNvSpPr>
          <p:nvPr>
            <p:ph type="title"/>
          </p:nvPr>
        </p:nvSpPr>
        <p:spPr>
          <a:xfrm>
            <a:off x="877599" y="159926"/>
            <a:ext cx="725351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latin typeface="Arial (Headings)"/>
              </a:rPr>
              <a:t>BƯỚC </a:t>
            </a:r>
            <a:r>
              <a:rPr lang="vi-VN" dirty="0">
                <a:latin typeface="Arial (Headings)"/>
              </a:rPr>
              <a:t>3</a:t>
            </a:r>
            <a:r>
              <a:rPr lang="en-US" dirty="0">
                <a:latin typeface="Arial (Headings)"/>
              </a:rPr>
              <a:t>: </a:t>
            </a:r>
            <a:r>
              <a:rPr lang="vi-VN" dirty="0">
                <a:latin typeface="Arial (Headings)"/>
              </a:rPr>
              <a:t>TẢI VỀ</a:t>
            </a:r>
            <a:endParaRPr dirty="0">
              <a:latin typeface="Arial (Headings)"/>
              <a:sym typeface="Montserrat"/>
            </a:endParaRPr>
          </a:p>
        </p:txBody>
      </p:sp>
      <p:sp>
        <p:nvSpPr>
          <p:cNvPr id="21" name="Google Shape;481;ge42909f1e0_2_10">
            <a:extLst>
              <a:ext uri="{FF2B5EF4-FFF2-40B4-BE49-F238E27FC236}">
                <a16:creationId xmlns:a16="http://schemas.microsoft.com/office/drawing/2014/main" id="{4E536300-89E4-DB8A-9A8B-FE36A263AF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5025" y="838402"/>
            <a:ext cx="5741127" cy="244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vi-VN" sz="2000" dirty="0">
                <a:latin typeface="+mn-lt"/>
                <a:ea typeface="Roboto Condensed" panose="02000000000000000000" pitchFamily="2" charset="0"/>
                <a:sym typeface="Montserrat"/>
              </a:rPr>
              <a:t>Nhấn nút lưu, thì video sẽ được lưu vào trong Kho ảnh (hoặc là bộ sưu tập)</a:t>
            </a:r>
            <a:endParaRPr lang="vi-VN" sz="2000" dirty="0">
              <a:latin typeface="+mn-lt"/>
              <a:ea typeface="Roboto Condensed" panose="020000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ED80FE-393C-90B1-4942-B3DF53F19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510" y="335666"/>
            <a:ext cx="3168763" cy="5641209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C65DD702-A7D5-16D9-828D-C80BF7550286}"/>
              </a:ext>
            </a:extLst>
          </p:cNvPr>
          <p:cNvSpPr/>
          <p:nvPr/>
        </p:nvSpPr>
        <p:spPr>
          <a:xfrm>
            <a:off x="7597901" y="6129807"/>
            <a:ext cx="876693" cy="4996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DC27E1-532A-06D9-577F-1DA41B0B4E39}"/>
              </a:ext>
            </a:extLst>
          </p:cNvPr>
          <p:cNvSpPr/>
          <p:nvPr/>
        </p:nvSpPr>
        <p:spPr>
          <a:xfrm>
            <a:off x="8391645" y="6124468"/>
            <a:ext cx="428263" cy="588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3496868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Studies Thesis by Slidesgo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</TotalTime>
  <Words>205</Words>
  <Application>Microsoft Office PowerPoint</Application>
  <PresentationFormat>Widescreen</PresentationFormat>
  <Paragraphs>25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(Headings)</vt:lpstr>
      <vt:lpstr>Calibri</vt:lpstr>
      <vt:lpstr>Josefin Slab</vt:lpstr>
      <vt:lpstr>Montserrat</vt:lpstr>
      <vt:lpstr>Montserrat Black</vt:lpstr>
      <vt:lpstr>Montserrat ExtraBold</vt:lpstr>
      <vt:lpstr>Times New Roman</vt:lpstr>
      <vt:lpstr>Social Studies Thesis by Slidesgo</vt:lpstr>
      <vt:lpstr>HƯỚNG  DẪN DÙNG  AR FILTER</vt:lpstr>
      <vt:lpstr>CHỤP ẢNH</vt:lpstr>
      <vt:lpstr>BƯỚC 1: TRUY CẬP LINK</vt:lpstr>
      <vt:lpstr>BƯỚC 2: CHỤP ẢNH</vt:lpstr>
      <vt:lpstr>BƯỚC 3: TẢI VỀ</vt:lpstr>
      <vt:lpstr>QUAY KHOẢNH KHẮC</vt:lpstr>
      <vt:lpstr>BƯỚC 1: TRUY CẬP LINK</vt:lpstr>
      <vt:lpstr>BƯỚC 2: QUAY KHOẢNH KHẮC</vt:lpstr>
      <vt:lpstr>BƯỚC 3: TẢI VỀ</vt:lpstr>
      <vt:lpstr>DANCE COVER</vt:lpstr>
      <vt:lpstr>BƯỚC 1: TRUY CẬP LINK</vt:lpstr>
      <vt:lpstr>BƯỚC 2: NHẢY</vt:lpstr>
      <vt:lpstr>BƯỚC 3: TẢI VỀ</vt:lpstr>
      <vt:lpstr>HỖ TRỢ KỸ THUẬT</vt:lpstr>
      <vt:lpstr>XIN CÁM ƠN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Nguyen Chi Lan</cp:lastModifiedBy>
  <cp:revision>75</cp:revision>
  <dcterms:created xsi:type="dcterms:W3CDTF">2021-07-04T13:31:24Z</dcterms:created>
  <dcterms:modified xsi:type="dcterms:W3CDTF">2022-06-28T08:12:52Z</dcterms:modified>
</cp:coreProperties>
</file>